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8399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8007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95698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5480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97486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0753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57303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18617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28BF35C-8E5F-418E-8070-958427A1D100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7996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4922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2928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261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20573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7248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5227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86804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8274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BF35C-8E5F-418E-8070-958427A1D100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753369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Polish Notation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656" y="5181439"/>
            <a:ext cx="8144134" cy="1117687"/>
          </a:xfrm>
        </p:spPr>
        <p:txBody>
          <a:bodyPr/>
          <a:lstStyle/>
          <a:p>
            <a:r>
              <a:rPr lang="en-US" dirty="0" smtClean="0"/>
              <a:t>By Lugojan Emanuel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9944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polish notation?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Polish notation is a notation form for expressing arithmetic, logic and algebraic equations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Operators are placed on the left of their operands</a:t>
            </a:r>
          </a:p>
          <a:p>
            <a:endParaRPr lang="en-US" dirty="0" smtClean="0"/>
          </a:p>
          <a:p>
            <a:r>
              <a:rPr lang="en-US" dirty="0" smtClean="0"/>
              <a:t>There is no need for </a:t>
            </a:r>
            <a:r>
              <a:rPr lang="en-US" dirty="0" err="1" smtClean="0"/>
              <a:t>paranthesis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8765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it be generated?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I calculate the importance of each operator, and at each step I choose the one with the least importance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/>
              <a:t>) Then I split my </a:t>
            </a:r>
            <a:r>
              <a:rPr lang="en-US" dirty="0" err="1"/>
              <a:t>propositon</a:t>
            </a:r>
            <a:r>
              <a:rPr lang="en-US" dirty="0"/>
              <a:t> to the left of the operator, and to the right of the operator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3</a:t>
            </a:r>
            <a:r>
              <a:rPr lang="en-US" dirty="0"/>
              <a:t>) I repeat step 1, 2 until my current proposition is empty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6752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* ( b - c / d * e ) / f - g * </a:t>
            </a:r>
            <a:r>
              <a:rPr lang="pt-BR" dirty="0" smtClean="0"/>
              <a:t>h</a:t>
            </a:r>
          </a:p>
          <a:p>
            <a:endParaRPr lang="pt-BR" dirty="0"/>
          </a:p>
          <a:p>
            <a:r>
              <a:rPr lang="pt-BR" dirty="0" smtClean="0">
                <a:solidFill>
                  <a:srgbClr val="FFFF00"/>
                </a:solidFill>
              </a:rPr>
              <a:t>!Double click on the image to see the steps!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Polish notation:  </a:t>
            </a:r>
            <a:r>
              <a:rPr lang="ro-RO" dirty="0" smtClean="0"/>
              <a:t>-/*</a:t>
            </a:r>
            <a:r>
              <a:rPr lang="ro-RO" dirty="0"/>
              <a:t>a-b*/cdef*gh </a:t>
            </a:r>
            <a:endParaRPr lang="pt-BR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270826"/>
              </p:ext>
            </p:extLst>
          </p:nvPr>
        </p:nvGraphicFramePr>
        <p:xfrm>
          <a:off x="7994120" y="2975542"/>
          <a:ext cx="655637" cy="1160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Acrobat Document" r:id="rId3" imgW="6638790" imgH="54892555" progId="AcroExch.Document.DC">
                  <p:embed/>
                </p:oleObj>
              </mc:Choice>
              <mc:Fallback>
                <p:oleObj name="Acrobat Document" r:id="rId3" imgW="6638790" imgH="5489255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94120" y="2975542"/>
                        <a:ext cx="655637" cy="11609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618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33</TotalTime>
  <Words>139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Berlin</vt:lpstr>
      <vt:lpstr>Adobe Acrobat Document</vt:lpstr>
      <vt:lpstr>Polish Notation</vt:lpstr>
      <vt:lpstr>What is polish notation?</vt:lpstr>
      <vt:lpstr>How can it be generated?</vt:lpstr>
      <vt:lpstr>Demo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Polish Notation</dc:title>
  <dc:creator>emanuel lugojan</dc:creator>
  <cp:lastModifiedBy>emanuel lugojan</cp:lastModifiedBy>
  <cp:revision>3</cp:revision>
  <dcterms:created xsi:type="dcterms:W3CDTF">2022-03-04T09:51:31Z</dcterms:created>
  <dcterms:modified xsi:type="dcterms:W3CDTF">2022-03-04T10:25:25Z</dcterms:modified>
</cp:coreProperties>
</file>