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784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217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305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8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42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452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7784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015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1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94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996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422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607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357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8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02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5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5942-F3C2-48BC-8E69-16E9B9747F9E}" type="datetimeFigureOut">
              <a:rPr lang="ro-RO" smtClean="0"/>
              <a:t>04.03.2022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1EF2-7EE0-4FB6-8F4E-08474951FD3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634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 Stack Algorithm	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Lugojan Emanuel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51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two stack algorithm?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what the computer does behind the scenes for </a:t>
            </a:r>
            <a:r>
              <a:rPr lang="ro-RO" dirty="0"/>
              <a:t>expression </a:t>
            </a:r>
            <a:r>
              <a:rPr lang="ro-RO" dirty="0" smtClean="0"/>
              <a:t>evaluation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6016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	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417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Whenever we find a variable, we push it in the values stack</a:t>
            </a:r>
          </a:p>
          <a:p>
            <a:endParaRPr lang="en-US" dirty="0" smtClean="0"/>
          </a:p>
          <a:p>
            <a:r>
              <a:rPr lang="en-US" dirty="0" smtClean="0"/>
              <a:t>Each operator has a defined precedence, and for each one we calculate the importance</a:t>
            </a:r>
          </a:p>
          <a:p>
            <a:endParaRPr lang="en-US" dirty="0" smtClean="0"/>
          </a:p>
          <a:p>
            <a:r>
              <a:rPr lang="en-US" dirty="0"/>
              <a:t>Whenever we find an operator, we push it in the operator </a:t>
            </a:r>
            <a:r>
              <a:rPr lang="en-US" dirty="0" smtClean="0"/>
              <a:t>stack, only if it’s importance is &gt; then the previous pushed operator</a:t>
            </a:r>
          </a:p>
          <a:p>
            <a:endParaRPr lang="en-US" dirty="0"/>
          </a:p>
          <a:p>
            <a:r>
              <a:rPr lang="en-US" dirty="0" smtClean="0"/>
              <a:t>Whenever we encounter a parenthesis, the we give the precedence of each operator a bonus, for example we increase the precedence of each operator with 100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64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rules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can be unary or binary. ‘-’ can be unary only if:</a:t>
            </a:r>
          </a:p>
          <a:p>
            <a:pPr lvl="1"/>
            <a:r>
              <a:rPr lang="en-US" dirty="0" smtClean="0"/>
              <a:t>If the expression starts with ‘-’</a:t>
            </a:r>
          </a:p>
          <a:p>
            <a:pPr lvl="1"/>
            <a:r>
              <a:rPr lang="en-US" dirty="0" smtClean="0"/>
              <a:t>If in front of the ‘-’ I have an opening </a:t>
            </a:r>
            <a:r>
              <a:rPr lang="en-US" dirty="0" err="1" smtClean="0"/>
              <a:t>paranthesis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75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see how the algorithm work on the following example:</a:t>
            </a:r>
          </a:p>
          <a:p>
            <a:endParaRPr lang="en-US" dirty="0"/>
          </a:p>
          <a:p>
            <a:r>
              <a:rPr lang="pt-BR" dirty="0"/>
              <a:t>"a * ( b - c / d * e ) / f - g * h"</a:t>
            </a:r>
          </a:p>
          <a:p>
            <a:endParaRPr lang="en-US" dirty="0" smtClean="0"/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505766"/>
              </p:ext>
            </p:extLst>
          </p:nvPr>
        </p:nvGraphicFramePr>
        <p:xfrm>
          <a:off x="2210858" y="4275667"/>
          <a:ext cx="1250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18106875" imgH="78466638" progId="AcroExch.Document.DC">
                  <p:embed/>
                </p:oleObj>
              </mc:Choice>
              <mc:Fallback>
                <p:oleObj name="Acrobat Document" r:id="rId3" imgW="18106875" imgH="78466638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0858" y="4275667"/>
                        <a:ext cx="1250950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26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</TotalTime>
  <Words>176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Berlin</vt:lpstr>
      <vt:lpstr>Acrobat Document</vt:lpstr>
      <vt:lpstr>Two Stack Algorithm </vt:lpstr>
      <vt:lpstr>What is the two stack algorithm? </vt:lpstr>
      <vt:lpstr>How does it work? </vt:lpstr>
      <vt:lpstr>More rules</vt:lpstr>
      <vt:lpstr>Demo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lugojan</dc:creator>
  <cp:lastModifiedBy>emanuel lugojan</cp:lastModifiedBy>
  <cp:revision>4</cp:revision>
  <dcterms:created xsi:type="dcterms:W3CDTF">2022-03-04T10:39:09Z</dcterms:created>
  <dcterms:modified xsi:type="dcterms:W3CDTF">2022-03-04T11:11:08Z</dcterms:modified>
</cp:coreProperties>
</file>