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8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7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305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42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52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778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01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4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99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42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07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35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02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63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Stack Algorithm	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1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two stack algorithm?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what the computer does behind the scenes for </a:t>
            </a:r>
            <a:r>
              <a:rPr lang="ro-RO" dirty="0"/>
              <a:t>expression </a:t>
            </a:r>
            <a:r>
              <a:rPr lang="ro-RO" dirty="0" smtClean="0"/>
              <a:t>evaluation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01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Whenever we find a variable, we push it in the values stack</a:t>
            </a:r>
          </a:p>
          <a:p>
            <a:endParaRPr lang="en-US" dirty="0" smtClean="0"/>
          </a:p>
          <a:p>
            <a:r>
              <a:rPr lang="en-US" dirty="0" smtClean="0"/>
              <a:t>Each operator has a defined precedence, and for each one we calculate the importance</a:t>
            </a:r>
          </a:p>
          <a:p>
            <a:endParaRPr lang="en-US" dirty="0" smtClean="0"/>
          </a:p>
          <a:p>
            <a:r>
              <a:rPr lang="en-US" dirty="0"/>
              <a:t>Whenever we find an operator, we push it in the operator </a:t>
            </a:r>
            <a:r>
              <a:rPr lang="en-US" dirty="0" smtClean="0"/>
              <a:t>stack, only if it’s importance is &gt; then the previous pushed operator</a:t>
            </a:r>
          </a:p>
          <a:p>
            <a:endParaRPr lang="en-US" dirty="0"/>
          </a:p>
          <a:p>
            <a:r>
              <a:rPr lang="en-US" dirty="0" smtClean="0"/>
              <a:t>Whenever we encounter a parenthesis, the we give the precedence of each operator a bonus, for example we increase the precedence of each operator with 100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can be unary or binary. ‘-’ can be unary only if:</a:t>
            </a:r>
          </a:p>
          <a:p>
            <a:pPr lvl="1"/>
            <a:r>
              <a:rPr lang="en-US" dirty="0" smtClean="0"/>
              <a:t>If the expression starts with ‘-’</a:t>
            </a:r>
          </a:p>
          <a:p>
            <a:pPr lvl="1"/>
            <a:r>
              <a:rPr lang="en-US" dirty="0" smtClean="0"/>
              <a:t>If in front of the ‘-’ I have an opening </a:t>
            </a:r>
            <a:r>
              <a:rPr lang="en-US" dirty="0" err="1" smtClean="0"/>
              <a:t>paranthesis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the algorithm work on the following example:</a:t>
            </a:r>
          </a:p>
          <a:p>
            <a:endParaRPr lang="en-US" dirty="0"/>
          </a:p>
          <a:p>
            <a:r>
              <a:rPr lang="pt-BR" dirty="0"/>
              <a:t>"a * ( b - c / d * e ) / f - g * h"</a:t>
            </a:r>
          </a:p>
          <a:p>
            <a:endParaRPr lang="en-US" dirty="0" smtClean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05766"/>
              </p:ext>
            </p:extLst>
          </p:nvPr>
        </p:nvGraphicFramePr>
        <p:xfrm>
          <a:off x="2210858" y="4275667"/>
          <a:ext cx="1250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18106875" imgH="78466638" progId="AcroExch.Document.DC">
                  <p:embed/>
                </p:oleObj>
              </mc:Choice>
              <mc:Fallback>
                <p:oleObj name="Acrobat Document" r:id="rId3" imgW="18106875" imgH="7846663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858" y="4275667"/>
                        <a:ext cx="125095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</TotalTime>
  <Words>176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Berlin</vt:lpstr>
      <vt:lpstr>Acrobat Document</vt:lpstr>
      <vt:lpstr>Two Stack Algorithm </vt:lpstr>
      <vt:lpstr>What is the two stack algorithm? </vt:lpstr>
      <vt:lpstr>How does it work? </vt:lpstr>
      <vt:lpstr>More rules</vt:lpstr>
      <vt:lpstr>Demo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lugojan</dc:creator>
  <cp:lastModifiedBy>emanuel lugojan</cp:lastModifiedBy>
  <cp:revision>4</cp:revision>
  <dcterms:created xsi:type="dcterms:W3CDTF">2022-03-04T10:39:09Z</dcterms:created>
  <dcterms:modified xsi:type="dcterms:W3CDTF">2022-03-04T11:11:33Z</dcterms:modified>
</cp:coreProperties>
</file>