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279" r:id="rId3"/>
    <p:sldId id="257" r:id="rId4"/>
    <p:sldId id="294" r:id="rId5"/>
    <p:sldId id="280" r:id="rId6"/>
    <p:sldId id="281" r:id="rId7"/>
    <p:sldId id="275" r:id="rId8"/>
    <p:sldId id="259" r:id="rId9"/>
    <p:sldId id="300" r:id="rId10"/>
    <p:sldId id="301" r:id="rId11"/>
    <p:sldId id="260" r:id="rId12"/>
    <p:sldId id="284" r:id="rId13"/>
    <p:sldId id="298" r:id="rId14"/>
    <p:sldId id="299" r:id="rId15"/>
    <p:sldId id="302" r:id="rId16"/>
    <p:sldId id="303" r:id="rId17"/>
    <p:sldId id="290"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DM Sans" pitchFamily="2" charset="0"/>
      <p:regular r:id="rId24"/>
      <p:bold r:id="rId25"/>
      <p:italic r:id="rId26"/>
      <p:boldItalic r:id="rId27"/>
    </p:embeddedFont>
    <p:embeddedFont>
      <p:font typeface="Proxima Nova" panose="020B0604020202020204" charset="0"/>
      <p:regular r:id="rId28"/>
      <p:bold r:id="rId29"/>
      <p:italic r:id="rId30"/>
      <p:boldItalic r:id="rId31"/>
    </p:embeddedFont>
    <p:embeddedFont>
      <p:font typeface="Viga"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EAF5E5-5FC5-407F-A3B4-E20A71AD7DFC}">
  <a:tblStyle styleId="{73EAF5E5-5FC5-407F-A3B4-E20A71AD7D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74" autoAdjust="0"/>
  </p:normalViewPr>
  <p:slideViewPr>
    <p:cSldViewPr snapToGrid="0">
      <p:cViewPr varScale="1">
        <p:scale>
          <a:sx n="98" d="100"/>
          <a:sy n="98" d="100"/>
        </p:scale>
        <p:origin x="552" y="78"/>
      </p:cViewPr>
      <p:guideLst>
        <p:guide orient="horz" pos="461"/>
        <p:guide pos="2880"/>
        <p:guide pos="456"/>
        <p:guide orient="horz" pos="1732"/>
        <p:guide orient="horz" pos="266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10:22:15.543"/>
    </inkml:context>
    <inkml:brush xml:id="br0">
      <inkml:brushProperty name="width" value="0.2" units="cm"/>
      <inkml:brushProperty name="height" value="0.2" units="cm"/>
      <inkml:brushProperty name="color" value="#FFFFFF"/>
    </inkml:brush>
  </inkml:definitions>
  <inkml:trace contextRef="#ctx0" brushRef="#br0">528 814 24575,'77'-21'0,"56"12"0,-93 9 0,1-3 0,-1-1 0,44-11 0,-32 3 0,72-6 0,-357 18 0,-115 3 0,334-1 0,0 0 0,0 1 0,0 0 0,1 2 0,-1-1 0,1 2 0,-22 11 0,3 2 0,-54 41 0,61-36 0,2 0 0,0 1 0,1 1 0,-34 57 0,53-79 0,2-3 0,0 0 0,0 1 0,0-1 0,1 0 0,-1 0 0,0 0 0,1 0 0,-1 1 0,1-1 0,-1 0 0,1 1 0,-1-1 0,1 0 0,0 1 0,0-1 0,0 0 0,0 1 0,0-1 0,0 1 0,0-1 0,0 0 0,0 1 0,1-1 0,-1 0 0,1 1 0,-1-1 0,2 3 0,0-3 0,0 1 0,0 0 0,0 0 0,0-1 0,1 1 0,-1-1 0,0 0 0,1 0 0,-1 0 0,1 0 0,0 0 0,-1 0 0,5 0 0,14 1 0,1 0 0,41-2 0,-52 0 0,74-6 0,1-3 0,154-37 0,160-78 0,-313 88 0,107-61 0,33-15 0,-35 26 0,-192 86 0,0 0 0,1 0 0,-1 0 0,1 0 0,-1 0 0,0 0 0,1 0 0,-1 0 0,0 0 0,1 0 0,-1-1 0,1 1 0,-1 0 0,0 0 0,1 0 0,-1 0 0,0-1 0,1 1 0,-1 0 0,0 0 0,0-1 0,1 1 0,-1 0 0,0 0 0,0-1 0,1 1 0,-1 0 0,0-1 0,0 1 0,0 0 0,0-1 0,1 1 0,-1-1 0,0 1 0,0 0 0,0-1 0,0 1 0,-16-3 0,-31 5 0,-47 19 0,1 3 0,-132 54 0,188-64 0,-52 22 0,2 4 0,2 4 0,2 4 0,2 3 0,3 4 0,2 3 0,-88 87 0,112-96 0,-2-3 0,-100 67 0,142-105 0,-23 14 0,30-20 0,20-15 0,705-541 0,47 57 0,-82 174 0,-564 279 0,-413 176 0,174-75 0,-153 76 0,-464 306 0,12 26 0,632-409 0,-45 13 0,90-41 0,28-17 0,0 0 0,0 1 0,1 0 0,0 2 0,-28 29 0,45-43 0,0 1 0,-1-1 0,1 1 0,0-1 0,0 0 0,0 1 0,-1-1 0,1 0 0,0 1 0,0-1 0,0 1 0,0-1 0,0 1 0,0-1 0,0 0 0,0 1 0,0-1 0,0 1 0,0-1 0,0 0 0,0 1 0,0-1 0,1 1 0,-1-1 0,0 0 0,0 1 0,0-1 0,1 0 0,-1 1 0,0-1 0,0 0 0,1 1 0,-1-1 0,0 0 0,1 1 0,-1-1 0,0 0 0,1 0 0,-1 1 0,0-1 0,1 0 0,-1 0 0,1 0 0,-1 0 0,0 0 0,1 1 0,-1-1 0,1 0 0,-1 0 0,0 0 0,1 0 0,-1 0 0,1 0 0,30 3 0,-29-2 0,46-1 0,0-1 0,0-2 0,-1-3 0,1-1 0,50-16 0,231-83 0,-295 94 0,38-17 0,-1-2 0,74-46 0,126-94 0,-191 119 0,-48 31 0,148-88 0,66-34 0,-211 121 0,164-89 0,-46 26 0,-111 63 0,2 2 0,0 2 0,47-12 0,5-2 0,-51 6 0,-41 23 0,0 0 0,1 0 0,-1 0 0,0 1 0,1-1 0,0 1 0,-1 0 0,1 1 0,0-1 0,0 1 0,0 0 0,0 0 0,0 0 0,6 1 0,-11 0 0,0 0 0,-1 0 0,1 0 0,0 0 0,0 1 0,-1-1 0,1 0 0,0 0 0,0 0 0,0 1 0,0-1 0,-1 0 0,1 0 0,0 1 0,0-1 0,0 0 0,0 1 0,0-1 0,0 0 0,0 0 0,0 1 0,0-1 0,0 0 0,0 0 0,0 1 0,0-1 0,0 0 0,0 1 0,0-1 0,0 0 0,0 0 0,0 1 0,0-1 0,0 0 0,0 1 0,1-1 0,-1 0 0,0 0 0,0 0 0,0 1 0,0-1 0,1 0 0,-1 0 0,0 1 0,0-1 0,1 0 0,-1 0 0,0 0 0,0 0 0,1 0 0,-1 1 0,0-1 0,0 0 0,1 0 0,-1 0 0,0 0 0,1 0 0,-1 0 0,0 0 0,0 0 0,1 0 0,-1 0 0,0 0 0,1 0 0,-1 0 0,1 0 0,-25 16 0,18-12 0,-139 87 0,58-39 0,-156 127 0,178-122 0,-324 279 0,-23-28 0,330-254 0,-3-3 0,-1-4 0,-3-3 0,-95 31 0,54-25 0,-42 13 0,156-60 0,1 1 0,-1 1 0,1 0 0,0 1 0,1 1 0,-1 1 0,1-1 0,1 2 0,-20 16 0,2-2 0,30-22 0,0 0 0,0 0 0,0 0 0,0-1 0,0 1 0,0 0 0,0-1 0,0 1 0,0-1 0,-1 1 0,1-1 0,0 1 0,0-1 0,0 0 0,-1 0 0,1 1 0,0-1 0,0 0 0,0 0 0,-1 0 0,1-1 0,0 1 0,0 0 0,-1 0 0,0-1 0,8-8 0,134-89 0,-88 65 0,52-45 0,145-164 0,-90 80 0,-100 112 0,2 2 0,71-43 0,-2 3 0,-90 60 0,2 2 0,0 2 0,2 2 0,58-21 0,-18 15 0,127-26 0,-37 11 0,169-66 0,-318 100 0,0 1 0,0 1 0,0 1 0,1 1 0,0 1 0,0 1 0,38 1 0,-79 4 0,1 0 0,0 1 0,0 1 0,0 0 0,-22 10 0,6-3 0,-269 104 0,55-21 0,213-84-1365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10:22:38.809"/>
    </inkml:context>
    <inkml:brush xml:id="br0">
      <inkml:brushProperty name="width" value="0.35" units="cm"/>
      <inkml:brushProperty name="height" value="0.35" units="cm"/>
      <inkml:brushProperty name="color" value="#FFFFFF"/>
    </inkml:brush>
  </inkml:definitions>
  <inkml:trace contextRef="#ctx0" brushRef="#br0">1825 612 24575,'138'2'0,"151"-5"0,-254-1 0,-1-1 0,39-12 0,-38 8 0,71-8 0,58 16 0,-120 2 0,-124 30 0,-448 129 0,190-60 0,19-5 0,284-88 0,0-2 0,-1-1 0,1-2 0,-1-2 0,-38-4 0,-13 1 0,72 5 0,21 2 0,32 5 0,558 59 0,-469-57 0,1175 27 0,-1290-36 0,-27 2 0,-35 5 0,-413 52 0,-471 85 0,301-22 0,16-18 0,398-65 0,126-31 0,74-9 0,71-1 0,630 27 0,-21 0 0,-648-26 0,-17 3 0,-26 6 0,-166 35 0,-290 28 0,-107 22 0,571-90 0,10-3 0,1 1 0,-1 0 0,1 0 0,0 1 0,0 0 0,0 1 0,-20 12 0,31-16 0,-1-1 0,0 0 0,1 1 0,-1-1 0,1 1 0,-1-1 0,1 1 0,-1-1 0,1 1 0,-1 0 0,1-1 0,-1 1 0,1 0 0,0-1 0,-1 1 0,1 0 0,0-1 0,-1 1 0,1 0 0,0-1 0,0 1 0,0 0 0,0 0 0,0-1 0,0 1 0,0 0 0,0 0 0,0-1 0,0 1 0,0 0 0,1 0 0,0 1 0,0 0 0,0-1 0,0 1 0,1-1 0,-1 1 0,1-1 0,-1 0 0,1 0 0,-1 1 0,1-1 0,3 1 0,54 20 0,-56-21 0,42 9 0,0-2 0,0-2 0,63 1 0,-23-3 0,-71 1 0,-19 2 0,-23 6 0,-35 3 0,0-4 0,-1-2 0,-108 3 0,105-9 0,60-3 0,-1 1 0,1-1 0,0 1 0,0 0 0,0 1 0,0-1 0,-11 8 0,17-10 0,0 1 0,0-1 0,0 1 0,0 0 0,0 0 0,0-1 0,0 1 0,0 0 0,0 0 0,1 0 0,-1 0 0,0 0 0,1 0 0,-1 0 0,0 1 0,1-1 0,-1 0 0,1 0 0,0 0 0,-1 3 0,1-3 0,1 1 0,0 0 0,-1-1 0,1 1 0,0-1 0,-1 1 0,1-1 0,0 0 0,0 1 0,0-1 0,0 0 0,0 0 0,1 0 0,-1 0 0,0 0 0,1 0 0,-1 0 0,0 0 0,1 0 0,-1 0 0,3 0 0,16 9 0,0-2 0,1 0 0,0-1 0,1-2 0,0 0 0,35 4 0,136-2 0,-190-7 0,-22 0 0,-113-3 0,131 3 0,0 0 0,0 1 0,0-1 0,0 0 0,-1 0 0,1-1 0,0 1 0,0 0 0,0 0 0,0-1 0,0 1 0,-1 0 0,1-1 0,0 1 0,0-1 0,0 0 0,0 1 0,0-1 0,-1 0 0,16-10 0,40-7 0,530-143 0,-516 144 0,-21 7 0,-2-2 0,1-2 0,-2-2 0,53-27 0,-57 24 0,69-25 0,-41 19 0,-38 14 0,0 0 0,1 2 0,0 2 0,1 1 0,0 1 0,0 2 0,35 0 0,-119 7 0,-77 16 0,104-16 0,-33 9 0,1 2 0,1 2 0,-71 32 0,-153 89 0,280-138 0,-1 0 0,1 0 0,-1 0 0,0 0 0,1 1 0,-1-1 0,0 0 0,1 1 0,-1-1 0,1 0 0,-1 1 0,1-1 0,-1 1 0,1-1 0,-1 0 0,1 1 0,-1-1 0,1 1 0,0 0 0,-1-1 0,1 1 0,0-1 0,-1 1 0,1 0 0,0-1 0,0 1 0,0-1 0,-1 1 0,1 0 0,0-1 0,0 1 0,0 0 0,0-1 0,0 1 0,0 0 0,0-1 0,0 1 0,1 0 0,-1-1 0,0 1 0,0 0 0,1-1 0,-1 1 0,0-1 0,0 1 0,1-1 0,-1 1 0,1 0 0,-1-1 0,1 0 0,-1 1 0,1-1 0,-1 1 0,1-1 0,-1 1 0,1-1 0,-1 0 0,1 1 0,-1-1 0,1 0 0,0 0 0,-1 0 0,2 1 0,41 16 0,6-9 0,0-1 0,0-3 0,0-2 0,77-7 0,-5 2 0,642 3 0,-714-2 0,55-10 0,48-2 0,-130 14 0,1-2 0,-1 0 0,1-1 0,-1-1 0,30-11 0,-17 7 0,0 1 0,0 2 0,0 1 0,0 2 0,52 3 0,42-3 0,-17-10 0,38-2 0,714 15 0,-850 1 0,-12 2 0,-21 9 0,-40 12 0,58-25 0,-249 88 0,195-69 0,-1-3 0,-1-2 0,-1-2 0,0-3 0,0-3 0,-107-2 0,109-1 0,0 3 0,-1 2 0,-99 28 0,92-20 0,-1-2 0,-88 8 0,-151-20 0,152-4 0,132 1 0,1-1 0,0-1 0,0-1 0,1 0 0,-1-1 0,1-2 0,0 1 0,0-2 0,1-1 0,0 0 0,-31-23 0,28 18 0,0-2 0,1-1 0,1 0 0,1-1 0,0-1 0,2-1 0,0 0 0,-20-38 0,21 27 0,2-1 0,1-1 0,2 0 0,-11-65 0,15 68 0,3 21 0,-1 0 0,0-1 0,0 1 0,-1 1 0,0-1 0,-1 0 0,-7-10 0,-4-8 0,15 26 0,1 0 0,-1 0 0,1 1 0,0-1 0,0 0 0,-1 0 0,1 0 0,0 0 0,0 0 0,0 0 0,0 0 0,0 0 0,0 0 0,0 0 0,0 0 0,1 0 0,-1 0 0,0 1 0,0-1 0,1 0 0,-1 0 0,1 0 0,-1 0 0,1 1 0,-1-1 0,1 0 0,-1 0 0,1 1 0,0-1 0,-1 0 0,1 1 0,0-1 0,0 1 0,0-2 0,32-14 0,-33 16 0,55-18 0,1 4 0,0 1 0,0 3 0,69-3 0,-3-1 0,373-22 0,-9 34 0,-313 3 0,-264 3 0,-110 20 0,97-10 0,-182 25 0,-210 22 0,333-48 0,-170-8 0,513 21 0,-33-3 0,336 8 0,3-30 0,197 7 0,-574-2 0,241 9 0,-253-16 0,153-20 0,-218 15 0,56-19 0,-66 17 0,1 1 0,1 1 0,-1 1 0,43-3 0,469 8 0,-222 2 0,-15 12 0,17 0 0,327-15 0,-622-1 0,0-2 0,0 0 0,-1-1 0,0-1 0,0-1 0,0 0 0,27-16 0,-12 6 0,10-5 0,-30 15 0,1-1 0,0 2 0,27-9 0,-39 14 0,-1 1 0,1-1 0,-1 1 0,0-1 0,1 0 0,-1 0 0,0 0 0,1 0 0,-1 0 0,0 0 0,0-1 0,0 1 0,0-1 0,0 1 0,-1-1 0,1 0 0,0 0 0,-1 1 0,1-1 0,-1-1 0,0 1 0,1 0 0,-1 0 0,0 0 0,-1-1 0,1 1 0,0 0 0,0-1 0,-1 1 0,0-1 0,1 1 0,-1-1 0,0 1 0,0-3 0,-3-8 0,1 1 0,-1-1 0,-1 1 0,0 0 0,-10-19 0,-8-27 0,20 49 0,1 0 0,-1 0 0,2 0 0,-1-1 0,1 1 0,2-14 0,-1 19 0,0 0 0,0 0 0,1 0 0,0 0 0,-1 0 0,1 0 0,1 0 0,-1 0 0,0 0 0,1 1 0,0 0 0,0-1 0,0 1 0,0 0 0,0 0 0,5-2 0,26-16 0,1 1 0,0 2 0,2 2 0,61-20 0,3-1 0,-6 0 0,-30 14 0,-1-4 0,-2-2 0,-1-2 0,60-43 0,-47 22 0,3 4 0,129-61 0,-150 83 0,74-46 0,-122 67 0,0 1 0,0 0 0,0 0 0,1 1 0,-1 0 0,1 1 0,0 0 0,0 0 0,0 1 0,0 0 0,0 0 0,0 1 0,10 1 0,-15-1 0,0 1 0,0-1 0,0 1 0,0 0 0,0 0 0,0 0 0,0 1 0,0-1 0,0 1 0,-1 0 0,1 0 0,-1 0 0,1 1 0,-1-1 0,0 1 0,0 0 0,0 0 0,0 0 0,0 0 0,-1 0 0,0 1 0,1-1 0,-1 1 0,0 0 0,-1-1 0,1 1 0,-1 0 0,0 0 0,2 7 0,-2-5 0,0 0 0,0-1 0,0 1 0,-1 0 0,1 0 0,-2 0 0,1-1 0,-1 1 0,1 0 0,-2 0 0,1 0 0,-1-1 0,1 1 0,-1-1 0,-1 1 0,1-1 0,-1 0 0,0 0 0,0 0 0,-1 0 0,0-1 0,1 1 0,-1-1 0,-1 0 0,1 0 0,-1-1 0,1 1 0,-1-1 0,0 0 0,0 0 0,-1 0 0,-5 1 0,-10 4 0,0 1 0,0 2 0,1-1 0,0 2 0,-23 18 0,34-23 0,-6 4 0,-1 0 0,0 0 0,-1-2 0,-32 15 0,43-22 0,0-1 0,0 1 0,0-1 0,0 0 0,0-1 0,0 1 0,-1-1 0,1 0 0,0-1 0,0 0 0,0 0 0,0 0 0,-1-1 0,2 1 0,-1-1 0,0-1 0,0 1 0,1-1 0,-7-4 0,-21-16 0,1-2 0,1-2 0,1 0 0,1-2 0,1-1 0,-30-45 0,-25-24 0,71 85 0,-2 0 0,0 1 0,0 0 0,-1 1 0,0 1 0,-1 0 0,-26-12 0,32 18 0,-2 1 0,1 0 0,0 1 0,-1 0 0,1 1 0,-1 0 0,0 1 0,0 0 0,0 0 0,0 2 0,1-1 0,-1 2 0,-13 2 0,-19 9 0,-1 3 0,1 1 0,2 2 0,-79 49 0,33-19 0,-163 96 0,201-115 0,2 3 0,2 1 0,1 2 0,-79 83 0,109-102 0,14-9 0,5-8 0,-1 0 0,1 0 0,-1 0 0,1 0 0,-1 0 0,1-1 0,-1 0 0,0 0 0,4-1 0,185-54 0,272-120 0,-446 169 0,373-171 0,-782 349 0,277-114 0,-146 99 0,207-114 0,47-35 0,-1-1 0,0 0 0,0 0 0,0-1 0,0 0 0,-1 0 0,0 0 0,0-1 0,0-1 0,-1 1 0,1-1 0,-1-1 0,0 0 0,0 0 0,-11 1 0,-159-6 0,100 0 0,-87 7 0,160-3 0,-1 0 0,1 0 0,-1 1 0,1 0 0,-1 1 0,1-1 0,0 1 0,0 0 0,0 1 0,1-1 0,-1 1 0,-5 5 0,-5 6 0,0 1 0,-17 24 0,-4 3 0,7-10 0,21-22 0,-1 0 0,0-1 0,0-1 0,-1 1 0,0-1 0,-22 12 0,8-6 0,0-2 0,-2 0 0,0-2 0,-43 12 0,119-44 0,-15 4 0,80-31 0,262-98 0,-235 101 0,153-52 0,-224 70 0,0-4 0,66-40 0,-126 66 0,-2-1 0,1 0 0,-1-1 0,0 0 0,0 0 0,11-15 0,-17 20 0,0 1 0,-1-1 0,0 0 0,1 0 0,-1 0 0,0 0 0,0 0 0,0-1 0,0 1 0,-1 0 0,1 0 0,0-1 0,-1 1 0,0 0 0,1 0 0,-1-1 0,0 1 0,0-1 0,0 1 0,-1 0 0,1-1 0,-1 1 0,1 0 0,-1 0 0,0-1 0,0 1 0,0 0 0,0 0 0,0 0 0,0 0 0,0 0 0,-1 0 0,1 0 0,-1 1 0,1-1 0,-3-2 0,0 2 0,-1-1 0,1 1 0,0-1 0,-1 1 0,1 0 0,-1 1 0,1-1 0,-1 1 0,0 0 0,0 0 0,-8 0 0,-62 1 0,49 1 0,-50 3 0,0 2 0,1 4 0,-80 22 0,-218 76 0,140-37 0,-337 79 0,510-140 0,-1-2 0,0-2 0,0-3 0,-120-11 0,180 9 0,1-1 0,0 0 0,0 0 0,-1 0 0,1 0 0,-1 0 0,1 0 0,0 0 0,-1 0 0,1 0 0,0 0 0,-1 0 0,1 0 0,0 0 0,-1 0 0,1-1 0,0 1 0,-1 0 0,1 0 0,0 0 0,0 0 0,-1-1 0,1 1 0,0 0 0,0 0 0,-1 0 0,1-1 0,0 1 0,0 0 0,-1 0 0,1-1 0,0 1 0,0 0 0,0-1 0,0 1 0,-1 0 0,1-1 0,0 1 0,12-10 0,32-11 0,-39 20 0,535-205 0,13-3 0,-518 195 0,-1-1 0,0-1 0,-1-2 0,-1-1 0,-1-2 0,35-29 0,-66 50 0,0-1 0,1 1 0,-1 0 0,1 0 0,-1-1 0,1 1 0,-1 0 0,0-1 0,1 1 0,-1-1 0,0 1 0,1 0 0,-1-1 0,0 1 0,1-1 0,-1 1 0,0-1 0,0 1 0,0-1 0,1 1 0,-1-1 0,0 1 0,0-1 0,0 1 0,0-1 0,0 1 0,0-1 0,0 1 0,0-1 0,0 0 0,0 1 0,-1-1 0,1 1 0,0-1 0,0 1 0,0-1 0,-1 1 0,1-1 0,0 1 0,0 0 0,-1-1 0,1 1 0,0-1 0,-1 1 0,1 0 0,-1-1 0,1 1 0,0 0 0,-1-1 0,1 1 0,-1 0 0,1 0 0,-1-1 0,1 1 0,-1 0 0,1 0 0,-1 0 0,1 0 0,-1 0 0,0 0 0,-40-6 0,37 6 0,-101-3 0,1 5 0,-1 4 0,-158 30 0,-303 99 0,280-61 0,106-29 0,-381 76 0,407-96 0,72-11 0,0-2 0,-95 0 0,165-14 0,24-2 0,31-3 0,810-56 0,11 56 0,-862 7 0,0 0 0,0-1 0,1 1 0,-1 0 0,0 0 0,0 1 0,0-1 0,0 0 0,0 1 0,0-1 0,0 1 0,0 0 0,0 0 0,0 0 0,0 0 0,0 0 0,0 0 0,-1 0 0,1 1 0,0-1 0,-1 0 0,1 1 0,1 2 0,-3-2 0,0 0 0,0-1 0,0 1 0,0 0 0,-1 0 0,1 0 0,-1-1 0,1 1 0,-1 0 0,1-1 0,-1 1 0,0 0 0,0-1 0,0 1 0,0-1 0,0 0 0,0 1 0,-1-1 0,1 0 0,0 1 0,-1-1 0,1 0 0,-1 0 0,1 0 0,-1 0 0,1-1 0,-1 1 0,-2 1 0,-62 31 0,0-2 0,-2-4 0,-111 30 0,75-24 0,-411 96 0,56-54 0,402-71 0,-1-2 0,1-2 0,0-3 0,0-2 0,-85-20 0,79 15 0,-1 2 0,1 4 0,-89 3 0,118 2 0,16-2 0,0 0 0,0-1 0,0-1 0,0-1 0,1 0 0,-28-12 0,38 12 0,0-1 0,0 0 0,0 0 0,1-1 0,0 1 0,0-1 0,1-1 0,0 1 0,-8-13 0,6 9 0,-1 0 0,0 0 0,-13-12 0,-7 1 0,0 2 0,-1 1 0,-1 1 0,-1 1 0,-52-17 0,23 8 0,-18-17 0,67 34 0,-1 1 0,0 0 0,0 1 0,0 1 0,-1-1 0,0 2 0,0 0 0,0 1 0,0 0 0,-17-1 0,-44 4 0,14 0 0,46-1 0,18-1 0,154-27 0,1 7 0,0 7 0,189 6 0,-296 10 0,-1-1 0,0-4 0,71-12 0,-49 2 0,1 3 0,87-1 0,154 13 0,-124 2 0,-31-3 0,-306-2 0,-163 5 0,290-1 0,0 2 0,0 0 0,-29 12 0,29-10 0,0 0 0,0-1 0,-30 4 0,32-9 0,-8 0 0,24 3 0,13 2 0,174 50 0,2-9 0,2-7 0,195 12 0,418-34 0,-485-21 0,-315 4 0,1 0 0,0 0 0,0 0 0,0 0 0,0-1 0,0 1 0,-1-1 0,1 0 0,0 0 0,-1-1 0,1 1 0,-1-1 0,1 0 0,-1 0 0,5-3 0,-5 2 0,-1 0 0,0 0 0,0-1 0,0 1 0,0 0 0,-1-1 0,1 1 0,-1-1 0,0 1 0,0-1 0,0 0 0,0 0 0,-1 1 0,0-1 0,0-7 0,-1-75 0,-4 1 0,-33-166 0,-1-12 0,36 230 0,3 22 0,0-1 0,-1 0 0,0 0 0,-1 1 0,0-1 0,-1 1 0,-1-1 0,0 1 0,0 0 0,-1 0 0,0 1 0,-1 0 0,-11-15 0,11 17 0,0 1 0,0 0 0,-1 0 0,-1 1 0,1 0 0,-1 0 0,0 0 0,0 1 0,-1 1 0,1-1 0,-15-4 0,6 4 0,-1 2 0,0-1 0,0 2 0,0 1 0,-24 0 0,-239 14 0,245-9 0,1 2 0,-1 2 0,1 1 0,0 2 0,-59 26 0,-2 15 0,1 4 0,4 4 0,2 4 0,2 4 0,-147 151 0,178-164 0,-2-4 0,-2-2 0,-107 67 0,-215 97 0,323-182 0,-252 115 0,156-77 0,-855 315 0,914-351 0,-192 45 0,186-53 0,30-8 0,-1-3 0,0-4 0,-1-3 0,-134-4 0,168-7 0,0-3 0,0-2 0,-48-16 0,13 4 0,-78-28 0,95 28 0,-118-25 0,54 19 0,-21-4 0,82 22-19,-63-6-1327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5966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822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54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52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465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655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g6bdca54fc3_0_26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6" name="Google Shape;2306;g6bdca54fc3_0_26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12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2" name="Date Placeholder 1">
            <a:extLst>
              <a:ext uri="{FF2B5EF4-FFF2-40B4-BE49-F238E27FC236}">
                <a16:creationId xmlns:a16="http://schemas.microsoft.com/office/drawing/2014/main" id="{8DAB0990-90B8-C083-C1BA-E5854A7B3B88}"/>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552AB0B1-44FA-A228-2E92-9629EC056122}"/>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20AB7BD3-E451-822F-5EBD-569B7E0CA0B1}"/>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
        <p:nvSpPr>
          <p:cNvPr id="2" name="Date Placeholder 1">
            <a:extLst>
              <a:ext uri="{FF2B5EF4-FFF2-40B4-BE49-F238E27FC236}">
                <a16:creationId xmlns:a16="http://schemas.microsoft.com/office/drawing/2014/main" id="{3412B668-C55C-008B-D58B-002F1F7A9D01}"/>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F94D5BF6-7B7C-2F34-CA0D-C135B733F93D}"/>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2C0684AB-32D5-3ABB-4336-13D53284E537}"/>
              </a:ext>
            </a:extLst>
          </p:cNvPr>
          <p:cNvSpPr>
            <a:spLocks noGrp="1"/>
          </p:cNvSpPr>
          <p:nvPr>
            <p:ph type="sldNum" sz="quarter" idx="12"/>
          </p:nvPr>
        </p:nvSpPr>
        <p:spPr/>
        <p:txBody>
          <a:bodyPr/>
          <a:lstStyle/>
          <a:p>
            <a:fld id="{2847F62E-51B6-4DBD-B010-6F6111302021}" type="slidenum">
              <a:rPr lang="en-US" smtClean="0"/>
              <a:t>‹#›</a:t>
            </a:fld>
            <a:endParaRPr lang="en-US"/>
          </a:p>
        </p:txBody>
      </p:sp>
    </p:spTree>
    <p:extLst>
      <p:ext uri="{BB962C8B-B14F-4D97-AF65-F5344CB8AC3E}">
        <p14:creationId xmlns:p14="http://schemas.microsoft.com/office/powerpoint/2010/main" val="114378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 name="Date Placeholder 1">
            <a:extLst>
              <a:ext uri="{FF2B5EF4-FFF2-40B4-BE49-F238E27FC236}">
                <a16:creationId xmlns:a16="http://schemas.microsoft.com/office/drawing/2014/main" id="{7CE594C4-478E-516D-319D-C618CF88D310}"/>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BFC72165-4DD6-6831-7C99-9CDDA3457FCD}"/>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D4432495-FA8D-E513-B321-EF51F91A79D8}"/>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 name="Date Placeholder 1">
            <a:extLst>
              <a:ext uri="{FF2B5EF4-FFF2-40B4-BE49-F238E27FC236}">
                <a16:creationId xmlns:a16="http://schemas.microsoft.com/office/drawing/2014/main" id="{2A941DA2-8EF8-4403-6726-FD5E990ED780}"/>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1E241FA3-A549-CA7D-C3C8-1ED37F760D45}"/>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97F26F81-1AB4-427B-05E8-A01D5EC1D080}"/>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 name="Date Placeholder 1">
            <a:extLst>
              <a:ext uri="{FF2B5EF4-FFF2-40B4-BE49-F238E27FC236}">
                <a16:creationId xmlns:a16="http://schemas.microsoft.com/office/drawing/2014/main" id="{3B5BC7AD-7D1D-0730-1B09-CE99F2469A55}"/>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A7EF1C52-AB8F-6EEA-CC93-3DB02D4125DC}"/>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88B0155A-BBB9-0913-EEE2-7F306A42FE5F}"/>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2" name="Date Placeholder 1">
            <a:extLst>
              <a:ext uri="{FF2B5EF4-FFF2-40B4-BE49-F238E27FC236}">
                <a16:creationId xmlns:a16="http://schemas.microsoft.com/office/drawing/2014/main" id="{8815D119-06C6-D70F-E840-6F0FA12079B6}"/>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0D4FD9A6-3BA3-0259-8427-2161262EC90D}"/>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C0FCE6A2-8275-6DED-0C3A-79A81E30EFCE}"/>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2" name="Date Placeholder 1">
            <a:extLst>
              <a:ext uri="{FF2B5EF4-FFF2-40B4-BE49-F238E27FC236}">
                <a16:creationId xmlns:a16="http://schemas.microsoft.com/office/drawing/2014/main" id="{208DF118-8693-998C-30F8-FC446B1E9DD8}"/>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F510FA75-76EC-1513-6FD7-5A0623AFE33D}"/>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D0B45AC1-7398-89B8-3D0D-8DC568C8BF63}"/>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 name="Date Placeholder 1">
            <a:extLst>
              <a:ext uri="{FF2B5EF4-FFF2-40B4-BE49-F238E27FC236}">
                <a16:creationId xmlns:a16="http://schemas.microsoft.com/office/drawing/2014/main" id="{C25D95EC-2E8F-B68F-DC69-5DF5D2A5643B}"/>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8DF05962-31A8-9275-47D1-DEDDC03CD162}"/>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C0A0468C-16D6-A701-1A60-EB20F83588F5}"/>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
        <p:nvSpPr>
          <p:cNvPr id="2" name="Date Placeholder 1">
            <a:extLst>
              <a:ext uri="{FF2B5EF4-FFF2-40B4-BE49-F238E27FC236}">
                <a16:creationId xmlns:a16="http://schemas.microsoft.com/office/drawing/2014/main" id="{720F53BA-DD6C-373E-D163-050F4E1A1D7F}"/>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B081495F-93DC-5FAF-8DC1-BBE9D9C34F0D}"/>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9E7E5987-2C9A-65BA-9F6B-63B19A7A49BF}"/>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 name="Date Placeholder 1">
            <a:extLst>
              <a:ext uri="{FF2B5EF4-FFF2-40B4-BE49-F238E27FC236}">
                <a16:creationId xmlns:a16="http://schemas.microsoft.com/office/drawing/2014/main" id="{6834A13E-50FE-AEC4-CAA9-1E18C669C6BB}"/>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F77736C9-E827-2B22-50A4-8DD03B25C08A}"/>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E298DBDD-564C-EE9A-8FF9-8DC42FAE6A66}"/>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
        <p:nvSpPr>
          <p:cNvPr id="2" name="Date Placeholder 1">
            <a:extLst>
              <a:ext uri="{FF2B5EF4-FFF2-40B4-BE49-F238E27FC236}">
                <a16:creationId xmlns:a16="http://schemas.microsoft.com/office/drawing/2014/main" id="{5693EB7A-63EF-E1D8-1C2C-BDD163C5E987}"/>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1-7-2023</a:t>
            </a:r>
          </a:p>
        </p:txBody>
      </p:sp>
      <p:sp>
        <p:nvSpPr>
          <p:cNvPr id="3" name="Footer Placeholder 2">
            <a:extLst>
              <a:ext uri="{FF2B5EF4-FFF2-40B4-BE49-F238E27FC236}">
                <a16:creationId xmlns:a16="http://schemas.microsoft.com/office/drawing/2014/main" id="{5F1FACCF-23B2-EA14-E42E-A3FA7A8A1D70}"/>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Presentation 2023</a:t>
            </a:r>
          </a:p>
        </p:txBody>
      </p:sp>
      <p:sp>
        <p:nvSpPr>
          <p:cNvPr id="4" name="Slide Number Placeholder 3">
            <a:extLst>
              <a:ext uri="{FF2B5EF4-FFF2-40B4-BE49-F238E27FC236}">
                <a16:creationId xmlns:a16="http://schemas.microsoft.com/office/drawing/2014/main" id="{49A08F79-A03C-7E29-D64E-29106589862F}"/>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847F62E-51B6-4DBD-B010-6F6111302021}"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0" r:id="rId6"/>
    <p:sldLayoutId id="2147483666" r:id="rId7"/>
    <p:sldLayoutId id="2147483671" r:id="rId8"/>
    <p:sldLayoutId id="2147483672" r:id="rId9"/>
    <p:sldLayoutId id="2147483675"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6.jpeg"/><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stories.freepik.com/illustration/active-support/bro/?utm_source=slidesgo_template&amp;utm_medium=referral-link&amp;utm_campaign=sg_resources&amp;utm_content=stories#acffd9"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customXml" Target="../ink/ink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1241357" y="942995"/>
            <a:ext cx="6661285" cy="10752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SHELL SHARE</a:t>
            </a:r>
            <a:endParaRPr dirty="0">
              <a:solidFill>
                <a:schemeClr val="lt2"/>
              </a:solidFill>
            </a:endParaRPr>
          </a:p>
        </p:txBody>
      </p:sp>
      <p:pic>
        <p:nvPicPr>
          <p:cNvPr id="8" name="Picture 7">
            <a:extLst>
              <a:ext uri="{FF2B5EF4-FFF2-40B4-BE49-F238E27FC236}">
                <a16:creationId xmlns:a16="http://schemas.microsoft.com/office/drawing/2014/main" id="{78DAAB5D-CF75-D52D-AC5B-5C0754666EB9}"/>
              </a:ext>
            </a:extLst>
          </p:cNvPr>
          <p:cNvPicPr>
            <a:picLocks noChangeAspect="1"/>
          </p:cNvPicPr>
          <p:nvPr/>
        </p:nvPicPr>
        <p:blipFill>
          <a:blip r:embed="rId3"/>
          <a:stretch>
            <a:fillRect/>
          </a:stretch>
        </p:blipFill>
        <p:spPr>
          <a:xfrm>
            <a:off x="7095744" y="0"/>
            <a:ext cx="2066544" cy="554657"/>
          </a:xfrm>
          <a:prstGeom prst="rect">
            <a:avLst/>
          </a:prstGeom>
        </p:spPr>
      </p:pic>
      <p:sp>
        <p:nvSpPr>
          <p:cNvPr id="10" name="Subtitle 2">
            <a:extLst>
              <a:ext uri="{FF2B5EF4-FFF2-40B4-BE49-F238E27FC236}">
                <a16:creationId xmlns:a16="http://schemas.microsoft.com/office/drawing/2014/main" id="{4314C34B-B37A-3D7A-B129-E63002641F0C}"/>
              </a:ext>
            </a:extLst>
          </p:cNvPr>
          <p:cNvSpPr txBox="1">
            <a:spLocks/>
          </p:cNvSpPr>
          <p:nvPr/>
        </p:nvSpPr>
        <p:spPr>
          <a:xfrm>
            <a:off x="157908" y="2777551"/>
            <a:ext cx="4713003" cy="1513095"/>
          </a:xfrm>
          <a:prstGeom prst="rect">
            <a:avLst/>
          </a:prstGeom>
          <a:noFill/>
          <a:ln>
            <a:noFill/>
          </a:ln>
        </p:spPr>
        <p:txBody>
          <a:bodyPr spcFirstLastPara="1" wrap="square" lIns="91425" tIns="91425" rIns="91425" bIns="91425" rtlCol="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800"/>
              <a:buFont typeface="DM Sans"/>
              <a:buNone/>
              <a:defRPr sz="1800" b="0" i="0" u="none" strike="noStrike" cap="none">
                <a:solidFill>
                  <a:srgbClr val="1F1C51"/>
                </a:solidFill>
                <a:latin typeface="DM Sans"/>
                <a:ea typeface="DM Sans"/>
                <a:cs typeface="DM Sans"/>
                <a:sym typeface="DM Sans"/>
              </a:defRPr>
            </a:lvl1pPr>
            <a:lvl2pPr marL="914400" marR="0" lvl="1"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pPr algn="ctr">
              <a:defRPr/>
            </a:pPr>
            <a:r>
              <a:rPr lang="en-US" b="1" u="sng" dirty="0">
                <a:latin typeface="Calibri (Body)"/>
              </a:rPr>
              <a:t>Presented By: </a:t>
            </a:r>
          </a:p>
          <a:p>
            <a:pPr algn="ctr">
              <a:defRPr/>
            </a:pPr>
            <a:r>
              <a:rPr lang="en-IN" dirty="0">
                <a:latin typeface="Calibri (Body)"/>
              </a:rPr>
              <a:t>Lucky S. Pathan (210303105790)</a:t>
            </a:r>
          </a:p>
          <a:p>
            <a:pPr algn="ctr">
              <a:defRPr/>
            </a:pPr>
            <a:r>
              <a:rPr lang="en-IN" dirty="0" err="1">
                <a:latin typeface="Calibri (Body)"/>
              </a:rPr>
              <a:t>Swet</a:t>
            </a:r>
            <a:r>
              <a:rPr lang="en-IN" dirty="0">
                <a:latin typeface="Calibri (Body)"/>
              </a:rPr>
              <a:t> R. Patel (210303105787)</a:t>
            </a:r>
          </a:p>
          <a:p>
            <a:pPr algn="ctr">
              <a:defRPr/>
            </a:pPr>
            <a:r>
              <a:rPr lang="en-IN" dirty="0">
                <a:latin typeface="Calibri (Body)"/>
              </a:rPr>
              <a:t>Vasu D. </a:t>
            </a:r>
            <a:r>
              <a:rPr lang="en-IN" dirty="0" err="1">
                <a:latin typeface="Calibri (Body)"/>
              </a:rPr>
              <a:t>Raknoliya</a:t>
            </a:r>
            <a:r>
              <a:rPr lang="en-IN" dirty="0">
                <a:latin typeface="Calibri (Body)"/>
              </a:rPr>
              <a:t> ( 210303105794)</a:t>
            </a:r>
          </a:p>
        </p:txBody>
      </p:sp>
      <p:sp>
        <p:nvSpPr>
          <p:cNvPr id="11" name="Subtitle 2">
            <a:extLst>
              <a:ext uri="{FF2B5EF4-FFF2-40B4-BE49-F238E27FC236}">
                <a16:creationId xmlns:a16="http://schemas.microsoft.com/office/drawing/2014/main" id="{16A5637B-D15A-5D26-23C2-85EBAAE870B0}"/>
              </a:ext>
            </a:extLst>
          </p:cNvPr>
          <p:cNvSpPr txBox="1">
            <a:spLocks/>
          </p:cNvSpPr>
          <p:nvPr/>
        </p:nvSpPr>
        <p:spPr>
          <a:xfrm>
            <a:off x="4103898" y="2793271"/>
            <a:ext cx="4916487" cy="2168525"/>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lnSpc>
                <a:spcPct val="110000"/>
              </a:lnSpc>
              <a:spcAft>
                <a:spcPts val="0"/>
              </a:spcAft>
              <a:defRPr/>
            </a:pPr>
            <a:r>
              <a:rPr lang="en-US" sz="1800" b="1" u="sng" dirty="0">
                <a:latin typeface="Calibri (Body)"/>
              </a:rPr>
              <a:t>Guided By:</a:t>
            </a:r>
          </a:p>
          <a:p>
            <a:pPr fontAlgn="auto">
              <a:lnSpc>
                <a:spcPct val="110000"/>
              </a:lnSpc>
              <a:spcAft>
                <a:spcPts val="0"/>
              </a:spcAft>
              <a:defRPr/>
            </a:pPr>
            <a:r>
              <a:rPr lang="en-US" sz="1800" dirty="0" err="1">
                <a:latin typeface="Calibri (Body)"/>
              </a:rPr>
              <a:t>Assit</a:t>
            </a:r>
            <a:r>
              <a:rPr lang="en-US" sz="1800" dirty="0">
                <a:latin typeface="Calibri (Body)"/>
              </a:rPr>
              <a:t>. Prof. Shreya </a:t>
            </a:r>
            <a:r>
              <a:rPr lang="en-US" sz="1800" dirty="0" err="1">
                <a:latin typeface="Calibri (Body)"/>
              </a:rPr>
              <a:t>Dholaria</a:t>
            </a:r>
            <a:endParaRPr lang="en-US" sz="1800" dirty="0">
              <a:latin typeface="Calibri (Body)"/>
            </a:endParaRPr>
          </a:p>
          <a:p>
            <a:pPr fontAlgn="auto">
              <a:lnSpc>
                <a:spcPct val="110000"/>
              </a:lnSpc>
              <a:spcAft>
                <a:spcPts val="0"/>
              </a:spcAft>
              <a:defRPr/>
            </a:pPr>
            <a:r>
              <a:rPr lang="en-US" sz="1800" dirty="0">
                <a:latin typeface="Calibri (Body)"/>
              </a:rPr>
              <a:t>CSE Department</a:t>
            </a:r>
          </a:p>
          <a:p>
            <a:pPr fontAlgn="auto">
              <a:lnSpc>
                <a:spcPct val="110000"/>
              </a:lnSpc>
              <a:spcAft>
                <a:spcPts val="0"/>
              </a:spcAft>
              <a:defRPr/>
            </a:pPr>
            <a:r>
              <a:rPr lang="en-US" sz="1800" dirty="0">
                <a:latin typeface="Calibri (Body)"/>
              </a:rPr>
              <a:t>PIET, Parul University</a:t>
            </a:r>
          </a:p>
          <a:p>
            <a:pPr fontAlgn="auto">
              <a:lnSpc>
                <a:spcPct val="110000"/>
              </a:lnSpc>
              <a:spcAft>
                <a:spcPts val="0"/>
              </a:spcAft>
              <a:defRPr/>
            </a:pPr>
            <a:r>
              <a:rPr lang="en-US" sz="1800" dirty="0">
                <a:latin typeface="Calibri (Body)"/>
              </a:rPr>
              <a:t> </a:t>
            </a:r>
          </a:p>
          <a:p>
            <a:pPr fontAlgn="auto">
              <a:spcAft>
                <a:spcPts val="0"/>
              </a:spcAft>
              <a:defRPr/>
            </a:pPr>
            <a:endParaRPr lang="en-US" sz="1800" dirty="0">
              <a:latin typeface="Calibri (Body)"/>
            </a:endParaRPr>
          </a:p>
          <a:p>
            <a:pPr fontAlgn="auto">
              <a:spcAft>
                <a:spcPts val="0"/>
              </a:spcAft>
              <a:defRPr/>
            </a:pPr>
            <a:endParaRPr lang="en-IN" sz="1800" dirty="0">
              <a:latin typeface="Calibri (Body)"/>
            </a:endParaRPr>
          </a:p>
          <a:p>
            <a:pPr fontAlgn="auto">
              <a:spcAft>
                <a:spcPts val="0"/>
              </a:spcAft>
              <a:defRPr/>
            </a:pPr>
            <a:endParaRPr lang="en-IN" sz="1800" dirty="0">
              <a:latin typeface="Calibri (Body)"/>
            </a:endParaRPr>
          </a:p>
        </p:txBody>
      </p:sp>
      <p:sp>
        <p:nvSpPr>
          <p:cNvPr id="14" name="Footer Placeholder 13">
            <a:extLst>
              <a:ext uri="{FF2B5EF4-FFF2-40B4-BE49-F238E27FC236}">
                <a16:creationId xmlns:a16="http://schemas.microsoft.com/office/drawing/2014/main" id="{AF538FEB-2261-86C2-C526-2AA911374AB6}"/>
              </a:ext>
            </a:extLst>
          </p:cNvPr>
          <p:cNvSpPr>
            <a:spLocks noGrp="1"/>
          </p:cNvSpPr>
          <p:nvPr>
            <p:ph type="ftr" sz="quarter" idx="11"/>
          </p:nvPr>
        </p:nvSpPr>
        <p:spPr>
          <a:xfrm>
            <a:off x="3009493" y="4864543"/>
            <a:ext cx="3527493" cy="274637"/>
          </a:xfrm>
        </p:spPr>
        <p:txBody>
          <a:bodyPr/>
          <a:lstStyle/>
          <a:p>
            <a:r>
              <a:rPr lang="en-US" b="1" dirty="0">
                <a:latin typeface="Calibri" panose="020F0502020204030204" pitchFamily="34" charset="0"/>
                <a:cs typeface="Calibri" panose="020F0502020204030204" pitchFamily="34" charset="0"/>
              </a:rPr>
              <a:t>Internal Project Presentation 1st July,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9" name="Google Shape;329;p32"/>
          <p:cNvSpPr txBox="1">
            <a:spLocks noGrp="1"/>
          </p:cNvSpPr>
          <p:nvPr>
            <p:ph type="body" idx="1"/>
          </p:nvPr>
        </p:nvSpPr>
        <p:spPr>
          <a:xfrm>
            <a:off x="440333" y="937476"/>
            <a:ext cx="4287207" cy="3179400"/>
          </a:xfrm>
          <a:prstGeom prst="rect">
            <a:avLst/>
          </a:prstGeom>
        </p:spPr>
        <p:txBody>
          <a:bodyPr spcFirstLastPara="1" wrap="square" lIns="91425" tIns="91425" rIns="91425" bIns="91425" anchor="t" anchorCtr="0">
            <a:noAutofit/>
          </a:bodyPr>
          <a:lstStyle/>
          <a:p>
            <a:pPr marL="228600" marR="0" indent="-228600" algn="just">
              <a:lnSpc>
                <a:spcPct val="150000"/>
              </a:lnSpc>
              <a:spcBef>
                <a:spcPts val="0"/>
              </a:spcBef>
              <a:spcAft>
                <a:spcPts val="0"/>
              </a:spcAft>
              <a:buFont typeface="+mj-lt"/>
              <a:buAutoNum type="arabicPeriod" startAt="3"/>
            </a:pPr>
            <a:r>
              <a:rPr lang="en-US" sz="1200" b="1" dirty="0">
                <a:effectLst/>
                <a:latin typeface="DM Sans" pitchFamily="2" charset="0"/>
                <a:ea typeface="Times New Roman" panose="02020603050405020304" pitchFamily="18" charset="0"/>
              </a:rPr>
              <a:t>Log File : </a:t>
            </a:r>
            <a:r>
              <a:rPr lang="en-US" sz="1200" dirty="0">
                <a:effectLst/>
                <a:latin typeface="DM Sans" pitchFamily="2" charset="0"/>
                <a:ea typeface="Times New Roman" panose="02020603050405020304" pitchFamily="18" charset="0"/>
              </a:rPr>
              <a:t>It is a file to which the Web server writes information each time a user requests a resource from that particular site. Log file data can offer valuable information insight into web site usage. It represents the activity of many users over a potentially long period of time . This logs collect data on the server in the files of specific formats. Measures hold information about web site usage by recording how users visit the web site and how active they are. Depending on the log format structure, different data is stored. Usually logs contain data such as: client’s IP address, URL of the page requested, time when the request was send to server.</a:t>
            </a: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21D8B69-AD37-4E94-99C1-A09F658A8473}"/>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E6A48390-6F0D-971E-9C27-500941C25AE8}"/>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AE20D6A7-096A-195F-CDE2-AE81E7E21C89}"/>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064095B6-28AD-CDBC-20A2-772DEE956C79}"/>
              </a:ext>
            </a:extLst>
          </p:cNvPr>
          <p:cNvSpPr>
            <a:spLocks noGrp="1"/>
          </p:cNvSpPr>
          <p:nvPr>
            <p:ph type="sldNum" sz="quarter" idx="12"/>
          </p:nvPr>
        </p:nvSpPr>
        <p:spPr/>
        <p:txBody>
          <a:bodyPr/>
          <a:lstStyle/>
          <a:p>
            <a:fld id="{2847F62E-51B6-4DBD-B010-6F6111302021}" type="slidenum">
              <a:rPr lang="en-US" smtClean="0"/>
              <a:t>10</a:t>
            </a:fld>
            <a:endParaRPr lang="en-US"/>
          </a:p>
        </p:txBody>
      </p:sp>
      <p:pic>
        <p:nvPicPr>
          <p:cNvPr id="7" name="Picture 6">
            <a:extLst>
              <a:ext uri="{FF2B5EF4-FFF2-40B4-BE49-F238E27FC236}">
                <a16:creationId xmlns:a16="http://schemas.microsoft.com/office/drawing/2014/main" id="{B9599381-F578-2F09-C932-71F495041C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784090"/>
            <a:ext cx="2479744" cy="1715205"/>
          </a:xfrm>
          <a:prstGeom prst="rect">
            <a:avLst/>
          </a:prstGeom>
          <a:noFill/>
          <a:ln>
            <a:noFill/>
          </a:ln>
        </p:spPr>
      </p:pic>
      <p:pic>
        <p:nvPicPr>
          <p:cNvPr id="8" name="Picture 7">
            <a:extLst>
              <a:ext uri="{FF2B5EF4-FFF2-40B4-BE49-F238E27FC236}">
                <a16:creationId xmlns:a16="http://schemas.microsoft.com/office/drawing/2014/main" id="{1DE880E7-DA00-E76B-04F9-76150BBF41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74646" y="2571750"/>
            <a:ext cx="3955387" cy="1938915"/>
          </a:xfrm>
          <a:prstGeom prst="rect">
            <a:avLst/>
          </a:prstGeom>
          <a:noFill/>
          <a:ln>
            <a:noFill/>
          </a:ln>
        </p:spPr>
      </p:pic>
    </p:spTree>
    <p:extLst>
      <p:ext uri="{BB962C8B-B14F-4D97-AF65-F5344CB8AC3E}">
        <p14:creationId xmlns:p14="http://schemas.microsoft.com/office/powerpoint/2010/main" val="57323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Some Features</a:t>
            </a:r>
            <a:endParaRPr dirty="0"/>
          </a:p>
        </p:txBody>
      </p:sp>
      <p:sp>
        <p:nvSpPr>
          <p:cNvPr id="520" name="Google Shape;520;p33"/>
          <p:cNvSpPr txBox="1">
            <a:spLocks noGrp="1"/>
          </p:cNvSpPr>
          <p:nvPr>
            <p:ph type="body" idx="1"/>
          </p:nvPr>
        </p:nvSpPr>
        <p:spPr>
          <a:xfrm>
            <a:off x="4971813" y="1127732"/>
            <a:ext cx="3972161" cy="3749068"/>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US" dirty="0"/>
              <a:t>Log Creation</a:t>
            </a:r>
          </a:p>
          <a:p>
            <a:pPr marL="342900" lvl="0" algn="l" rtl="0">
              <a:spcBef>
                <a:spcPts val="0"/>
              </a:spcBef>
              <a:spcAft>
                <a:spcPts val="1600"/>
              </a:spcAft>
              <a:buFont typeface="+mj-lt"/>
              <a:buAutoNum type="arabicPeriod"/>
            </a:pPr>
            <a:r>
              <a:rPr lang="en-US" dirty="0"/>
              <a:t>Network Packet Tracer</a:t>
            </a:r>
          </a:p>
          <a:p>
            <a:pPr marL="342900" lvl="0" algn="l" rtl="0">
              <a:spcBef>
                <a:spcPts val="0"/>
              </a:spcBef>
              <a:spcAft>
                <a:spcPts val="1600"/>
              </a:spcAft>
              <a:buFont typeface="+mj-lt"/>
              <a:buAutoNum type="arabicPeriod"/>
            </a:pPr>
            <a:r>
              <a:rPr lang="en-US" dirty="0"/>
              <a:t>Host Custom Commands</a:t>
            </a:r>
          </a:p>
          <a:p>
            <a:pPr marL="342900" lvl="0" algn="l" rtl="0">
              <a:spcBef>
                <a:spcPts val="0"/>
              </a:spcBef>
              <a:spcAft>
                <a:spcPts val="1600"/>
              </a:spcAft>
              <a:buFont typeface="+mj-lt"/>
              <a:buAutoNum type="arabicPeriod"/>
            </a:pPr>
            <a:r>
              <a:rPr lang="en-US" dirty="0"/>
              <a:t>Easy Python Deployment</a:t>
            </a:r>
          </a:p>
          <a:p>
            <a:pPr marL="342900" lvl="0" algn="l" rtl="0">
              <a:spcBef>
                <a:spcPts val="0"/>
              </a:spcBef>
              <a:spcAft>
                <a:spcPts val="1600"/>
              </a:spcAft>
              <a:buFont typeface="+mj-lt"/>
              <a:buAutoNum type="arabicPeriod"/>
            </a:pPr>
            <a:r>
              <a:rPr lang="en-US" dirty="0"/>
              <a:t>Secure Python Environment </a:t>
            </a:r>
          </a:p>
          <a:p>
            <a:pPr marL="342900" lvl="0" algn="l" rtl="0">
              <a:spcBef>
                <a:spcPts val="0"/>
              </a:spcBef>
              <a:spcAft>
                <a:spcPts val="1600"/>
              </a:spcAft>
              <a:buFont typeface="+mj-lt"/>
              <a:buAutoNum type="arabicPeriod"/>
            </a:pPr>
            <a:r>
              <a:rPr lang="en-US" dirty="0"/>
              <a:t>LAN Server For Connection </a:t>
            </a:r>
          </a:p>
          <a:p>
            <a:pPr marL="342900" lvl="0" algn="l" rtl="0">
              <a:spcBef>
                <a:spcPts val="0"/>
              </a:spcBef>
              <a:spcAft>
                <a:spcPts val="1600"/>
              </a:spcAft>
              <a:buFont typeface="+mj-lt"/>
              <a:buAutoNum type="arabicPeriod"/>
            </a:pPr>
            <a:endParaRPr dirty="0"/>
          </a:p>
        </p:txBody>
      </p:sp>
      <p:sp>
        <p:nvSpPr>
          <p:cNvPr id="521" name="Google Shape;521;p33"/>
          <p:cNvSpPr/>
          <p:nvPr/>
        </p:nvSpPr>
        <p:spPr>
          <a:xfrm rot="2700026">
            <a:off x="1097164" y="1484835"/>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176475" y="2041538"/>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636800" y="3179763"/>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SECURITY</a:t>
            </a:r>
            <a:endParaRPr/>
          </a:p>
        </p:txBody>
      </p:sp>
      <p:sp>
        <p:nvSpPr>
          <p:cNvPr id="524" name="Google Shape;524;p33"/>
          <p:cNvSpPr txBox="1">
            <a:spLocks noGrp="1"/>
          </p:cNvSpPr>
          <p:nvPr>
            <p:ph type="title"/>
          </p:nvPr>
        </p:nvSpPr>
        <p:spPr>
          <a:xfrm>
            <a:off x="1636800" y="3526513"/>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latin typeface="Proxima Nova"/>
                <a:ea typeface="Proxima Nova"/>
                <a:cs typeface="Proxima Nova"/>
                <a:sym typeface="Proxima Nova"/>
              </a:rPr>
              <a:t>COMPANY</a:t>
            </a:r>
            <a:endParaRPr sz="1400">
              <a:latin typeface="Proxima Nova"/>
              <a:ea typeface="Proxima Nova"/>
              <a:cs typeface="Proxima Nova"/>
              <a:sym typeface="Proxima Nova"/>
            </a:endParaRPr>
          </a:p>
        </p:txBody>
      </p:sp>
      <p:pic>
        <p:nvPicPr>
          <p:cNvPr id="2" name="Picture 1">
            <a:extLst>
              <a:ext uri="{FF2B5EF4-FFF2-40B4-BE49-F238E27FC236}">
                <a16:creationId xmlns:a16="http://schemas.microsoft.com/office/drawing/2014/main" id="{C73C7CCF-3720-59EB-0F1A-6F0B0BC61D67}"/>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0A0EA6FD-1244-7959-FE84-AFAD6B67C546}"/>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C68759B1-9808-3667-586A-501006E3B054}"/>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8ED88969-0ED2-16E0-F21A-7B46067D0443}"/>
              </a:ext>
            </a:extLst>
          </p:cNvPr>
          <p:cNvSpPr>
            <a:spLocks noGrp="1"/>
          </p:cNvSpPr>
          <p:nvPr>
            <p:ph type="sldNum" sz="quarter" idx="12"/>
          </p:nvPr>
        </p:nvSpPr>
        <p:spPr/>
        <p:txBody>
          <a:bodyPr/>
          <a:lstStyle/>
          <a:p>
            <a:fld id="{2847F62E-51B6-4DBD-B010-6F6111302021}"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795" name="Google Shape;2795;p5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Screen shots of implemented work</a:t>
            </a:r>
            <a:endParaRPr dirty="0"/>
          </a:p>
        </p:txBody>
      </p:sp>
      <p:grpSp>
        <p:nvGrpSpPr>
          <p:cNvPr id="2" name="Google Shape;3133;p64">
            <a:extLst>
              <a:ext uri="{FF2B5EF4-FFF2-40B4-BE49-F238E27FC236}">
                <a16:creationId xmlns:a16="http://schemas.microsoft.com/office/drawing/2014/main" id="{90B73379-EAC3-2086-156F-8AA66991B52A}"/>
              </a:ext>
            </a:extLst>
          </p:cNvPr>
          <p:cNvGrpSpPr/>
          <p:nvPr/>
        </p:nvGrpSpPr>
        <p:grpSpPr>
          <a:xfrm>
            <a:off x="6587412" y="1006479"/>
            <a:ext cx="2236364" cy="2221913"/>
            <a:chOff x="1252700" y="238400"/>
            <a:chExt cx="5219700" cy="5237775"/>
          </a:xfrm>
        </p:grpSpPr>
        <p:sp>
          <p:nvSpPr>
            <p:cNvPr id="3" name="Google Shape;3134;p64">
              <a:extLst>
                <a:ext uri="{FF2B5EF4-FFF2-40B4-BE49-F238E27FC236}">
                  <a16:creationId xmlns:a16="http://schemas.microsoft.com/office/drawing/2014/main" id="{46987762-24F0-F58D-F03A-0ABE0A9682F1}"/>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135;p64">
              <a:extLst>
                <a:ext uri="{FF2B5EF4-FFF2-40B4-BE49-F238E27FC236}">
                  <a16:creationId xmlns:a16="http://schemas.microsoft.com/office/drawing/2014/main" id="{88B85022-7593-8580-5E01-0924A4FDC621}"/>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36;p64">
              <a:extLst>
                <a:ext uri="{FF2B5EF4-FFF2-40B4-BE49-F238E27FC236}">
                  <a16:creationId xmlns:a16="http://schemas.microsoft.com/office/drawing/2014/main" id="{8068DAD4-2C2C-5E02-9933-035DCEBC03D4}"/>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37;p64">
              <a:extLst>
                <a:ext uri="{FF2B5EF4-FFF2-40B4-BE49-F238E27FC236}">
                  <a16:creationId xmlns:a16="http://schemas.microsoft.com/office/drawing/2014/main" id="{FE8A8651-6318-5301-6E8E-C48EE2D96D0E}"/>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8;p64">
              <a:extLst>
                <a:ext uri="{FF2B5EF4-FFF2-40B4-BE49-F238E27FC236}">
                  <a16:creationId xmlns:a16="http://schemas.microsoft.com/office/drawing/2014/main" id="{6974E349-5F63-2F2C-6EBE-71C7692E34B8}"/>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39;p64">
              <a:extLst>
                <a:ext uri="{FF2B5EF4-FFF2-40B4-BE49-F238E27FC236}">
                  <a16:creationId xmlns:a16="http://schemas.microsoft.com/office/drawing/2014/main" id="{06099843-0E08-9306-355B-8F26C68773D7}"/>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40;p64">
              <a:extLst>
                <a:ext uri="{FF2B5EF4-FFF2-40B4-BE49-F238E27FC236}">
                  <a16:creationId xmlns:a16="http://schemas.microsoft.com/office/drawing/2014/main" id="{5AB3728F-235C-648C-4674-F4FD4CF05F3C}"/>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1;p64">
              <a:extLst>
                <a:ext uri="{FF2B5EF4-FFF2-40B4-BE49-F238E27FC236}">
                  <a16:creationId xmlns:a16="http://schemas.microsoft.com/office/drawing/2014/main" id="{CCDF986A-2340-D278-1D6A-558B4EF912C6}"/>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42;p64">
              <a:extLst>
                <a:ext uri="{FF2B5EF4-FFF2-40B4-BE49-F238E27FC236}">
                  <a16:creationId xmlns:a16="http://schemas.microsoft.com/office/drawing/2014/main" id="{70A75533-8F81-E295-284C-4EFD94EF9FD7}"/>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43;p64">
              <a:extLst>
                <a:ext uri="{FF2B5EF4-FFF2-40B4-BE49-F238E27FC236}">
                  <a16:creationId xmlns:a16="http://schemas.microsoft.com/office/drawing/2014/main" id="{68240B85-08E5-6111-8924-62E86D8DF7AB}"/>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4;p64">
              <a:extLst>
                <a:ext uri="{FF2B5EF4-FFF2-40B4-BE49-F238E27FC236}">
                  <a16:creationId xmlns:a16="http://schemas.microsoft.com/office/drawing/2014/main" id="{98627D60-0141-51BB-1615-0E7E288F108A}"/>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5;p64">
              <a:extLst>
                <a:ext uri="{FF2B5EF4-FFF2-40B4-BE49-F238E27FC236}">
                  <a16:creationId xmlns:a16="http://schemas.microsoft.com/office/drawing/2014/main" id="{32A22924-A242-C78E-C001-EF65D51BCBF7}"/>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46;p64">
              <a:extLst>
                <a:ext uri="{FF2B5EF4-FFF2-40B4-BE49-F238E27FC236}">
                  <a16:creationId xmlns:a16="http://schemas.microsoft.com/office/drawing/2014/main" id="{34E02024-699D-DE86-54FC-69E72874CFC5}"/>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47;p64">
              <a:extLst>
                <a:ext uri="{FF2B5EF4-FFF2-40B4-BE49-F238E27FC236}">
                  <a16:creationId xmlns:a16="http://schemas.microsoft.com/office/drawing/2014/main" id="{111FB2D6-BE6C-22BE-3E3E-2B96D284141C}"/>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8;p64">
              <a:extLst>
                <a:ext uri="{FF2B5EF4-FFF2-40B4-BE49-F238E27FC236}">
                  <a16:creationId xmlns:a16="http://schemas.microsoft.com/office/drawing/2014/main" id="{FFEE038F-09DE-75F9-3943-4A3E18C3A02E}"/>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9;p64">
              <a:extLst>
                <a:ext uri="{FF2B5EF4-FFF2-40B4-BE49-F238E27FC236}">
                  <a16:creationId xmlns:a16="http://schemas.microsoft.com/office/drawing/2014/main" id="{31EE1499-C372-B652-EB4E-65EA1D8E060A}"/>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50;p64">
              <a:extLst>
                <a:ext uri="{FF2B5EF4-FFF2-40B4-BE49-F238E27FC236}">
                  <a16:creationId xmlns:a16="http://schemas.microsoft.com/office/drawing/2014/main" id="{0469CA6E-677D-87A6-EA24-42CBB8D62891}"/>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51;p64">
              <a:extLst>
                <a:ext uri="{FF2B5EF4-FFF2-40B4-BE49-F238E27FC236}">
                  <a16:creationId xmlns:a16="http://schemas.microsoft.com/office/drawing/2014/main" id="{B4EA135A-FF17-1DE3-D882-5ACD6FD3B9FD}"/>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2;p64">
              <a:extLst>
                <a:ext uri="{FF2B5EF4-FFF2-40B4-BE49-F238E27FC236}">
                  <a16:creationId xmlns:a16="http://schemas.microsoft.com/office/drawing/2014/main" id="{05DAD880-B35C-1A64-3ED4-F97FB37D68E6}"/>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53;p64">
              <a:extLst>
                <a:ext uri="{FF2B5EF4-FFF2-40B4-BE49-F238E27FC236}">
                  <a16:creationId xmlns:a16="http://schemas.microsoft.com/office/drawing/2014/main" id="{2E32A088-66F9-9714-61B3-ACF520316058}"/>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54;p64">
              <a:extLst>
                <a:ext uri="{FF2B5EF4-FFF2-40B4-BE49-F238E27FC236}">
                  <a16:creationId xmlns:a16="http://schemas.microsoft.com/office/drawing/2014/main" id="{33B25B8E-CF3A-D699-D4E3-821A9E38D268}"/>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55;p64">
              <a:extLst>
                <a:ext uri="{FF2B5EF4-FFF2-40B4-BE49-F238E27FC236}">
                  <a16:creationId xmlns:a16="http://schemas.microsoft.com/office/drawing/2014/main" id="{D8EF6859-EA06-46D7-21A5-9E79928A8C7F}"/>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6;p64">
              <a:extLst>
                <a:ext uri="{FF2B5EF4-FFF2-40B4-BE49-F238E27FC236}">
                  <a16:creationId xmlns:a16="http://schemas.microsoft.com/office/drawing/2014/main" id="{3EB9D6AD-B10F-C02D-9C07-2DD12612E17F}"/>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57;p64">
              <a:extLst>
                <a:ext uri="{FF2B5EF4-FFF2-40B4-BE49-F238E27FC236}">
                  <a16:creationId xmlns:a16="http://schemas.microsoft.com/office/drawing/2014/main" id="{8DB616A4-F64A-0162-DD6B-FE6A974FB22E}"/>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58;p64">
              <a:extLst>
                <a:ext uri="{FF2B5EF4-FFF2-40B4-BE49-F238E27FC236}">
                  <a16:creationId xmlns:a16="http://schemas.microsoft.com/office/drawing/2014/main" id="{5E7F10DD-51C0-4383-01A3-7A6AE7DC38B9}"/>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59;p64">
              <a:extLst>
                <a:ext uri="{FF2B5EF4-FFF2-40B4-BE49-F238E27FC236}">
                  <a16:creationId xmlns:a16="http://schemas.microsoft.com/office/drawing/2014/main" id="{FFF973D0-679C-C701-E195-259A141D4590}"/>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60;p64">
              <a:extLst>
                <a:ext uri="{FF2B5EF4-FFF2-40B4-BE49-F238E27FC236}">
                  <a16:creationId xmlns:a16="http://schemas.microsoft.com/office/drawing/2014/main" id="{AE9AEB26-64C5-F8C2-9C40-F68CEA674B65}"/>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61;p64">
              <a:extLst>
                <a:ext uri="{FF2B5EF4-FFF2-40B4-BE49-F238E27FC236}">
                  <a16:creationId xmlns:a16="http://schemas.microsoft.com/office/drawing/2014/main" id="{6AFAC97A-70DC-3E85-6FDA-632D84AEC510}"/>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62;p64">
              <a:extLst>
                <a:ext uri="{FF2B5EF4-FFF2-40B4-BE49-F238E27FC236}">
                  <a16:creationId xmlns:a16="http://schemas.microsoft.com/office/drawing/2014/main" id="{E6E886AC-B14C-2A18-F43F-EB986108DA4D}"/>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63;p64">
              <a:extLst>
                <a:ext uri="{FF2B5EF4-FFF2-40B4-BE49-F238E27FC236}">
                  <a16:creationId xmlns:a16="http://schemas.microsoft.com/office/drawing/2014/main" id="{324908C8-CD13-D0CF-A804-B029EDBC7D4D}"/>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4;p64">
              <a:extLst>
                <a:ext uri="{FF2B5EF4-FFF2-40B4-BE49-F238E27FC236}">
                  <a16:creationId xmlns:a16="http://schemas.microsoft.com/office/drawing/2014/main" id="{59A918B0-7739-9F7F-B877-090944F10C24}"/>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65;p64">
              <a:extLst>
                <a:ext uri="{FF2B5EF4-FFF2-40B4-BE49-F238E27FC236}">
                  <a16:creationId xmlns:a16="http://schemas.microsoft.com/office/drawing/2014/main" id="{F183E006-4116-A8F2-4E1F-CB36C409B644}"/>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6;p64">
              <a:extLst>
                <a:ext uri="{FF2B5EF4-FFF2-40B4-BE49-F238E27FC236}">
                  <a16:creationId xmlns:a16="http://schemas.microsoft.com/office/drawing/2014/main" id="{98A5549B-A5C4-9DF1-1E77-4A245780184B}"/>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7;p64">
              <a:extLst>
                <a:ext uri="{FF2B5EF4-FFF2-40B4-BE49-F238E27FC236}">
                  <a16:creationId xmlns:a16="http://schemas.microsoft.com/office/drawing/2014/main" id="{FECA4F82-7FBF-60D5-E073-CA2827E456D6}"/>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8;p64">
              <a:extLst>
                <a:ext uri="{FF2B5EF4-FFF2-40B4-BE49-F238E27FC236}">
                  <a16:creationId xmlns:a16="http://schemas.microsoft.com/office/drawing/2014/main" id="{66DFA1DF-03C5-C0E5-17E6-70EEF2820428}"/>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69;p64">
              <a:extLst>
                <a:ext uri="{FF2B5EF4-FFF2-40B4-BE49-F238E27FC236}">
                  <a16:creationId xmlns:a16="http://schemas.microsoft.com/office/drawing/2014/main" id="{F6C1DEBC-882D-234A-D42B-B2B47CEC69A1}"/>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70;p64">
              <a:extLst>
                <a:ext uri="{FF2B5EF4-FFF2-40B4-BE49-F238E27FC236}">
                  <a16:creationId xmlns:a16="http://schemas.microsoft.com/office/drawing/2014/main" id="{2C09ADB9-6769-4925-0528-E1D3F88AC0D2}"/>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71;p64">
              <a:extLst>
                <a:ext uri="{FF2B5EF4-FFF2-40B4-BE49-F238E27FC236}">
                  <a16:creationId xmlns:a16="http://schemas.microsoft.com/office/drawing/2014/main" id="{752609ED-B6D1-447B-2969-B6B51EF81DD5}"/>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72;p64">
              <a:extLst>
                <a:ext uri="{FF2B5EF4-FFF2-40B4-BE49-F238E27FC236}">
                  <a16:creationId xmlns:a16="http://schemas.microsoft.com/office/drawing/2014/main" id="{27B08C84-F437-F88F-35BC-7CC1167098E0}"/>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73;p64">
              <a:extLst>
                <a:ext uri="{FF2B5EF4-FFF2-40B4-BE49-F238E27FC236}">
                  <a16:creationId xmlns:a16="http://schemas.microsoft.com/office/drawing/2014/main" id="{F76ED83A-E916-EA96-AEB2-F359A8200C25}"/>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74;p64">
              <a:extLst>
                <a:ext uri="{FF2B5EF4-FFF2-40B4-BE49-F238E27FC236}">
                  <a16:creationId xmlns:a16="http://schemas.microsoft.com/office/drawing/2014/main" id="{2991527A-5E6A-5344-EF72-98A9C2BBC5D6}"/>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75;p64">
              <a:extLst>
                <a:ext uri="{FF2B5EF4-FFF2-40B4-BE49-F238E27FC236}">
                  <a16:creationId xmlns:a16="http://schemas.microsoft.com/office/drawing/2014/main" id="{2CB86D3F-EB55-0F6C-321A-F4FBB107F0AE}"/>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76;p64">
              <a:extLst>
                <a:ext uri="{FF2B5EF4-FFF2-40B4-BE49-F238E27FC236}">
                  <a16:creationId xmlns:a16="http://schemas.microsoft.com/office/drawing/2014/main" id="{798838A0-BC5B-D124-E61B-834EF6DF1A3A}"/>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7;p64">
              <a:extLst>
                <a:ext uri="{FF2B5EF4-FFF2-40B4-BE49-F238E27FC236}">
                  <a16:creationId xmlns:a16="http://schemas.microsoft.com/office/drawing/2014/main" id="{91FD1B15-D541-8098-FAF3-BAC78ABF159C}"/>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8;p64">
              <a:extLst>
                <a:ext uri="{FF2B5EF4-FFF2-40B4-BE49-F238E27FC236}">
                  <a16:creationId xmlns:a16="http://schemas.microsoft.com/office/drawing/2014/main" id="{7E88DE94-2C84-6EDD-AA1B-759E3085C27E}"/>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79;p64">
              <a:extLst>
                <a:ext uri="{FF2B5EF4-FFF2-40B4-BE49-F238E27FC236}">
                  <a16:creationId xmlns:a16="http://schemas.microsoft.com/office/drawing/2014/main" id="{BBD4B223-DF6A-FB31-B6EC-48075426CAA8}"/>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0;p64">
              <a:extLst>
                <a:ext uri="{FF2B5EF4-FFF2-40B4-BE49-F238E27FC236}">
                  <a16:creationId xmlns:a16="http://schemas.microsoft.com/office/drawing/2014/main" id="{A0330D61-5964-69D4-DC45-3BD25FCE637A}"/>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81;p64">
              <a:extLst>
                <a:ext uri="{FF2B5EF4-FFF2-40B4-BE49-F238E27FC236}">
                  <a16:creationId xmlns:a16="http://schemas.microsoft.com/office/drawing/2014/main" id="{8D8DE33E-0F21-B829-E9A2-3D6CA388713E}"/>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2;p64">
              <a:extLst>
                <a:ext uri="{FF2B5EF4-FFF2-40B4-BE49-F238E27FC236}">
                  <a16:creationId xmlns:a16="http://schemas.microsoft.com/office/drawing/2014/main" id="{566372A3-AE71-C37E-4D05-B5EEB3936642}"/>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3;p64">
              <a:extLst>
                <a:ext uri="{FF2B5EF4-FFF2-40B4-BE49-F238E27FC236}">
                  <a16:creationId xmlns:a16="http://schemas.microsoft.com/office/drawing/2014/main" id="{B9C787E9-A575-E827-483F-FEB495F56DD1}"/>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4;p64">
              <a:extLst>
                <a:ext uri="{FF2B5EF4-FFF2-40B4-BE49-F238E27FC236}">
                  <a16:creationId xmlns:a16="http://schemas.microsoft.com/office/drawing/2014/main" id="{9E413CA3-106E-EEC0-4FBF-5F65527B4232}"/>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5;p64">
              <a:extLst>
                <a:ext uri="{FF2B5EF4-FFF2-40B4-BE49-F238E27FC236}">
                  <a16:creationId xmlns:a16="http://schemas.microsoft.com/office/drawing/2014/main" id="{260637EE-87E5-FEC6-BA57-114A6D1B89D6}"/>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86;p64">
              <a:extLst>
                <a:ext uri="{FF2B5EF4-FFF2-40B4-BE49-F238E27FC236}">
                  <a16:creationId xmlns:a16="http://schemas.microsoft.com/office/drawing/2014/main" id="{586D16DD-8D02-649E-8572-3340ABCE1786}"/>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7;p64">
              <a:extLst>
                <a:ext uri="{FF2B5EF4-FFF2-40B4-BE49-F238E27FC236}">
                  <a16:creationId xmlns:a16="http://schemas.microsoft.com/office/drawing/2014/main" id="{96109C00-690E-4837-B219-6963AC603F4A}"/>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88;p64">
              <a:extLst>
                <a:ext uri="{FF2B5EF4-FFF2-40B4-BE49-F238E27FC236}">
                  <a16:creationId xmlns:a16="http://schemas.microsoft.com/office/drawing/2014/main" id="{020E8F36-9B54-C8A6-690A-69A6FAB70379}"/>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89;p64">
              <a:extLst>
                <a:ext uri="{FF2B5EF4-FFF2-40B4-BE49-F238E27FC236}">
                  <a16:creationId xmlns:a16="http://schemas.microsoft.com/office/drawing/2014/main" id="{231EA44F-2315-91CA-B0E8-331ADD15C244}"/>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90;p64">
              <a:extLst>
                <a:ext uri="{FF2B5EF4-FFF2-40B4-BE49-F238E27FC236}">
                  <a16:creationId xmlns:a16="http://schemas.microsoft.com/office/drawing/2014/main" id="{9D5D89C0-C73E-EAB3-5D46-ADBF6865EE09}"/>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91;p64">
              <a:extLst>
                <a:ext uri="{FF2B5EF4-FFF2-40B4-BE49-F238E27FC236}">
                  <a16:creationId xmlns:a16="http://schemas.microsoft.com/office/drawing/2014/main" id="{07916674-33BD-3EDD-8278-56CA0E9E9FE1}"/>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92;p64">
              <a:extLst>
                <a:ext uri="{FF2B5EF4-FFF2-40B4-BE49-F238E27FC236}">
                  <a16:creationId xmlns:a16="http://schemas.microsoft.com/office/drawing/2014/main" id="{45A06A96-EE95-30F0-46CC-F89ADF56CC2D}"/>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93;p64">
              <a:extLst>
                <a:ext uri="{FF2B5EF4-FFF2-40B4-BE49-F238E27FC236}">
                  <a16:creationId xmlns:a16="http://schemas.microsoft.com/office/drawing/2014/main" id="{6B68258D-9495-DEE7-0958-06CD7502A85A}"/>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94;p64">
              <a:extLst>
                <a:ext uri="{FF2B5EF4-FFF2-40B4-BE49-F238E27FC236}">
                  <a16:creationId xmlns:a16="http://schemas.microsoft.com/office/drawing/2014/main" id="{621E6CB2-B08B-0871-643E-5E24D3D42EBD}"/>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3195;p64">
              <a:extLst>
                <a:ext uri="{FF2B5EF4-FFF2-40B4-BE49-F238E27FC236}">
                  <a16:creationId xmlns:a16="http://schemas.microsoft.com/office/drawing/2014/main" id="{1B8AB156-BF5E-C812-DD30-F9AF23864EBD}"/>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3196;p64">
              <a:extLst>
                <a:ext uri="{FF2B5EF4-FFF2-40B4-BE49-F238E27FC236}">
                  <a16:creationId xmlns:a16="http://schemas.microsoft.com/office/drawing/2014/main" id="{61BB5C78-54A5-8048-CD60-49B39D59C88C}"/>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3197;p64">
              <a:extLst>
                <a:ext uri="{FF2B5EF4-FFF2-40B4-BE49-F238E27FC236}">
                  <a16:creationId xmlns:a16="http://schemas.microsoft.com/office/drawing/2014/main" id="{487DD90A-D363-DD8C-AF04-6D583341B46C}"/>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3198;p64">
              <a:extLst>
                <a:ext uri="{FF2B5EF4-FFF2-40B4-BE49-F238E27FC236}">
                  <a16:creationId xmlns:a16="http://schemas.microsoft.com/office/drawing/2014/main" id="{13A679B0-C406-ACE3-B40B-8809C86F1F40}"/>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3199;p64">
              <a:extLst>
                <a:ext uri="{FF2B5EF4-FFF2-40B4-BE49-F238E27FC236}">
                  <a16:creationId xmlns:a16="http://schemas.microsoft.com/office/drawing/2014/main" id="{0656F4C2-BEC1-BFA0-BD1E-9F2CC7CA6133}"/>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3200;p64">
              <a:extLst>
                <a:ext uri="{FF2B5EF4-FFF2-40B4-BE49-F238E27FC236}">
                  <a16:creationId xmlns:a16="http://schemas.microsoft.com/office/drawing/2014/main" id="{4757BB42-450F-48F0-890E-D9B26D05B9FA}"/>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3201;p64">
              <a:extLst>
                <a:ext uri="{FF2B5EF4-FFF2-40B4-BE49-F238E27FC236}">
                  <a16:creationId xmlns:a16="http://schemas.microsoft.com/office/drawing/2014/main" id="{0742EAF6-6898-F3C4-78BD-303F7D75CBA2}"/>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3202;p64">
              <a:extLst>
                <a:ext uri="{FF2B5EF4-FFF2-40B4-BE49-F238E27FC236}">
                  <a16:creationId xmlns:a16="http://schemas.microsoft.com/office/drawing/2014/main" id="{F0372589-12E5-E637-2754-AFCF5EB1D33C}"/>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3203;p64">
              <a:extLst>
                <a:ext uri="{FF2B5EF4-FFF2-40B4-BE49-F238E27FC236}">
                  <a16:creationId xmlns:a16="http://schemas.microsoft.com/office/drawing/2014/main" id="{4924FF68-D6C2-F8D9-C557-4C8431F2FECA}"/>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3204;p64">
              <a:extLst>
                <a:ext uri="{FF2B5EF4-FFF2-40B4-BE49-F238E27FC236}">
                  <a16:creationId xmlns:a16="http://schemas.microsoft.com/office/drawing/2014/main" id="{D0E25B73-95CB-0B28-F085-98D5AAA0FAC9}"/>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3205;p64">
              <a:extLst>
                <a:ext uri="{FF2B5EF4-FFF2-40B4-BE49-F238E27FC236}">
                  <a16:creationId xmlns:a16="http://schemas.microsoft.com/office/drawing/2014/main" id="{096C9B32-74D2-7AA6-C8ED-D677FE4E3103}"/>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3206;p64">
              <a:extLst>
                <a:ext uri="{FF2B5EF4-FFF2-40B4-BE49-F238E27FC236}">
                  <a16:creationId xmlns:a16="http://schemas.microsoft.com/office/drawing/2014/main" id="{BF4B3CD0-8C9D-2453-4DDF-A688655F6A2E}"/>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3207;p64">
              <a:extLst>
                <a:ext uri="{FF2B5EF4-FFF2-40B4-BE49-F238E27FC236}">
                  <a16:creationId xmlns:a16="http://schemas.microsoft.com/office/drawing/2014/main" id="{411AB69A-6E04-E448-F50C-FB81D08AA466}"/>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3208;p64">
              <a:extLst>
                <a:ext uri="{FF2B5EF4-FFF2-40B4-BE49-F238E27FC236}">
                  <a16:creationId xmlns:a16="http://schemas.microsoft.com/office/drawing/2014/main" id="{A77EDA8D-EF07-FFD0-9C1D-111392B834E5}"/>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3209;p64">
              <a:extLst>
                <a:ext uri="{FF2B5EF4-FFF2-40B4-BE49-F238E27FC236}">
                  <a16:creationId xmlns:a16="http://schemas.microsoft.com/office/drawing/2014/main" id="{1B0FE792-1507-49F0-2C00-60D58E3BFC4D}"/>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3210;p64">
              <a:extLst>
                <a:ext uri="{FF2B5EF4-FFF2-40B4-BE49-F238E27FC236}">
                  <a16:creationId xmlns:a16="http://schemas.microsoft.com/office/drawing/2014/main" id="{375CC5EC-003D-BEF8-C293-6930C6F58DB6}"/>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3211;p64">
              <a:extLst>
                <a:ext uri="{FF2B5EF4-FFF2-40B4-BE49-F238E27FC236}">
                  <a16:creationId xmlns:a16="http://schemas.microsoft.com/office/drawing/2014/main" id="{0C70668B-3939-410D-CBE0-1E1AD6E893E0}"/>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3212;p64">
              <a:extLst>
                <a:ext uri="{FF2B5EF4-FFF2-40B4-BE49-F238E27FC236}">
                  <a16:creationId xmlns:a16="http://schemas.microsoft.com/office/drawing/2014/main" id="{F97FC15F-F68A-A7D4-D6CC-DDFB8B13F912}"/>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3213;p64">
              <a:extLst>
                <a:ext uri="{FF2B5EF4-FFF2-40B4-BE49-F238E27FC236}">
                  <a16:creationId xmlns:a16="http://schemas.microsoft.com/office/drawing/2014/main" id="{C04C162B-EF1E-B6B4-8158-94C5B1646FDA}"/>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3214;p64">
              <a:extLst>
                <a:ext uri="{FF2B5EF4-FFF2-40B4-BE49-F238E27FC236}">
                  <a16:creationId xmlns:a16="http://schemas.microsoft.com/office/drawing/2014/main" id="{5F0225EB-AE8F-EB60-C90C-097FF63C72BB}"/>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3215;p64">
              <a:extLst>
                <a:ext uri="{FF2B5EF4-FFF2-40B4-BE49-F238E27FC236}">
                  <a16:creationId xmlns:a16="http://schemas.microsoft.com/office/drawing/2014/main" id="{73CACED4-A618-5FDC-BF5E-49A532C269A5}"/>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3216;p64">
              <a:extLst>
                <a:ext uri="{FF2B5EF4-FFF2-40B4-BE49-F238E27FC236}">
                  <a16:creationId xmlns:a16="http://schemas.microsoft.com/office/drawing/2014/main" id="{6CFD73EC-5DE0-CCC5-A8D2-D04AD20CF088}"/>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3217;p64">
              <a:extLst>
                <a:ext uri="{FF2B5EF4-FFF2-40B4-BE49-F238E27FC236}">
                  <a16:creationId xmlns:a16="http://schemas.microsoft.com/office/drawing/2014/main" id="{D2010C84-C980-F56A-A44E-89D06B7E92A8}"/>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3218;p64">
              <a:extLst>
                <a:ext uri="{FF2B5EF4-FFF2-40B4-BE49-F238E27FC236}">
                  <a16:creationId xmlns:a16="http://schemas.microsoft.com/office/drawing/2014/main" id="{608D6455-AC2E-4547-913A-AEE05B49801A}"/>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3219;p64">
              <a:extLst>
                <a:ext uri="{FF2B5EF4-FFF2-40B4-BE49-F238E27FC236}">
                  <a16:creationId xmlns:a16="http://schemas.microsoft.com/office/drawing/2014/main" id="{34D698F0-FD84-36C4-B306-BBE5ECC7162F}"/>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3220;p64">
              <a:extLst>
                <a:ext uri="{FF2B5EF4-FFF2-40B4-BE49-F238E27FC236}">
                  <a16:creationId xmlns:a16="http://schemas.microsoft.com/office/drawing/2014/main" id="{58D50885-29E5-F8A7-93E3-D091AF66ADAA}"/>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3221;p64">
              <a:extLst>
                <a:ext uri="{FF2B5EF4-FFF2-40B4-BE49-F238E27FC236}">
                  <a16:creationId xmlns:a16="http://schemas.microsoft.com/office/drawing/2014/main" id="{0971A67B-D3F2-2636-2C82-C731783EE8ED}"/>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3222;p64">
              <a:extLst>
                <a:ext uri="{FF2B5EF4-FFF2-40B4-BE49-F238E27FC236}">
                  <a16:creationId xmlns:a16="http://schemas.microsoft.com/office/drawing/2014/main" id="{753FCFE9-007B-32BF-1538-6B2652E4534A}"/>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3223;p64">
              <a:extLst>
                <a:ext uri="{FF2B5EF4-FFF2-40B4-BE49-F238E27FC236}">
                  <a16:creationId xmlns:a16="http://schemas.microsoft.com/office/drawing/2014/main" id="{0297B4C6-A56E-A7EB-D6B1-F60DB6043147}"/>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3224;p64">
              <a:extLst>
                <a:ext uri="{FF2B5EF4-FFF2-40B4-BE49-F238E27FC236}">
                  <a16:creationId xmlns:a16="http://schemas.microsoft.com/office/drawing/2014/main" id="{61F5EDD8-A3DD-9458-9964-0F2B3A122C9D}"/>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3225;p64">
              <a:extLst>
                <a:ext uri="{FF2B5EF4-FFF2-40B4-BE49-F238E27FC236}">
                  <a16:creationId xmlns:a16="http://schemas.microsoft.com/office/drawing/2014/main" id="{DF0545FD-B72E-CFAE-2ECD-FF99C2B23D53}"/>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3226;p64">
              <a:extLst>
                <a:ext uri="{FF2B5EF4-FFF2-40B4-BE49-F238E27FC236}">
                  <a16:creationId xmlns:a16="http://schemas.microsoft.com/office/drawing/2014/main" id="{3D1F5434-304C-70AB-7FB5-8983E59ED7AC}"/>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3227;p64">
              <a:extLst>
                <a:ext uri="{FF2B5EF4-FFF2-40B4-BE49-F238E27FC236}">
                  <a16:creationId xmlns:a16="http://schemas.microsoft.com/office/drawing/2014/main" id="{FC43E228-DA9B-FD08-1A5D-8B504AA5024D}"/>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3228;p64">
              <a:extLst>
                <a:ext uri="{FF2B5EF4-FFF2-40B4-BE49-F238E27FC236}">
                  <a16:creationId xmlns:a16="http://schemas.microsoft.com/office/drawing/2014/main" id="{FFFDA28A-EEBC-5FF3-3833-700F0444051D}"/>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3229;p64">
              <a:extLst>
                <a:ext uri="{FF2B5EF4-FFF2-40B4-BE49-F238E27FC236}">
                  <a16:creationId xmlns:a16="http://schemas.microsoft.com/office/drawing/2014/main" id="{2973886E-D9C9-6A0A-1B55-A99E23C2E09B}"/>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3230;p64">
              <a:extLst>
                <a:ext uri="{FF2B5EF4-FFF2-40B4-BE49-F238E27FC236}">
                  <a16:creationId xmlns:a16="http://schemas.microsoft.com/office/drawing/2014/main" id="{E1E8957B-EE2B-EDBF-449E-55E05A686A36}"/>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3231;p64">
              <a:extLst>
                <a:ext uri="{FF2B5EF4-FFF2-40B4-BE49-F238E27FC236}">
                  <a16:creationId xmlns:a16="http://schemas.microsoft.com/office/drawing/2014/main" id="{9E844FA3-3CA7-B5A1-43E9-FD8E683ECF87}"/>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3232;p64">
              <a:extLst>
                <a:ext uri="{FF2B5EF4-FFF2-40B4-BE49-F238E27FC236}">
                  <a16:creationId xmlns:a16="http://schemas.microsoft.com/office/drawing/2014/main" id="{D8D4DA74-6B29-1B63-093C-D26648271866}"/>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3233;p64">
              <a:extLst>
                <a:ext uri="{FF2B5EF4-FFF2-40B4-BE49-F238E27FC236}">
                  <a16:creationId xmlns:a16="http://schemas.microsoft.com/office/drawing/2014/main" id="{FBB058A8-A11B-A6C4-2083-B2D7DAA63100}"/>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3234;p64">
              <a:extLst>
                <a:ext uri="{FF2B5EF4-FFF2-40B4-BE49-F238E27FC236}">
                  <a16:creationId xmlns:a16="http://schemas.microsoft.com/office/drawing/2014/main" id="{D4034728-26C3-34C3-AB8F-571B8869EE00}"/>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3235;p64">
              <a:extLst>
                <a:ext uri="{FF2B5EF4-FFF2-40B4-BE49-F238E27FC236}">
                  <a16:creationId xmlns:a16="http://schemas.microsoft.com/office/drawing/2014/main" id="{A4CEDDD7-DE20-9EB5-E775-176DD47BDBF3}"/>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3236;p64">
              <a:extLst>
                <a:ext uri="{FF2B5EF4-FFF2-40B4-BE49-F238E27FC236}">
                  <a16:creationId xmlns:a16="http://schemas.microsoft.com/office/drawing/2014/main" id="{4E7679A3-3E7C-11B8-D324-F0E2200230B4}"/>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3237;p64">
              <a:extLst>
                <a:ext uri="{FF2B5EF4-FFF2-40B4-BE49-F238E27FC236}">
                  <a16:creationId xmlns:a16="http://schemas.microsoft.com/office/drawing/2014/main" id="{348E94FE-72DE-0DC0-158F-F9700B1D6DC8}"/>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3238;p64">
              <a:extLst>
                <a:ext uri="{FF2B5EF4-FFF2-40B4-BE49-F238E27FC236}">
                  <a16:creationId xmlns:a16="http://schemas.microsoft.com/office/drawing/2014/main" id="{6E47B59E-8483-C6E8-3655-94CB47D1F4A7}"/>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3239;p64">
              <a:extLst>
                <a:ext uri="{FF2B5EF4-FFF2-40B4-BE49-F238E27FC236}">
                  <a16:creationId xmlns:a16="http://schemas.microsoft.com/office/drawing/2014/main" id="{1E1609C2-3EFF-9A1E-DBD3-B69CBF04A77D}"/>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3240;p64">
              <a:extLst>
                <a:ext uri="{FF2B5EF4-FFF2-40B4-BE49-F238E27FC236}">
                  <a16:creationId xmlns:a16="http://schemas.microsoft.com/office/drawing/2014/main" id="{FF8E3305-2CB1-4E71-4F55-0E945274854F}"/>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3241;p64">
              <a:extLst>
                <a:ext uri="{FF2B5EF4-FFF2-40B4-BE49-F238E27FC236}">
                  <a16:creationId xmlns:a16="http://schemas.microsoft.com/office/drawing/2014/main" id="{41A2812B-B6A3-44D2-419E-42E9D5759B8F}"/>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3242;p64">
              <a:extLst>
                <a:ext uri="{FF2B5EF4-FFF2-40B4-BE49-F238E27FC236}">
                  <a16:creationId xmlns:a16="http://schemas.microsoft.com/office/drawing/2014/main" id="{935FADDC-E145-D9BD-9C85-919AA0024CA8}"/>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3243;p64">
              <a:extLst>
                <a:ext uri="{FF2B5EF4-FFF2-40B4-BE49-F238E27FC236}">
                  <a16:creationId xmlns:a16="http://schemas.microsoft.com/office/drawing/2014/main" id="{FF703212-4BD7-5A43-7015-9FA0761A41F6}"/>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3244;p64">
              <a:extLst>
                <a:ext uri="{FF2B5EF4-FFF2-40B4-BE49-F238E27FC236}">
                  <a16:creationId xmlns:a16="http://schemas.microsoft.com/office/drawing/2014/main" id="{FB196889-A1E4-BC21-7CA6-F81F0B01103B}"/>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3245;p64">
              <a:extLst>
                <a:ext uri="{FF2B5EF4-FFF2-40B4-BE49-F238E27FC236}">
                  <a16:creationId xmlns:a16="http://schemas.microsoft.com/office/drawing/2014/main" id="{0AB2A8A6-7845-E7E3-C7A1-7175FE190521}"/>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3246;p64">
              <a:extLst>
                <a:ext uri="{FF2B5EF4-FFF2-40B4-BE49-F238E27FC236}">
                  <a16:creationId xmlns:a16="http://schemas.microsoft.com/office/drawing/2014/main" id="{FA13C603-06C5-2C47-1C6E-1858B85F5275}"/>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3247;p64">
              <a:extLst>
                <a:ext uri="{FF2B5EF4-FFF2-40B4-BE49-F238E27FC236}">
                  <a16:creationId xmlns:a16="http://schemas.microsoft.com/office/drawing/2014/main" id="{0C271412-7D6A-2022-3E8B-8A52F10CEF88}"/>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3248;p64">
              <a:extLst>
                <a:ext uri="{FF2B5EF4-FFF2-40B4-BE49-F238E27FC236}">
                  <a16:creationId xmlns:a16="http://schemas.microsoft.com/office/drawing/2014/main" id="{BF11BBA9-A522-EC85-49E9-5D8A71AB1524}"/>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3249;p64">
              <a:extLst>
                <a:ext uri="{FF2B5EF4-FFF2-40B4-BE49-F238E27FC236}">
                  <a16:creationId xmlns:a16="http://schemas.microsoft.com/office/drawing/2014/main" id="{2E3A9BB9-FFE5-72EC-B2FB-B4494692512D}"/>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3250;p64">
              <a:extLst>
                <a:ext uri="{FF2B5EF4-FFF2-40B4-BE49-F238E27FC236}">
                  <a16:creationId xmlns:a16="http://schemas.microsoft.com/office/drawing/2014/main" id="{64E1C60C-E544-3203-85F3-3A86EFF5AFF3}"/>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3251;p64">
              <a:extLst>
                <a:ext uri="{FF2B5EF4-FFF2-40B4-BE49-F238E27FC236}">
                  <a16:creationId xmlns:a16="http://schemas.microsoft.com/office/drawing/2014/main" id="{3A2F8CB5-6631-2303-E5DF-E3EC8E4BD28E}"/>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3252;p64">
              <a:extLst>
                <a:ext uri="{FF2B5EF4-FFF2-40B4-BE49-F238E27FC236}">
                  <a16:creationId xmlns:a16="http://schemas.microsoft.com/office/drawing/2014/main" id="{4C45168F-2086-6A5E-0507-1175F7B9C296}"/>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3253;p64">
              <a:extLst>
                <a:ext uri="{FF2B5EF4-FFF2-40B4-BE49-F238E27FC236}">
                  <a16:creationId xmlns:a16="http://schemas.microsoft.com/office/drawing/2014/main" id="{AEE3D698-1B20-4F67-A428-94E2FFE65A2F}"/>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3254;p64">
              <a:extLst>
                <a:ext uri="{FF2B5EF4-FFF2-40B4-BE49-F238E27FC236}">
                  <a16:creationId xmlns:a16="http://schemas.microsoft.com/office/drawing/2014/main" id="{92D6FDF0-B7BC-EE32-6A59-D056EC97320C}"/>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3255;p64">
              <a:extLst>
                <a:ext uri="{FF2B5EF4-FFF2-40B4-BE49-F238E27FC236}">
                  <a16:creationId xmlns:a16="http://schemas.microsoft.com/office/drawing/2014/main" id="{F4DBE4CB-6D53-DA91-F9D0-C89CB9A240DF}"/>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3256;p64">
              <a:extLst>
                <a:ext uri="{FF2B5EF4-FFF2-40B4-BE49-F238E27FC236}">
                  <a16:creationId xmlns:a16="http://schemas.microsoft.com/office/drawing/2014/main" id="{3AE6A627-DA6A-4585-741A-2D47C8F1B8FE}"/>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3257;p64">
              <a:extLst>
                <a:ext uri="{FF2B5EF4-FFF2-40B4-BE49-F238E27FC236}">
                  <a16:creationId xmlns:a16="http://schemas.microsoft.com/office/drawing/2014/main" id="{2E8FD622-38C8-C676-EB07-EA5F55CDCE31}"/>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3258;p64">
              <a:extLst>
                <a:ext uri="{FF2B5EF4-FFF2-40B4-BE49-F238E27FC236}">
                  <a16:creationId xmlns:a16="http://schemas.microsoft.com/office/drawing/2014/main" id="{1A35E6D3-C745-8878-8381-B75953B596A4}"/>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3259;p64">
              <a:extLst>
                <a:ext uri="{FF2B5EF4-FFF2-40B4-BE49-F238E27FC236}">
                  <a16:creationId xmlns:a16="http://schemas.microsoft.com/office/drawing/2014/main" id="{C0D71D3D-A901-7647-4BB0-DB595FF6F6FE}"/>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3260;p64">
              <a:extLst>
                <a:ext uri="{FF2B5EF4-FFF2-40B4-BE49-F238E27FC236}">
                  <a16:creationId xmlns:a16="http://schemas.microsoft.com/office/drawing/2014/main" id="{A4F58E97-7F22-1160-20E5-4CBFA32AF946}"/>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3261;p64">
              <a:extLst>
                <a:ext uri="{FF2B5EF4-FFF2-40B4-BE49-F238E27FC236}">
                  <a16:creationId xmlns:a16="http://schemas.microsoft.com/office/drawing/2014/main" id="{55DD7B1B-0C99-B508-9EFB-8F7EB30144B3}"/>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3262;p64">
              <a:extLst>
                <a:ext uri="{FF2B5EF4-FFF2-40B4-BE49-F238E27FC236}">
                  <a16:creationId xmlns:a16="http://schemas.microsoft.com/office/drawing/2014/main" id="{CACCA841-6D14-E74C-80A1-EFE282C3D67F}"/>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3263;p64">
              <a:extLst>
                <a:ext uri="{FF2B5EF4-FFF2-40B4-BE49-F238E27FC236}">
                  <a16:creationId xmlns:a16="http://schemas.microsoft.com/office/drawing/2014/main" id="{971F1B41-7AB6-D8BC-FEC1-056F4F7127F9}"/>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3264;p64">
              <a:extLst>
                <a:ext uri="{FF2B5EF4-FFF2-40B4-BE49-F238E27FC236}">
                  <a16:creationId xmlns:a16="http://schemas.microsoft.com/office/drawing/2014/main" id="{BEE7A215-5DCF-1C4B-8DAD-C2CD19A2EB4E}"/>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3265;p64">
              <a:extLst>
                <a:ext uri="{FF2B5EF4-FFF2-40B4-BE49-F238E27FC236}">
                  <a16:creationId xmlns:a16="http://schemas.microsoft.com/office/drawing/2014/main" id="{CDAA9F4B-265D-388B-049C-B3A1C5485354}"/>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3266;p64">
              <a:extLst>
                <a:ext uri="{FF2B5EF4-FFF2-40B4-BE49-F238E27FC236}">
                  <a16:creationId xmlns:a16="http://schemas.microsoft.com/office/drawing/2014/main" id="{56487333-A2C0-3A2E-DE4C-30AA55D3352C}"/>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3267;p64">
              <a:extLst>
                <a:ext uri="{FF2B5EF4-FFF2-40B4-BE49-F238E27FC236}">
                  <a16:creationId xmlns:a16="http://schemas.microsoft.com/office/drawing/2014/main" id="{9A6DF61B-20E5-87D3-82EE-1A7CCEE5B9CA}"/>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3268;p64">
              <a:extLst>
                <a:ext uri="{FF2B5EF4-FFF2-40B4-BE49-F238E27FC236}">
                  <a16:creationId xmlns:a16="http://schemas.microsoft.com/office/drawing/2014/main" id="{D14646CD-8882-057D-4D12-4ECD27C3155D}"/>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3269;p64">
              <a:extLst>
                <a:ext uri="{FF2B5EF4-FFF2-40B4-BE49-F238E27FC236}">
                  <a16:creationId xmlns:a16="http://schemas.microsoft.com/office/drawing/2014/main" id="{CC7603E5-2959-D9F9-C5D8-722DE52C2C67}"/>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3270;p64">
              <a:extLst>
                <a:ext uri="{FF2B5EF4-FFF2-40B4-BE49-F238E27FC236}">
                  <a16:creationId xmlns:a16="http://schemas.microsoft.com/office/drawing/2014/main" id="{5C0F9BDC-014E-B71C-B8E7-BDD946363B4C}"/>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3271;p64">
              <a:extLst>
                <a:ext uri="{FF2B5EF4-FFF2-40B4-BE49-F238E27FC236}">
                  <a16:creationId xmlns:a16="http://schemas.microsoft.com/office/drawing/2014/main" id="{182D9FEB-327C-52B1-4C8E-6F8C39F403D3}"/>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3272;p64">
              <a:extLst>
                <a:ext uri="{FF2B5EF4-FFF2-40B4-BE49-F238E27FC236}">
                  <a16:creationId xmlns:a16="http://schemas.microsoft.com/office/drawing/2014/main" id="{37D13163-0481-F586-2DDE-598AAD279846}"/>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3273;p64">
              <a:extLst>
                <a:ext uri="{FF2B5EF4-FFF2-40B4-BE49-F238E27FC236}">
                  <a16:creationId xmlns:a16="http://schemas.microsoft.com/office/drawing/2014/main" id="{688E4B51-412E-8678-A9C6-B325C1E8619B}"/>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3274;p64">
              <a:extLst>
                <a:ext uri="{FF2B5EF4-FFF2-40B4-BE49-F238E27FC236}">
                  <a16:creationId xmlns:a16="http://schemas.microsoft.com/office/drawing/2014/main" id="{4CA019F2-1B9B-F9CE-4C84-49479969AA7D}"/>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3275;p64">
              <a:extLst>
                <a:ext uri="{FF2B5EF4-FFF2-40B4-BE49-F238E27FC236}">
                  <a16:creationId xmlns:a16="http://schemas.microsoft.com/office/drawing/2014/main" id="{37D9D302-63EE-8F96-E19B-BE8D7645D51D}"/>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3276;p64">
              <a:extLst>
                <a:ext uri="{FF2B5EF4-FFF2-40B4-BE49-F238E27FC236}">
                  <a16:creationId xmlns:a16="http://schemas.microsoft.com/office/drawing/2014/main" id="{1B04C162-3665-ED1D-6D1A-1C8A4D58C83C}"/>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3277;p64">
              <a:extLst>
                <a:ext uri="{FF2B5EF4-FFF2-40B4-BE49-F238E27FC236}">
                  <a16:creationId xmlns:a16="http://schemas.microsoft.com/office/drawing/2014/main" id="{950B661B-D716-31E7-501D-A060A9DFEDEE}"/>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3278;p64">
              <a:extLst>
                <a:ext uri="{FF2B5EF4-FFF2-40B4-BE49-F238E27FC236}">
                  <a16:creationId xmlns:a16="http://schemas.microsoft.com/office/drawing/2014/main" id="{3759886F-1071-8A16-1DE8-79C46763AC9F}"/>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3279;p64">
              <a:extLst>
                <a:ext uri="{FF2B5EF4-FFF2-40B4-BE49-F238E27FC236}">
                  <a16:creationId xmlns:a16="http://schemas.microsoft.com/office/drawing/2014/main" id="{547AF467-471E-9E5D-0921-331D83ADA51B}"/>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3280;p64">
              <a:extLst>
                <a:ext uri="{FF2B5EF4-FFF2-40B4-BE49-F238E27FC236}">
                  <a16:creationId xmlns:a16="http://schemas.microsoft.com/office/drawing/2014/main" id="{45B851DE-4ACD-C2B9-956A-0916F7DB5325}"/>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3281;p64">
              <a:extLst>
                <a:ext uri="{FF2B5EF4-FFF2-40B4-BE49-F238E27FC236}">
                  <a16:creationId xmlns:a16="http://schemas.microsoft.com/office/drawing/2014/main" id="{6A06CAE2-6614-3652-0DF4-17A44F5C4D99}"/>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3282;p64">
              <a:extLst>
                <a:ext uri="{FF2B5EF4-FFF2-40B4-BE49-F238E27FC236}">
                  <a16:creationId xmlns:a16="http://schemas.microsoft.com/office/drawing/2014/main" id="{BDC38455-13F2-9C78-FFF4-A187AB19A19D}"/>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3283;p64">
              <a:extLst>
                <a:ext uri="{FF2B5EF4-FFF2-40B4-BE49-F238E27FC236}">
                  <a16:creationId xmlns:a16="http://schemas.microsoft.com/office/drawing/2014/main" id="{6EC21B87-C294-314E-47E4-E4C2CAC2C61F}"/>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3284;p64">
              <a:extLst>
                <a:ext uri="{FF2B5EF4-FFF2-40B4-BE49-F238E27FC236}">
                  <a16:creationId xmlns:a16="http://schemas.microsoft.com/office/drawing/2014/main" id="{E841FE79-1B91-4F51-22CD-03FF24C58DD2}"/>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3285;p64">
              <a:extLst>
                <a:ext uri="{FF2B5EF4-FFF2-40B4-BE49-F238E27FC236}">
                  <a16:creationId xmlns:a16="http://schemas.microsoft.com/office/drawing/2014/main" id="{79C6B4B7-069F-B504-4E5C-4CF8364400D5}"/>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3286;p64">
              <a:extLst>
                <a:ext uri="{FF2B5EF4-FFF2-40B4-BE49-F238E27FC236}">
                  <a16:creationId xmlns:a16="http://schemas.microsoft.com/office/drawing/2014/main" id="{4E34DDCB-56FF-BC4A-552B-265F4E8190DC}"/>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3287;p64">
              <a:extLst>
                <a:ext uri="{FF2B5EF4-FFF2-40B4-BE49-F238E27FC236}">
                  <a16:creationId xmlns:a16="http://schemas.microsoft.com/office/drawing/2014/main" id="{BBDF5AE2-D94D-04FD-2503-A2536E4620E0}"/>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3288;p64">
              <a:extLst>
                <a:ext uri="{FF2B5EF4-FFF2-40B4-BE49-F238E27FC236}">
                  <a16:creationId xmlns:a16="http://schemas.microsoft.com/office/drawing/2014/main" id="{DD7994BD-4117-7505-8CD1-7A9547717D4F}"/>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3289;p64">
              <a:extLst>
                <a:ext uri="{FF2B5EF4-FFF2-40B4-BE49-F238E27FC236}">
                  <a16:creationId xmlns:a16="http://schemas.microsoft.com/office/drawing/2014/main" id="{63035FC8-A6A7-DEA4-3A96-0731765189FF}"/>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3290;p64">
              <a:extLst>
                <a:ext uri="{FF2B5EF4-FFF2-40B4-BE49-F238E27FC236}">
                  <a16:creationId xmlns:a16="http://schemas.microsoft.com/office/drawing/2014/main" id="{D15FC6D2-EDFB-F745-812E-DF9A6330C81C}"/>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3291;p64">
              <a:extLst>
                <a:ext uri="{FF2B5EF4-FFF2-40B4-BE49-F238E27FC236}">
                  <a16:creationId xmlns:a16="http://schemas.microsoft.com/office/drawing/2014/main" id="{D6527740-7C71-3F0E-F497-526854572865}"/>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3292;p64">
              <a:extLst>
                <a:ext uri="{FF2B5EF4-FFF2-40B4-BE49-F238E27FC236}">
                  <a16:creationId xmlns:a16="http://schemas.microsoft.com/office/drawing/2014/main" id="{85881404-6CAF-CFA4-B408-C1F37BAAA889}"/>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3293;p64">
              <a:extLst>
                <a:ext uri="{FF2B5EF4-FFF2-40B4-BE49-F238E27FC236}">
                  <a16:creationId xmlns:a16="http://schemas.microsoft.com/office/drawing/2014/main" id="{FD2D1C3B-45A2-37F0-C16E-4C2EEFB55254}"/>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3294;p64">
              <a:extLst>
                <a:ext uri="{FF2B5EF4-FFF2-40B4-BE49-F238E27FC236}">
                  <a16:creationId xmlns:a16="http://schemas.microsoft.com/office/drawing/2014/main" id="{42917216-C99E-DA5E-41ED-CD63E5128295}"/>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3295;p64">
              <a:extLst>
                <a:ext uri="{FF2B5EF4-FFF2-40B4-BE49-F238E27FC236}">
                  <a16:creationId xmlns:a16="http://schemas.microsoft.com/office/drawing/2014/main" id="{E5BD2B12-C106-F814-6BC2-91BCAADB6241}"/>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3296;p64">
              <a:extLst>
                <a:ext uri="{FF2B5EF4-FFF2-40B4-BE49-F238E27FC236}">
                  <a16:creationId xmlns:a16="http://schemas.microsoft.com/office/drawing/2014/main" id="{A3F125BD-2468-955B-6E07-A8F44619903F}"/>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3297;p64">
              <a:extLst>
                <a:ext uri="{FF2B5EF4-FFF2-40B4-BE49-F238E27FC236}">
                  <a16:creationId xmlns:a16="http://schemas.microsoft.com/office/drawing/2014/main" id="{4ECC557A-A0AD-C60D-A372-D8661254CB70}"/>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3298;p64">
              <a:extLst>
                <a:ext uri="{FF2B5EF4-FFF2-40B4-BE49-F238E27FC236}">
                  <a16:creationId xmlns:a16="http://schemas.microsoft.com/office/drawing/2014/main" id="{969AA445-6917-0A04-C067-1B44B99D8A8C}"/>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3299;p64">
              <a:extLst>
                <a:ext uri="{FF2B5EF4-FFF2-40B4-BE49-F238E27FC236}">
                  <a16:creationId xmlns:a16="http://schemas.microsoft.com/office/drawing/2014/main" id="{1578A5C3-E4D7-E441-4289-7A56CBFE94AA}"/>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3300;p64">
              <a:extLst>
                <a:ext uri="{FF2B5EF4-FFF2-40B4-BE49-F238E27FC236}">
                  <a16:creationId xmlns:a16="http://schemas.microsoft.com/office/drawing/2014/main" id="{6B401A6C-B7C7-681D-0F1B-9B01537A2A8A}"/>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3301;p64">
              <a:extLst>
                <a:ext uri="{FF2B5EF4-FFF2-40B4-BE49-F238E27FC236}">
                  <a16:creationId xmlns:a16="http://schemas.microsoft.com/office/drawing/2014/main" id="{615BD660-1F2B-58AA-56F3-844EB211BEB9}"/>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3302;p64">
              <a:extLst>
                <a:ext uri="{FF2B5EF4-FFF2-40B4-BE49-F238E27FC236}">
                  <a16:creationId xmlns:a16="http://schemas.microsoft.com/office/drawing/2014/main" id="{7F690C39-8163-1BA7-21C3-22AF543F93AD}"/>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3303;p64">
              <a:extLst>
                <a:ext uri="{FF2B5EF4-FFF2-40B4-BE49-F238E27FC236}">
                  <a16:creationId xmlns:a16="http://schemas.microsoft.com/office/drawing/2014/main" id="{86D5883E-FAAC-A43E-75B2-ACA0C67178AE}"/>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3304;p64">
              <a:extLst>
                <a:ext uri="{FF2B5EF4-FFF2-40B4-BE49-F238E27FC236}">
                  <a16:creationId xmlns:a16="http://schemas.microsoft.com/office/drawing/2014/main" id="{8DD8D9E4-1545-84ED-89A0-787E9EFF89C5}"/>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3305;p64">
              <a:extLst>
                <a:ext uri="{FF2B5EF4-FFF2-40B4-BE49-F238E27FC236}">
                  <a16:creationId xmlns:a16="http://schemas.microsoft.com/office/drawing/2014/main" id="{6BCB5970-9530-4825-9C95-77AB67EA0449}"/>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3306;p64">
              <a:extLst>
                <a:ext uri="{FF2B5EF4-FFF2-40B4-BE49-F238E27FC236}">
                  <a16:creationId xmlns:a16="http://schemas.microsoft.com/office/drawing/2014/main" id="{66C1A704-5A32-FF1F-B233-67506CA5E218}"/>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3307;p64">
              <a:extLst>
                <a:ext uri="{FF2B5EF4-FFF2-40B4-BE49-F238E27FC236}">
                  <a16:creationId xmlns:a16="http://schemas.microsoft.com/office/drawing/2014/main" id="{3F79C8C3-42B3-31E9-3A5D-D2A4C30F9395}"/>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3308;p64">
              <a:extLst>
                <a:ext uri="{FF2B5EF4-FFF2-40B4-BE49-F238E27FC236}">
                  <a16:creationId xmlns:a16="http://schemas.microsoft.com/office/drawing/2014/main" id="{F59B38D3-F2DF-495F-8204-B02D22FE3D23}"/>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3309;p64">
              <a:extLst>
                <a:ext uri="{FF2B5EF4-FFF2-40B4-BE49-F238E27FC236}">
                  <a16:creationId xmlns:a16="http://schemas.microsoft.com/office/drawing/2014/main" id="{2A007837-BA91-D254-830F-BD81F75C192D}"/>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3310;p64">
              <a:extLst>
                <a:ext uri="{FF2B5EF4-FFF2-40B4-BE49-F238E27FC236}">
                  <a16:creationId xmlns:a16="http://schemas.microsoft.com/office/drawing/2014/main" id="{F22C37BC-E6AA-F9CE-9117-9FC1F19D897F}"/>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3311;p64">
              <a:extLst>
                <a:ext uri="{FF2B5EF4-FFF2-40B4-BE49-F238E27FC236}">
                  <a16:creationId xmlns:a16="http://schemas.microsoft.com/office/drawing/2014/main" id="{A11AC75E-B8A0-7B0A-6DD7-0C47F1CB05F0}"/>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3312;p64">
              <a:extLst>
                <a:ext uri="{FF2B5EF4-FFF2-40B4-BE49-F238E27FC236}">
                  <a16:creationId xmlns:a16="http://schemas.microsoft.com/office/drawing/2014/main" id="{2054F4F3-11BD-0273-1EE6-C0371AD786FA}"/>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3313;p64">
              <a:extLst>
                <a:ext uri="{FF2B5EF4-FFF2-40B4-BE49-F238E27FC236}">
                  <a16:creationId xmlns:a16="http://schemas.microsoft.com/office/drawing/2014/main" id="{3B98717F-E1F7-000B-DB58-F865DD7D1572}"/>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3314;p64">
              <a:extLst>
                <a:ext uri="{FF2B5EF4-FFF2-40B4-BE49-F238E27FC236}">
                  <a16:creationId xmlns:a16="http://schemas.microsoft.com/office/drawing/2014/main" id="{BD80061D-3F5D-1105-0FBB-C0BF9462E295}"/>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3315;p64">
              <a:extLst>
                <a:ext uri="{FF2B5EF4-FFF2-40B4-BE49-F238E27FC236}">
                  <a16:creationId xmlns:a16="http://schemas.microsoft.com/office/drawing/2014/main" id="{D7E633C8-8A29-5B2F-E485-CDA7B02F70A0}"/>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3316;p64">
              <a:extLst>
                <a:ext uri="{FF2B5EF4-FFF2-40B4-BE49-F238E27FC236}">
                  <a16:creationId xmlns:a16="http://schemas.microsoft.com/office/drawing/2014/main" id="{552B6207-D821-B755-5535-E58BFDB1081F}"/>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3317;p64">
              <a:extLst>
                <a:ext uri="{FF2B5EF4-FFF2-40B4-BE49-F238E27FC236}">
                  <a16:creationId xmlns:a16="http://schemas.microsoft.com/office/drawing/2014/main" id="{CA0590B4-54A5-4A05-FD6C-0CA52EBD7849}"/>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3318;p64">
              <a:extLst>
                <a:ext uri="{FF2B5EF4-FFF2-40B4-BE49-F238E27FC236}">
                  <a16:creationId xmlns:a16="http://schemas.microsoft.com/office/drawing/2014/main" id="{8D9F7E25-CAAF-CCD6-EBCD-1592006C16D3}"/>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3319;p64">
              <a:extLst>
                <a:ext uri="{FF2B5EF4-FFF2-40B4-BE49-F238E27FC236}">
                  <a16:creationId xmlns:a16="http://schemas.microsoft.com/office/drawing/2014/main" id="{703F3EBA-5692-17CC-CAA1-DC2FB81B77BD}"/>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4" name="Google Shape;3932;p65">
            <a:extLst>
              <a:ext uri="{FF2B5EF4-FFF2-40B4-BE49-F238E27FC236}">
                <a16:creationId xmlns:a16="http://schemas.microsoft.com/office/drawing/2014/main" id="{1A1F6911-8423-0BA7-966C-48C844FCA9DB}"/>
              </a:ext>
            </a:extLst>
          </p:cNvPr>
          <p:cNvSpPr txBox="1">
            <a:spLocks/>
          </p:cNvSpPr>
          <p:nvPr/>
        </p:nvSpPr>
        <p:spPr>
          <a:xfrm>
            <a:off x="461491" y="1006479"/>
            <a:ext cx="3614100" cy="326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15000"/>
              </a:lnSpc>
              <a:spcBef>
                <a:spcPts val="0"/>
              </a:spcBef>
              <a:spcAft>
                <a:spcPts val="1000"/>
              </a:spcAft>
            </a:pPr>
            <a:r>
              <a:rPr lang="en-US" sz="1200" b="1" dirty="0">
                <a:effectLst/>
                <a:latin typeface="DM Sans" pitchFamily="2" charset="0"/>
                <a:ea typeface="Calibri" panose="020F0502020204030204" pitchFamily="34" charset="0"/>
                <a:cs typeface="Times New Roman" panose="02020603050405020304" pitchFamily="18" charset="0"/>
              </a:rPr>
              <a:t>Server Creation in Python</a:t>
            </a:r>
            <a:endParaRPr lang="en-US" sz="1200" dirty="0">
              <a:effectLst/>
              <a:latin typeface="DM Sans" pitchFamily="2"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b="1" dirty="0">
                <a:effectLst/>
                <a:latin typeface="DM Sans" pitchFamily="2" charset="0"/>
                <a:ea typeface="Calibri" panose="020F0502020204030204" pitchFamily="34" charset="0"/>
                <a:cs typeface="Times New Roman" panose="02020603050405020304" pitchFamily="18" charset="0"/>
              </a:rPr>
              <a:t>(I) Local Server</a:t>
            </a:r>
            <a:endParaRPr lang="en-US" sz="1200" dirty="0">
              <a:effectLst/>
              <a:latin typeface="DM Sans" pitchFamily="2"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200" dirty="0">
                <a:effectLst/>
                <a:latin typeface="DM Sans" pitchFamily="2" charset="0"/>
                <a:ea typeface="Calibri" panose="020F0502020204030204" pitchFamily="34" charset="0"/>
                <a:cs typeface="Times New Roman" panose="02020603050405020304" pitchFamily="18" charset="0"/>
              </a:rPr>
              <a:t>In this server client machine act as server  ,we can make local server using one line code. your system becomes the server to the client that is your browser, and the files are stored locally on your system. The module you’ll be using to create a web server is Python’s http server. it can only be used as a static file server. You’ll need a Python web framework, to run dynamic web servers.</a:t>
            </a:r>
          </a:p>
          <a:p>
            <a:endParaRPr lang="en-US" sz="1200" dirty="0">
              <a:latin typeface="DM Sans" pitchFamily="2" charset="0"/>
            </a:endParaRPr>
          </a:p>
        </p:txBody>
      </p:sp>
      <p:pic>
        <p:nvPicPr>
          <p:cNvPr id="2895" name="Picture 2894">
            <a:extLst>
              <a:ext uri="{FF2B5EF4-FFF2-40B4-BE49-F238E27FC236}">
                <a16:creationId xmlns:a16="http://schemas.microsoft.com/office/drawing/2014/main" id="{404EB380-A226-4723-F231-82B1A29535CD}"/>
              </a:ext>
            </a:extLst>
          </p:cNvPr>
          <p:cNvPicPr>
            <a:picLocks noChangeAspect="1"/>
          </p:cNvPicPr>
          <p:nvPr/>
        </p:nvPicPr>
        <p:blipFill>
          <a:blip r:embed="rId3" cstate="print"/>
          <a:srcRect/>
          <a:stretch>
            <a:fillRect/>
          </a:stretch>
        </p:blipFill>
        <p:spPr bwMode="auto">
          <a:xfrm>
            <a:off x="1564705" y="3567747"/>
            <a:ext cx="5943600" cy="1189990"/>
          </a:xfrm>
          <a:prstGeom prst="rect">
            <a:avLst/>
          </a:prstGeom>
          <a:noFill/>
          <a:ln w="9525">
            <a:noFill/>
            <a:miter lim="800000"/>
            <a:headEnd/>
            <a:tailEnd/>
          </a:ln>
        </p:spPr>
      </p:pic>
      <p:pic>
        <p:nvPicPr>
          <p:cNvPr id="2796" name="Picture 2795">
            <a:extLst>
              <a:ext uri="{FF2B5EF4-FFF2-40B4-BE49-F238E27FC236}">
                <a16:creationId xmlns:a16="http://schemas.microsoft.com/office/drawing/2014/main" id="{10B400B5-6373-1A1B-5A3D-254C06F89986}"/>
              </a:ext>
            </a:extLst>
          </p:cNvPr>
          <p:cNvPicPr>
            <a:picLocks noChangeAspect="1"/>
          </p:cNvPicPr>
          <p:nvPr/>
        </p:nvPicPr>
        <p:blipFill>
          <a:blip r:embed="rId4"/>
          <a:stretch>
            <a:fillRect/>
          </a:stretch>
        </p:blipFill>
        <p:spPr>
          <a:xfrm>
            <a:off x="7095744" y="0"/>
            <a:ext cx="2066544" cy="554657"/>
          </a:xfrm>
          <a:prstGeom prst="rect">
            <a:avLst/>
          </a:prstGeom>
        </p:spPr>
      </p:pic>
      <p:sp>
        <p:nvSpPr>
          <p:cNvPr id="2797" name="Date Placeholder 2796">
            <a:extLst>
              <a:ext uri="{FF2B5EF4-FFF2-40B4-BE49-F238E27FC236}">
                <a16:creationId xmlns:a16="http://schemas.microsoft.com/office/drawing/2014/main" id="{A0E4F32E-68AD-2908-6053-5DC3D2F8C3DF}"/>
              </a:ext>
            </a:extLst>
          </p:cNvPr>
          <p:cNvSpPr>
            <a:spLocks noGrp="1"/>
          </p:cNvSpPr>
          <p:nvPr>
            <p:ph type="dt" sz="half" idx="10"/>
          </p:nvPr>
        </p:nvSpPr>
        <p:spPr/>
        <p:txBody>
          <a:bodyPr/>
          <a:lstStyle/>
          <a:p>
            <a:r>
              <a:rPr lang="en-US"/>
              <a:t>1-7-2023</a:t>
            </a:r>
          </a:p>
        </p:txBody>
      </p:sp>
      <p:sp>
        <p:nvSpPr>
          <p:cNvPr id="2798" name="Footer Placeholder 2797">
            <a:extLst>
              <a:ext uri="{FF2B5EF4-FFF2-40B4-BE49-F238E27FC236}">
                <a16:creationId xmlns:a16="http://schemas.microsoft.com/office/drawing/2014/main" id="{25B2B196-9FCA-C890-70F2-CB0A1E93455B}"/>
              </a:ext>
            </a:extLst>
          </p:cNvPr>
          <p:cNvSpPr>
            <a:spLocks noGrp="1"/>
          </p:cNvSpPr>
          <p:nvPr>
            <p:ph type="ftr" sz="quarter" idx="11"/>
          </p:nvPr>
        </p:nvSpPr>
        <p:spPr/>
        <p:txBody>
          <a:bodyPr/>
          <a:lstStyle/>
          <a:p>
            <a:r>
              <a:rPr lang="en-US"/>
              <a:t>Project Presentation 2023</a:t>
            </a:r>
          </a:p>
        </p:txBody>
      </p:sp>
      <p:sp>
        <p:nvSpPr>
          <p:cNvPr id="2799" name="Slide Number Placeholder 2798">
            <a:extLst>
              <a:ext uri="{FF2B5EF4-FFF2-40B4-BE49-F238E27FC236}">
                <a16:creationId xmlns:a16="http://schemas.microsoft.com/office/drawing/2014/main" id="{F48EFAA7-11BB-B4D5-9551-406E1EA4D4DC}"/>
              </a:ext>
            </a:extLst>
          </p:cNvPr>
          <p:cNvSpPr>
            <a:spLocks noGrp="1"/>
          </p:cNvSpPr>
          <p:nvPr>
            <p:ph type="sldNum" sz="quarter" idx="12"/>
          </p:nvPr>
        </p:nvSpPr>
        <p:spPr/>
        <p:txBody>
          <a:bodyPr/>
          <a:lstStyle/>
          <a:p>
            <a:fld id="{2847F62E-51B6-4DBD-B010-6F6111302021}"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894" name="Google Shape;3932;p65">
            <a:extLst>
              <a:ext uri="{FF2B5EF4-FFF2-40B4-BE49-F238E27FC236}">
                <a16:creationId xmlns:a16="http://schemas.microsoft.com/office/drawing/2014/main" id="{1A1F6911-8423-0BA7-966C-48C844FCA9DB}"/>
              </a:ext>
            </a:extLst>
          </p:cNvPr>
          <p:cNvSpPr txBox="1">
            <a:spLocks/>
          </p:cNvSpPr>
          <p:nvPr/>
        </p:nvSpPr>
        <p:spPr>
          <a:xfrm>
            <a:off x="412361" y="846680"/>
            <a:ext cx="3614100" cy="326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15000"/>
              </a:lnSpc>
              <a:spcBef>
                <a:spcPts val="0"/>
              </a:spcBef>
              <a:spcAft>
                <a:spcPts val="1000"/>
              </a:spcAft>
            </a:pPr>
            <a:r>
              <a:rPr lang="en-US" sz="1200" b="1" dirty="0">
                <a:effectLst/>
                <a:latin typeface="DM Sans" pitchFamily="2" charset="0"/>
                <a:ea typeface="Calibri" panose="020F0502020204030204" pitchFamily="34" charset="0"/>
                <a:cs typeface="Times New Roman" panose="02020603050405020304" pitchFamily="18" charset="0"/>
              </a:rPr>
              <a:t>(II) Custom Server</a:t>
            </a:r>
          </a:p>
          <a:p>
            <a:pPr marL="0" marR="0" algn="just">
              <a:lnSpc>
                <a:spcPct val="115000"/>
              </a:lnSpc>
              <a:spcBef>
                <a:spcPts val="0"/>
              </a:spcBef>
              <a:spcAft>
                <a:spcPts val="1000"/>
              </a:spcAft>
            </a:pPr>
            <a:r>
              <a:rPr lang="en-US" sz="1200" dirty="0">
                <a:effectLst/>
                <a:latin typeface="DM Sans" pitchFamily="2" charset="0"/>
                <a:ea typeface="Calibri" panose="020F0502020204030204" pitchFamily="34" charset="0"/>
                <a:cs typeface="Times New Roman" panose="02020603050405020304" pitchFamily="18" charset="0"/>
              </a:rPr>
              <a:t>In this custom server we use </a:t>
            </a:r>
            <a:r>
              <a:rPr lang="en-US" sz="1200" b="1" dirty="0">
                <a:effectLst/>
                <a:latin typeface="DM Sans" pitchFamily="2" charset="0"/>
                <a:ea typeface="Calibri" panose="020F0502020204030204" pitchFamily="34" charset="0"/>
                <a:cs typeface="Times New Roman" panose="02020603050405020304" pitchFamily="18" charset="0"/>
              </a:rPr>
              <a:t>local machine IP Address</a:t>
            </a:r>
            <a:r>
              <a:rPr lang="en-US" sz="1200" dirty="0">
                <a:effectLst/>
                <a:latin typeface="DM Sans" pitchFamily="2" charset="0"/>
                <a:ea typeface="Calibri" panose="020F0502020204030204" pitchFamily="34" charset="0"/>
                <a:cs typeface="Times New Roman" panose="02020603050405020304" pitchFamily="18" charset="0"/>
              </a:rPr>
              <a:t> as host name and use port no </a:t>
            </a:r>
            <a:r>
              <a:rPr lang="en-US" sz="1200" b="1" dirty="0">
                <a:effectLst/>
                <a:latin typeface="DM Sans" pitchFamily="2" charset="0"/>
                <a:ea typeface="Calibri" panose="020F0502020204030204" pitchFamily="34" charset="0"/>
                <a:cs typeface="Times New Roman" panose="02020603050405020304" pitchFamily="18" charset="0"/>
              </a:rPr>
              <a:t>8080</a:t>
            </a:r>
            <a:endParaRPr lang="en-US" sz="1200" dirty="0">
              <a:latin typeface="DM Sans" pitchFamily="2" charset="0"/>
            </a:endParaRPr>
          </a:p>
        </p:txBody>
      </p:sp>
      <p:pic>
        <p:nvPicPr>
          <p:cNvPr id="2941" name="Picture 2940">
            <a:extLst>
              <a:ext uri="{FF2B5EF4-FFF2-40B4-BE49-F238E27FC236}">
                <a16:creationId xmlns:a16="http://schemas.microsoft.com/office/drawing/2014/main" id="{758A45DE-C9B6-DF80-7563-8A0A2948CBF5}"/>
              </a:ext>
            </a:extLst>
          </p:cNvPr>
          <p:cNvPicPr>
            <a:picLocks noChangeAspect="1"/>
          </p:cNvPicPr>
          <p:nvPr/>
        </p:nvPicPr>
        <p:blipFill>
          <a:blip r:embed="rId3" cstate="print"/>
          <a:srcRect/>
          <a:stretch>
            <a:fillRect/>
          </a:stretch>
        </p:blipFill>
        <p:spPr bwMode="auto">
          <a:xfrm>
            <a:off x="233419" y="1767541"/>
            <a:ext cx="5107614" cy="3037284"/>
          </a:xfrm>
          <a:prstGeom prst="rect">
            <a:avLst/>
          </a:prstGeom>
          <a:noFill/>
          <a:ln w="9525">
            <a:noFill/>
            <a:miter lim="800000"/>
            <a:headEnd/>
            <a:tailEnd/>
          </a:ln>
        </p:spPr>
      </p:pic>
      <p:pic>
        <p:nvPicPr>
          <p:cNvPr id="2942" name="Picture 2941">
            <a:extLst>
              <a:ext uri="{FF2B5EF4-FFF2-40B4-BE49-F238E27FC236}">
                <a16:creationId xmlns:a16="http://schemas.microsoft.com/office/drawing/2014/main" id="{C748947E-C1C7-315C-3C67-68BAE0E55249}"/>
              </a:ext>
            </a:extLst>
          </p:cNvPr>
          <p:cNvPicPr>
            <a:picLocks noChangeAspect="1"/>
          </p:cNvPicPr>
          <p:nvPr/>
        </p:nvPicPr>
        <p:blipFill>
          <a:blip r:embed="rId4" cstate="print"/>
          <a:srcRect/>
          <a:stretch>
            <a:fillRect/>
          </a:stretch>
        </p:blipFill>
        <p:spPr bwMode="auto">
          <a:xfrm>
            <a:off x="2646195" y="4055428"/>
            <a:ext cx="5942330" cy="711835"/>
          </a:xfrm>
          <a:prstGeom prst="rect">
            <a:avLst/>
          </a:prstGeom>
          <a:noFill/>
          <a:ln w="9525">
            <a:noFill/>
            <a:miter lim="800000"/>
            <a:headEnd/>
            <a:tailEnd/>
          </a:ln>
        </p:spPr>
      </p:pic>
      <p:sp>
        <p:nvSpPr>
          <p:cNvPr id="2944" name="Google Shape;12188;p76">
            <a:extLst>
              <a:ext uri="{FF2B5EF4-FFF2-40B4-BE49-F238E27FC236}">
                <a16:creationId xmlns:a16="http://schemas.microsoft.com/office/drawing/2014/main" id="{F1E6703F-D313-3A55-9559-E7C108F671E0}"/>
              </a:ext>
            </a:extLst>
          </p:cNvPr>
          <p:cNvSpPr/>
          <p:nvPr/>
        </p:nvSpPr>
        <p:spPr>
          <a:xfrm>
            <a:off x="7324531" y="1242778"/>
            <a:ext cx="1276423" cy="132897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55D17BE5-05E1-C447-A07A-68B8E4326C2B}"/>
              </a:ext>
            </a:extLst>
          </p:cNvPr>
          <p:cNvPicPr>
            <a:picLocks noChangeAspect="1"/>
          </p:cNvPicPr>
          <p:nvPr/>
        </p:nvPicPr>
        <p:blipFill>
          <a:blip r:embed="rId5"/>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284E800F-21AD-66CB-FFA6-47EB050620D6}"/>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307CA155-A5B6-4CAF-9E20-392CD9A3BDCE}"/>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B33FD6C5-4DA0-25FB-BAD4-CC1F9E1918CF}"/>
              </a:ext>
            </a:extLst>
          </p:cNvPr>
          <p:cNvSpPr>
            <a:spLocks noGrp="1"/>
          </p:cNvSpPr>
          <p:nvPr>
            <p:ph type="sldNum" sz="quarter" idx="12"/>
          </p:nvPr>
        </p:nvSpPr>
        <p:spPr/>
        <p:txBody>
          <a:bodyPr/>
          <a:lstStyle/>
          <a:p>
            <a:fld id="{2847F62E-51B6-4DBD-B010-6F6111302021}" type="slidenum">
              <a:rPr lang="en-US" smtClean="0"/>
              <a:t>13</a:t>
            </a:fld>
            <a:endParaRPr lang="en-US"/>
          </a:p>
        </p:txBody>
      </p:sp>
    </p:spTree>
    <p:extLst>
      <p:ext uri="{BB962C8B-B14F-4D97-AF65-F5344CB8AC3E}">
        <p14:creationId xmlns:p14="http://schemas.microsoft.com/office/powerpoint/2010/main" val="85838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894" name="Google Shape;3932;p65">
            <a:extLst>
              <a:ext uri="{FF2B5EF4-FFF2-40B4-BE49-F238E27FC236}">
                <a16:creationId xmlns:a16="http://schemas.microsoft.com/office/drawing/2014/main" id="{1A1F6911-8423-0BA7-966C-48C844FCA9DB}"/>
              </a:ext>
            </a:extLst>
          </p:cNvPr>
          <p:cNvSpPr txBox="1">
            <a:spLocks/>
          </p:cNvSpPr>
          <p:nvPr/>
        </p:nvSpPr>
        <p:spPr>
          <a:xfrm>
            <a:off x="412360" y="846679"/>
            <a:ext cx="6119069" cy="35946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15000"/>
              </a:lnSpc>
              <a:spcBef>
                <a:spcPts val="0"/>
              </a:spcBef>
              <a:spcAft>
                <a:spcPts val="1000"/>
              </a:spcAft>
            </a:pPr>
            <a:r>
              <a:rPr lang="en-US" sz="1200" b="1" dirty="0">
                <a:latin typeface="DM Sans" pitchFamily="2" charset="0"/>
              </a:rPr>
              <a:t>Module &amp; classes use in server creation</a:t>
            </a:r>
          </a:p>
          <a:p>
            <a:pPr marL="171450" marR="0" indent="-171450">
              <a:lnSpc>
                <a:spcPct val="115000"/>
              </a:lnSpc>
              <a:spcBef>
                <a:spcPts val="0"/>
              </a:spcBef>
              <a:spcAft>
                <a:spcPts val="1000"/>
              </a:spcAft>
              <a:buFont typeface="Arial" panose="020B0604020202020204" pitchFamily="34" charset="0"/>
              <a:buChar char="•"/>
            </a:pPr>
            <a:r>
              <a:rPr lang="en-US" sz="1200" dirty="0">
                <a:latin typeface="DM Sans" pitchFamily="2" charset="0"/>
              </a:rPr>
              <a:t>HTTP.SERVER</a:t>
            </a:r>
          </a:p>
          <a:p>
            <a:pPr marL="0" marR="0">
              <a:lnSpc>
                <a:spcPct val="115000"/>
              </a:lnSpc>
              <a:spcBef>
                <a:spcPts val="0"/>
              </a:spcBef>
              <a:spcAft>
                <a:spcPts val="1000"/>
              </a:spcAft>
            </a:pPr>
            <a:r>
              <a:rPr lang="en-US" sz="1200" dirty="0">
                <a:latin typeface="DM Sans" pitchFamily="2" charset="0"/>
              </a:rPr>
              <a:t>The HTTP server is a standard module in the Python library that has the classes used in client-server communication. it is a simple, zero-configuration command-line static HTTP server. It is powerful enough for production usage, but it's simple and hackable enough to be used for testing, local development and learning.</a:t>
            </a:r>
          </a:p>
          <a:p>
            <a:pPr marL="171450" marR="0" indent="-171450">
              <a:lnSpc>
                <a:spcPct val="115000"/>
              </a:lnSpc>
              <a:spcBef>
                <a:spcPts val="0"/>
              </a:spcBef>
              <a:spcAft>
                <a:spcPts val="1000"/>
              </a:spcAft>
              <a:buFont typeface="Arial" panose="020B0604020202020204" pitchFamily="34" charset="0"/>
              <a:buChar char="•"/>
            </a:pPr>
            <a:r>
              <a:rPr lang="en-US" sz="1200" dirty="0">
                <a:latin typeface="DM Sans" pitchFamily="2" charset="0"/>
              </a:rPr>
              <a:t>BaseHTTPRequestHandler and HTTPServer</a:t>
            </a:r>
          </a:p>
          <a:p>
            <a:pPr marR="0">
              <a:lnSpc>
                <a:spcPct val="115000"/>
              </a:lnSpc>
              <a:spcBef>
                <a:spcPts val="0"/>
              </a:spcBef>
              <a:spcAft>
                <a:spcPts val="1000"/>
              </a:spcAft>
            </a:pPr>
            <a:r>
              <a:rPr lang="en-US" sz="1200" dirty="0">
                <a:latin typeface="DM Sans" pitchFamily="2" charset="0"/>
              </a:rPr>
              <a:t>This two classes derived from HTTP. server library. This class is used to handle the HTTP requests that arrive at the server. By itself, it cannot respond to any actual HTTP requests, it must be subclass to handle each request method . BaseHTTPRequestHandler provides a number of class and instance variables, and methods for use by subclasses.</a:t>
            </a:r>
          </a:p>
          <a:p>
            <a:pPr marL="0" marR="0">
              <a:lnSpc>
                <a:spcPct val="115000"/>
              </a:lnSpc>
              <a:spcBef>
                <a:spcPts val="0"/>
              </a:spcBef>
              <a:spcAft>
                <a:spcPts val="1000"/>
              </a:spcAft>
            </a:pPr>
            <a:endParaRPr lang="en-US" sz="1200" dirty="0">
              <a:latin typeface="DM Sans" pitchFamily="2" charset="0"/>
            </a:endParaRPr>
          </a:p>
        </p:txBody>
      </p:sp>
      <p:grpSp>
        <p:nvGrpSpPr>
          <p:cNvPr id="2" name="Google Shape;12852;p77">
            <a:extLst>
              <a:ext uri="{FF2B5EF4-FFF2-40B4-BE49-F238E27FC236}">
                <a16:creationId xmlns:a16="http://schemas.microsoft.com/office/drawing/2014/main" id="{08989457-8264-B5E7-91EF-95AF28865368}"/>
              </a:ext>
            </a:extLst>
          </p:cNvPr>
          <p:cNvGrpSpPr/>
          <p:nvPr/>
        </p:nvGrpSpPr>
        <p:grpSpPr>
          <a:xfrm>
            <a:off x="7735078" y="922647"/>
            <a:ext cx="998639" cy="952806"/>
            <a:chOff x="3042703" y="1529137"/>
            <a:chExt cx="411535" cy="315587"/>
          </a:xfrm>
        </p:grpSpPr>
        <p:sp>
          <p:nvSpPr>
            <p:cNvPr id="3" name="Google Shape;12853;p77">
              <a:extLst>
                <a:ext uri="{FF2B5EF4-FFF2-40B4-BE49-F238E27FC236}">
                  <a16:creationId xmlns:a16="http://schemas.microsoft.com/office/drawing/2014/main" id="{D3D142BC-F96A-7076-02E1-D9D95B013FA7}"/>
                </a:ext>
              </a:extLst>
            </p:cNvPr>
            <p:cNvSpPr/>
            <p:nvPr/>
          </p:nvSpPr>
          <p:spPr>
            <a:xfrm>
              <a:off x="3042703" y="1529137"/>
              <a:ext cx="411535" cy="315587"/>
            </a:xfrm>
            <a:custGeom>
              <a:avLst/>
              <a:gdLst/>
              <a:ahLst/>
              <a:cxnLst/>
              <a:rect l="l" t="t" r="r" b="b"/>
              <a:pathLst>
                <a:path w="12919" h="9907" extrusionOk="0">
                  <a:moveTo>
                    <a:pt x="191" y="0"/>
                  </a:moveTo>
                  <a:cubicBezTo>
                    <a:pt x="84" y="0"/>
                    <a:pt x="1" y="84"/>
                    <a:pt x="1" y="191"/>
                  </a:cubicBezTo>
                  <a:lnTo>
                    <a:pt x="1" y="9716"/>
                  </a:lnTo>
                  <a:cubicBezTo>
                    <a:pt x="1" y="9823"/>
                    <a:pt x="96" y="9906"/>
                    <a:pt x="191" y="9906"/>
                  </a:cubicBezTo>
                  <a:lnTo>
                    <a:pt x="2394" y="9906"/>
                  </a:lnTo>
                  <a:cubicBezTo>
                    <a:pt x="2501" y="9906"/>
                    <a:pt x="2584" y="9823"/>
                    <a:pt x="2584" y="9716"/>
                  </a:cubicBezTo>
                  <a:cubicBezTo>
                    <a:pt x="2584" y="9609"/>
                    <a:pt x="2501" y="9525"/>
                    <a:pt x="2394" y="9525"/>
                  </a:cubicBezTo>
                  <a:lnTo>
                    <a:pt x="382" y="9525"/>
                  </a:lnTo>
                  <a:lnTo>
                    <a:pt x="382" y="7989"/>
                  </a:lnTo>
                  <a:lnTo>
                    <a:pt x="8287" y="7989"/>
                  </a:lnTo>
                  <a:cubicBezTo>
                    <a:pt x="8394" y="7989"/>
                    <a:pt x="8478" y="7894"/>
                    <a:pt x="8478" y="7799"/>
                  </a:cubicBezTo>
                  <a:cubicBezTo>
                    <a:pt x="8478" y="7692"/>
                    <a:pt x="8394" y="7596"/>
                    <a:pt x="8287" y="7596"/>
                  </a:cubicBezTo>
                  <a:lnTo>
                    <a:pt x="382" y="7596"/>
                  </a:lnTo>
                  <a:lnTo>
                    <a:pt x="382" y="2167"/>
                  </a:lnTo>
                  <a:lnTo>
                    <a:pt x="12550" y="2167"/>
                  </a:lnTo>
                  <a:lnTo>
                    <a:pt x="12550" y="7596"/>
                  </a:lnTo>
                  <a:lnTo>
                    <a:pt x="9287" y="7596"/>
                  </a:lnTo>
                  <a:cubicBezTo>
                    <a:pt x="9180" y="7596"/>
                    <a:pt x="9097" y="7692"/>
                    <a:pt x="9097" y="7799"/>
                  </a:cubicBezTo>
                  <a:cubicBezTo>
                    <a:pt x="9097" y="7894"/>
                    <a:pt x="9180" y="7989"/>
                    <a:pt x="9287" y="7989"/>
                  </a:cubicBezTo>
                  <a:lnTo>
                    <a:pt x="12538" y="7989"/>
                  </a:lnTo>
                  <a:lnTo>
                    <a:pt x="12538" y="9525"/>
                  </a:lnTo>
                  <a:lnTo>
                    <a:pt x="3251" y="9525"/>
                  </a:lnTo>
                  <a:cubicBezTo>
                    <a:pt x="3144" y="9525"/>
                    <a:pt x="3049" y="9609"/>
                    <a:pt x="3049" y="9716"/>
                  </a:cubicBezTo>
                  <a:cubicBezTo>
                    <a:pt x="3049" y="9823"/>
                    <a:pt x="3144" y="9906"/>
                    <a:pt x="3251" y="9906"/>
                  </a:cubicBezTo>
                  <a:lnTo>
                    <a:pt x="12728" y="9906"/>
                  </a:lnTo>
                  <a:cubicBezTo>
                    <a:pt x="12835" y="9906"/>
                    <a:pt x="12919" y="9823"/>
                    <a:pt x="12919" y="9716"/>
                  </a:cubicBezTo>
                  <a:lnTo>
                    <a:pt x="12919" y="191"/>
                  </a:lnTo>
                  <a:cubicBezTo>
                    <a:pt x="12907" y="84"/>
                    <a:pt x="12835" y="0"/>
                    <a:pt x="12728" y="0"/>
                  </a:cubicBezTo>
                  <a:lnTo>
                    <a:pt x="6859" y="0"/>
                  </a:lnTo>
                  <a:cubicBezTo>
                    <a:pt x="6763" y="0"/>
                    <a:pt x="6668" y="84"/>
                    <a:pt x="6668" y="191"/>
                  </a:cubicBezTo>
                  <a:cubicBezTo>
                    <a:pt x="6668" y="298"/>
                    <a:pt x="6763" y="381"/>
                    <a:pt x="6859" y="381"/>
                  </a:cubicBezTo>
                  <a:lnTo>
                    <a:pt x="12538" y="381"/>
                  </a:lnTo>
                  <a:lnTo>
                    <a:pt x="12538" y="1810"/>
                  </a:lnTo>
                  <a:lnTo>
                    <a:pt x="370" y="1810"/>
                  </a:lnTo>
                  <a:lnTo>
                    <a:pt x="370" y="381"/>
                  </a:lnTo>
                  <a:lnTo>
                    <a:pt x="6001" y="381"/>
                  </a:lnTo>
                  <a:cubicBezTo>
                    <a:pt x="6108" y="381"/>
                    <a:pt x="6192" y="298"/>
                    <a:pt x="6192" y="191"/>
                  </a:cubicBezTo>
                  <a:cubicBezTo>
                    <a:pt x="6192" y="84"/>
                    <a:pt x="6097" y="0"/>
                    <a:pt x="60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854;p77">
              <a:extLst>
                <a:ext uri="{FF2B5EF4-FFF2-40B4-BE49-F238E27FC236}">
                  <a16:creationId xmlns:a16="http://schemas.microsoft.com/office/drawing/2014/main" id="{E024CFA6-54D9-10D2-E7CA-962F12BD5C9C}"/>
                </a:ext>
              </a:extLst>
            </p:cNvPr>
            <p:cNvSpPr/>
            <p:nvPr/>
          </p:nvSpPr>
          <p:spPr>
            <a:xfrm>
              <a:off x="3077967" y="1557965"/>
              <a:ext cx="12169" cy="12551"/>
            </a:xfrm>
            <a:custGeom>
              <a:avLst/>
              <a:gdLst/>
              <a:ahLst/>
              <a:cxnLst/>
              <a:rect l="l" t="t" r="r" b="b"/>
              <a:pathLst>
                <a:path w="382" h="394" extrusionOk="0">
                  <a:moveTo>
                    <a:pt x="191" y="0"/>
                  </a:moveTo>
                  <a:cubicBezTo>
                    <a:pt x="84" y="0"/>
                    <a:pt x="1" y="95"/>
                    <a:pt x="1" y="191"/>
                  </a:cubicBezTo>
                  <a:cubicBezTo>
                    <a:pt x="1" y="298"/>
                    <a:pt x="84" y="393"/>
                    <a:pt x="191" y="393"/>
                  </a:cubicBezTo>
                  <a:cubicBezTo>
                    <a:pt x="298" y="393"/>
                    <a:pt x="382" y="298"/>
                    <a:pt x="382" y="191"/>
                  </a:cubicBezTo>
                  <a:cubicBezTo>
                    <a:pt x="382" y="95"/>
                    <a:pt x="2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55;p77">
              <a:extLst>
                <a:ext uri="{FF2B5EF4-FFF2-40B4-BE49-F238E27FC236}">
                  <a16:creationId xmlns:a16="http://schemas.microsoft.com/office/drawing/2014/main" id="{5C50BFA8-D546-CFFF-2943-39939DBCDB66}"/>
                </a:ext>
              </a:extLst>
            </p:cNvPr>
            <p:cNvSpPr/>
            <p:nvPr/>
          </p:nvSpPr>
          <p:spPr>
            <a:xfrm>
              <a:off x="3099978" y="1557965"/>
              <a:ext cx="12551" cy="12551"/>
            </a:xfrm>
            <a:custGeom>
              <a:avLst/>
              <a:gdLst/>
              <a:ahLst/>
              <a:cxnLst/>
              <a:rect l="l" t="t" r="r" b="b"/>
              <a:pathLst>
                <a:path w="394" h="394" extrusionOk="0">
                  <a:moveTo>
                    <a:pt x="203" y="0"/>
                  </a:moveTo>
                  <a:cubicBezTo>
                    <a:pt x="96" y="0"/>
                    <a:pt x="0" y="95"/>
                    <a:pt x="0" y="191"/>
                  </a:cubicBezTo>
                  <a:cubicBezTo>
                    <a:pt x="0" y="298"/>
                    <a:pt x="96" y="393"/>
                    <a:pt x="203" y="393"/>
                  </a:cubicBezTo>
                  <a:cubicBezTo>
                    <a:pt x="298" y="393"/>
                    <a:pt x="393" y="298"/>
                    <a:pt x="393" y="191"/>
                  </a:cubicBezTo>
                  <a:cubicBezTo>
                    <a:pt x="393" y="95"/>
                    <a:pt x="298" y="0"/>
                    <a:pt x="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856;p77">
              <a:extLst>
                <a:ext uri="{FF2B5EF4-FFF2-40B4-BE49-F238E27FC236}">
                  <a16:creationId xmlns:a16="http://schemas.microsoft.com/office/drawing/2014/main" id="{F22EF756-C179-B2D4-FC48-159C37138A2B}"/>
                </a:ext>
              </a:extLst>
            </p:cNvPr>
            <p:cNvSpPr/>
            <p:nvPr/>
          </p:nvSpPr>
          <p:spPr>
            <a:xfrm>
              <a:off x="3122341" y="1557965"/>
              <a:ext cx="12551" cy="12551"/>
            </a:xfrm>
            <a:custGeom>
              <a:avLst/>
              <a:gdLst/>
              <a:ahLst/>
              <a:cxnLst/>
              <a:rect l="l" t="t" r="r" b="b"/>
              <a:pathLst>
                <a:path w="394" h="394" extrusionOk="0">
                  <a:moveTo>
                    <a:pt x="191" y="0"/>
                  </a:moveTo>
                  <a:cubicBezTo>
                    <a:pt x="96" y="0"/>
                    <a:pt x="1" y="95"/>
                    <a:pt x="1" y="191"/>
                  </a:cubicBezTo>
                  <a:cubicBezTo>
                    <a:pt x="1" y="298"/>
                    <a:pt x="96" y="393"/>
                    <a:pt x="191" y="393"/>
                  </a:cubicBezTo>
                  <a:cubicBezTo>
                    <a:pt x="298" y="393"/>
                    <a:pt x="394" y="298"/>
                    <a:pt x="394" y="191"/>
                  </a:cubicBezTo>
                  <a:cubicBezTo>
                    <a:pt x="394" y="95"/>
                    <a:pt x="2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57;p77">
              <a:extLst>
                <a:ext uri="{FF2B5EF4-FFF2-40B4-BE49-F238E27FC236}">
                  <a16:creationId xmlns:a16="http://schemas.microsoft.com/office/drawing/2014/main" id="{B319314C-ABF1-A523-6183-02944C0436A3}"/>
                </a:ext>
              </a:extLst>
            </p:cNvPr>
            <p:cNvSpPr/>
            <p:nvPr/>
          </p:nvSpPr>
          <p:spPr>
            <a:xfrm>
              <a:off x="3342331" y="1557965"/>
              <a:ext cx="79669" cy="12551"/>
            </a:xfrm>
            <a:custGeom>
              <a:avLst/>
              <a:gdLst/>
              <a:ahLst/>
              <a:cxnLst/>
              <a:rect l="l" t="t" r="r" b="b"/>
              <a:pathLst>
                <a:path w="2501" h="394" extrusionOk="0">
                  <a:moveTo>
                    <a:pt x="191" y="0"/>
                  </a:moveTo>
                  <a:cubicBezTo>
                    <a:pt x="84" y="0"/>
                    <a:pt x="0" y="95"/>
                    <a:pt x="0" y="191"/>
                  </a:cubicBezTo>
                  <a:cubicBezTo>
                    <a:pt x="0" y="298"/>
                    <a:pt x="96" y="393"/>
                    <a:pt x="191" y="393"/>
                  </a:cubicBezTo>
                  <a:lnTo>
                    <a:pt x="2310" y="393"/>
                  </a:lnTo>
                  <a:cubicBezTo>
                    <a:pt x="2417" y="393"/>
                    <a:pt x="2501" y="298"/>
                    <a:pt x="2501" y="191"/>
                  </a:cubicBezTo>
                  <a:cubicBezTo>
                    <a:pt x="2501" y="95"/>
                    <a:pt x="2417" y="0"/>
                    <a:pt x="2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58;p77">
              <a:extLst>
                <a:ext uri="{FF2B5EF4-FFF2-40B4-BE49-F238E27FC236}">
                  <a16:creationId xmlns:a16="http://schemas.microsoft.com/office/drawing/2014/main" id="{88A1F553-7DFE-CF5F-411A-D86AE068E65D}"/>
                </a:ext>
              </a:extLst>
            </p:cNvPr>
            <p:cNvSpPr/>
            <p:nvPr/>
          </p:nvSpPr>
          <p:spPr>
            <a:xfrm>
              <a:off x="3306303" y="1557965"/>
              <a:ext cx="26949" cy="12551"/>
            </a:xfrm>
            <a:custGeom>
              <a:avLst/>
              <a:gdLst/>
              <a:ahLst/>
              <a:cxnLst/>
              <a:rect l="l" t="t" r="r" b="b"/>
              <a:pathLst>
                <a:path w="846" h="394" extrusionOk="0">
                  <a:moveTo>
                    <a:pt x="191" y="0"/>
                  </a:moveTo>
                  <a:cubicBezTo>
                    <a:pt x="96" y="0"/>
                    <a:pt x="0" y="95"/>
                    <a:pt x="0" y="191"/>
                  </a:cubicBezTo>
                  <a:cubicBezTo>
                    <a:pt x="0" y="298"/>
                    <a:pt x="96" y="393"/>
                    <a:pt x="191" y="393"/>
                  </a:cubicBezTo>
                  <a:lnTo>
                    <a:pt x="655" y="393"/>
                  </a:lnTo>
                  <a:cubicBezTo>
                    <a:pt x="762" y="393"/>
                    <a:pt x="846" y="298"/>
                    <a:pt x="846" y="191"/>
                  </a:cubicBezTo>
                  <a:cubicBezTo>
                    <a:pt x="846" y="95"/>
                    <a:pt x="762" y="0"/>
                    <a:pt x="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59;p77">
              <a:extLst>
                <a:ext uri="{FF2B5EF4-FFF2-40B4-BE49-F238E27FC236}">
                  <a16:creationId xmlns:a16="http://schemas.microsoft.com/office/drawing/2014/main" id="{862D3960-0086-FB2A-E458-842B9D831164}"/>
                </a:ext>
              </a:extLst>
            </p:cNvPr>
            <p:cNvSpPr/>
            <p:nvPr/>
          </p:nvSpPr>
          <p:spPr>
            <a:xfrm>
              <a:off x="3165217" y="1622822"/>
              <a:ext cx="166888" cy="121750"/>
            </a:xfrm>
            <a:custGeom>
              <a:avLst/>
              <a:gdLst/>
              <a:ahLst/>
              <a:cxnLst/>
              <a:rect l="l" t="t" r="r" b="b"/>
              <a:pathLst>
                <a:path w="5239" h="3822" extrusionOk="0">
                  <a:moveTo>
                    <a:pt x="4048" y="381"/>
                  </a:moveTo>
                  <a:cubicBezTo>
                    <a:pt x="4489" y="381"/>
                    <a:pt x="4846" y="738"/>
                    <a:pt x="4846" y="1179"/>
                  </a:cubicBezTo>
                  <a:lnTo>
                    <a:pt x="4846" y="2655"/>
                  </a:lnTo>
                  <a:cubicBezTo>
                    <a:pt x="4846" y="3096"/>
                    <a:pt x="4489" y="3453"/>
                    <a:pt x="4048" y="3453"/>
                  </a:cubicBezTo>
                  <a:lnTo>
                    <a:pt x="1155" y="3453"/>
                  </a:lnTo>
                  <a:cubicBezTo>
                    <a:pt x="715" y="3453"/>
                    <a:pt x="357" y="3096"/>
                    <a:pt x="357" y="2655"/>
                  </a:cubicBezTo>
                  <a:lnTo>
                    <a:pt x="357" y="1179"/>
                  </a:lnTo>
                  <a:cubicBezTo>
                    <a:pt x="357" y="738"/>
                    <a:pt x="715" y="381"/>
                    <a:pt x="1155" y="381"/>
                  </a:cubicBezTo>
                  <a:close/>
                  <a:moveTo>
                    <a:pt x="1167" y="0"/>
                  </a:moveTo>
                  <a:cubicBezTo>
                    <a:pt x="512" y="0"/>
                    <a:pt x="0" y="536"/>
                    <a:pt x="0" y="1179"/>
                  </a:cubicBezTo>
                  <a:lnTo>
                    <a:pt x="0" y="2655"/>
                  </a:lnTo>
                  <a:cubicBezTo>
                    <a:pt x="0" y="3310"/>
                    <a:pt x="536" y="3822"/>
                    <a:pt x="1167" y="3822"/>
                  </a:cubicBezTo>
                  <a:lnTo>
                    <a:pt x="4060" y="3822"/>
                  </a:lnTo>
                  <a:cubicBezTo>
                    <a:pt x="4715" y="3822"/>
                    <a:pt x="5239" y="3286"/>
                    <a:pt x="5239" y="2655"/>
                  </a:cubicBezTo>
                  <a:lnTo>
                    <a:pt x="5239" y="1179"/>
                  </a:lnTo>
                  <a:cubicBezTo>
                    <a:pt x="5239" y="524"/>
                    <a:pt x="4703" y="0"/>
                    <a:pt x="4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60;p77">
              <a:extLst>
                <a:ext uri="{FF2B5EF4-FFF2-40B4-BE49-F238E27FC236}">
                  <a16:creationId xmlns:a16="http://schemas.microsoft.com/office/drawing/2014/main" id="{97FF9520-EC1C-AA99-1012-BBDB5D53CE8F}"/>
                </a:ext>
              </a:extLst>
            </p:cNvPr>
            <p:cNvSpPr/>
            <p:nvPr/>
          </p:nvSpPr>
          <p:spPr>
            <a:xfrm>
              <a:off x="3222843" y="1657226"/>
              <a:ext cx="54281" cy="53612"/>
            </a:xfrm>
            <a:custGeom>
              <a:avLst/>
              <a:gdLst/>
              <a:ahLst/>
              <a:cxnLst/>
              <a:rect l="l" t="t" r="r" b="b"/>
              <a:pathLst>
                <a:path w="1704" h="1683" extrusionOk="0">
                  <a:moveTo>
                    <a:pt x="394" y="396"/>
                  </a:moveTo>
                  <a:lnTo>
                    <a:pt x="1287" y="849"/>
                  </a:lnTo>
                  <a:lnTo>
                    <a:pt x="394" y="1278"/>
                  </a:lnTo>
                  <a:lnTo>
                    <a:pt x="394" y="396"/>
                  </a:lnTo>
                  <a:close/>
                  <a:moveTo>
                    <a:pt x="358" y="0"/>
                  </a:moveTo>
                  <a:cubicBezTo>
                    <a:pt x="293" y="0"/>
                    <a:pt x="227" y="18"/>
                    <a:pt x="168" y="51"/>
                  </a:cubicBezTo>
                  <a:cubicBezTo>
                    <a:pt x="61" y="111"/>
                    <a:pt x="1" y="230"/>
                    <a:pt x="1" y="349"/>
                  </a:cubicBezTo>
                  <a:lnTo>
                    <a:pt x="1" y="1325"/>
                  </a:lnTo>
                  <a:cubicBezTo>
                    <a:pt x="1" y="1444"/>
                    <a:pt x="61" y="1563"/>
                    <a:pt x="168" y="1623"/>
                  </a:cubicBezTo>
                  <a:cubicBezTo>
                    <a:pt x="227" y="1647"/>
                    <a:pt x="287" y="1682"/>
                    <a:pt x="358" y="1682"/>
                  </a:cubicBezTo>
                  <a:cubicBezTo>
                    <a:pt x="418" y="1682"/>
                    <a:pt x="465" y="1659"/>
                    <a:pt x="513" y="1647"/>
                  </a:cubicBezTo>
                  <a:lnTo>
                    <a:pt x="1489" y="1170"/>
                  </a:lnTo>
                  <a:cubicBezTo>
                    <a:pt x="1608" y="1111"/>
                    <a:pt x="1680" y="992"/>
                    <a:pt x="1680" y="861"/>
                  </a:cubicBezTo>
                  <a:cubicBezTo>
                    <a:pt x="1704" y="706"/>
                    <a:pt x="1620" y="575"/>
                    <a:pt x="1489" y="516"/>
                  </a:cubicBezTo>
                  <a:lnTo>
                    <a:pt x="513" y="39"/>
                  </a:lnTo>
                  <a:cubicBezTo>
                    <a:pt x="465" y="12"/>
                    <a:pt x="412" y="0"/>
                    <a:pt x="35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61;p77">
              <a:extLst>
                <a:ext uri="{FF2B5EF4-FFF2-40B4-BE49-F238E27FC236}">
                  <a16:creationId xmlns:a16="http://schemas.microsoft.com/office/drawing/2014/main" id="{6D7C2528-DF08-DD02-70CA-FFB0CAB9FDA9}"/>
                </a:ext>
              </a:extLst>
            </p:cNvPr>
            <p:cNvSpPr/>
            <p:nvPr/>
          </p:nvSpPr>
          <p:spPr>
            <a:xfrm>
              <a:off x="3087459" y="1800700"/>
              <a:ext cx="160454" cy="12519"/>
            </a:xfrm>
            <a:custGeom>
              <a:avLst/>
              <a:gdLst/>
              <a:ahLst/>
              <a:cxnLst/>
              <a:rect l="l" t="t" r="r" b="b"/>
              <a:pathLst>
                <a:path w="5037" h="393" extrusionOk="0">
                  <a:moveTo>
                    <a:pt x="191" y="0"/>
                  </a:moveTo>
                  <a:cubicBezTo>
                    <a:pt x="84" y="0"/>
                    <a:pt x="0" y="95"/>
                    <a:pt x="0" y="191"/>
                  </a:cubicBezTo>
                  <a:cubicBezTo>
                    <a:pt x="0" y="298"/>
                    <a:pt x="84" y="393"/>
                    <a:pt x="191" y="393"/>
                  </a:cubicBezTo>
                  <a:lnTo>
                    <a:pt x="4846" y="393"/>
                  </a:lnTo>
                  <a:cubicBezTo>
                    <a:pt x="4953" y="393"/>
                    <a:pt x="5037" y="298"/>
                    <a:pt x="5037" y="191"/>
                  </a:cubicBezTo>
                  <a:cubicBezTo>
                    <a:pt x="5037" y="95"/>
                    <a:pt x="4953" y="0"/>
                    <a:pt x="48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62;p77">
              <a:extLst>
                <a:ext uri="{FF2B5EF4-FFF2-40B4-BE49-F238E27FC236}">
                  <a16:creationId xmlns:a16="http://schemas.microsoft.com/office/drawing/2014/main" id="{687C623C-3209-0555-55C1-C423D9DDFC47}"/>
                </a:ext>
              </a:extLst>
            </p:cNvPr>
            <p:cNvSpPr/>
            <p:nvPr/>
          </p:nvSpPr>
          <p:spPr>
            <a:xfrm>
              <a:off x="3368866" y="1800318"/>
              <a:ext cx="43673" cy="12169"/>
            </a:xfrm>
            <a:custGeom>
              <a:avLst/>
              <a:gdLst/>
              <a:ahLst/>
              <a:cxnLst/>
              <a:rect l="l" t="t" r="r" b="b"/>
              <a:pathLst>
                <a:path w="1371" h="382" extrusionOk="0">
                  <a:moveTo>
                    <a:pt x="191" y="0"/>
                  </a:moveTo>
                  <a:cubicBezTo>
                    <a:pt x="84" y="0"/>
                    <a:pt x="1" y="84"/>
                    <a:pt x="1" y="191"/>
                  </a:cubicBezTo>
                  <a:cubicBezTo>
                    <a:pt x="1" y="298"/>
                    <a:pt x="96" y="381"/>
                    <a:pt x="191" y="381"/>
                  </a:cubicBezTo>
                  <a:lnTo>
                    <a:pt x="1180" y="381"/>
                  </a:lnTo>
                  <a:cubicBezTo>
                    <a:pt x="1287" y="381"/>
                    <a:pt x="1370" y="298"/>
                    <a:pt x="1370" y="191"/>
                  </a:cubicBezTo>
                  <a:cubicBezTo>
                    <a:pt x="1370" y="84"/>
                    <a:pt x="1287" y="0"/>
                    <a:pt x="1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a:extLst>
              <a:ext uri="{FF2B5EF4-FFF2-40B4-BE49-F238E27FC236}">
                <a16:creationId xmlns:a16="http://schemas.microsoft.com/office/drawing/2014/main" id="{C68B1D9B-96E0-60A1-5662-047BE1A114C7}"/>
              </a:ext>
            </a:extLst>
          </p:cNvPr>
          <p:cNvPicPr>
            <a:picLocks noChangeAspect="1"/>
          </p:cNvPicPr>
          <p:nvPr/>
        </p:nvPicPr>
        <p:blipFill>
          <a:blip r:embed="rId3"/>
          <a:stretch>
            <a:fillRect/>
          </a:stretch>
        </p:blipFill>
        <p:spPr>
          <a:xfrm>
            <a:off x="7095744" y="0"/>
            <a:ext cx="2066544" cy="554657"/>
          </a:xfrm>
          <a:prstGeom prst="rect">
            <a:avLst/>
          </a:prstGeom>
        </p:spPr>
      </p:pic>
      <p:sp>
        <p:nvSpPr>
          <p:cNvPr id="15" name="Date Placeholder 14">
            <a:extLst>
              <a:ext uri="{FF2B5EF4-FFF2-40B4-BE49-F238E27FC236}">
                <a16:creationId xmlns:a16="http://schemas.microsoft.com/office/drawing/2014/main" id="{5A2E5DB6-71C3-561D-8888-D43AD2D65669}"/>
              </a:ext>
            </a:extLst>
          </p:cNvPr>
          <p:cNvSpPr>
            <a:spLocks noGrp="1"/>
          </p:cNvSpPr>
          <p:nvPr>
            <p:ph type="dt" sz="half" idx="10"/>
          </p:nvPr>
        </p:nvSpPr>
        <p:spPr/>
        <p:txBody>
          <a:bodyPr/>
          <a:lstStyle/>
          <a:p>
            <a:r>
              <a:rPr lang="en-US"/>
              <a:t>1-7-2023</a:t>
            </a:r>
          </a:p>
        </p:txBody>
      </p:sp>
      <p:sp>
        <p:nvSpPr>
          <p:cNvPr id="16" name="Footer Placeholder 15">
            <a:extLst>
              <a:ext uri="{FF2B5EF4-FFF2-40B4-BE49-F238E27FC236}">
                <a16:creationId xmlns:a16="http://schemas.microsoft.com/office/drawing/2014/main" id="{9E0AAD30-17C7-7343-534F-C6A304FF9DE2}"/>
              </a:ext>
            </a:extLst>
          </p:cNvPr>
          <p:cNvSpPr>
            <a:spLocks noGrp="1"/>
          </p:cNvSpPr>
          <p:nvPr>
            <p:ph type="ftr" sz="quarter" idx="11"/>
          </p:nvPr>
        </p:nvSpPr>
        <p:spPr/>
        <p:txBody>
          <a:bodyPr/>
          <a:lstStyle/>
          <a:p>
            <a:r>
              <a:rPr lang="en-US"/>
              <a:t>Project Presentation 2023</a:t>
            </a:r>
          </a:p>
        </p:txBody>
      </p:sp>
      <p:sp>
        <p:nvSpPr>
          <p:cNvPr id="17" name="Slide Number Placeholder 16">
            <a:extLst>
              <a:ext uri="{FF2B5EF4-FFF2-40B4-BE49-F238E27FC236}">
                <a16:creationId xmlns:a16="http://schemas.microsoft.com/office/drawing/2014/main" id="{D3FC2F14-8600-BE56-6BBC-F089196E895E}"/>
              </a:ext>
            </a:extLst>
          </p:cNvPr>
          <p:cNvSpPr>
            <a:spLocks noGrp="1"/>
          </p:cNvSpPr>
          <p:nvPr>
            <p:ph type="sldNum" sz="quarter" idx="12"/>
          </p:nvPr>
        </p:nvSpPr>
        <p:spPr/>
        <p:txBody>
          <a:bodyPr/>
          <a:lstStyle/>
          <a:p>
            <a:fld id="{2847F62E-51B6-4DBD-B010-6F6111302021}" type="slidenum">
              <a:rPr lang="en-US" smtClean="0"/>
              <a:t>14</a:t>
            </a:fld>
            <a:endParaRPr lang="en-US"/>
          </a:p>
        </p:txBody>
      </p:sp>
    </p:spTree>
    <p:extLst>
      <p:ext uri="{BB962C8B-B14F-4D97-AF65-F5344CB8AC3E}">
        <p14:creationId xmlns:p14="http://schemas.microsoft.com/office/powerpoint/2010/main" val="32050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66"/>
          <p:cNvSpPr txBox="1">
            <a:spLocks noGrp="1"/>
          </p:cNvSpPr>
          <p:nvPr>
            <p:ph type="body" idx="1"/>
          </p:nvPr>
        </p:nvSpPr>
        <p:spPr>
          <a:xfrm>
            <a:off x="535987" y="1009203"/>
            <a:ext cx="4347297" cy="32673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n-US" sz="1300" dirty="0">
                <a:uFill>
                  <a:noFill/>
                </a:uFill>
              </a:rPr>
              <a:t>It also provide some methods like:</a:t>
            </a:r>
          </a:p>
          <a:p>
            <a:pPr marL="457200" lvl="0" indent="-317500" algn="just" rtl="0">
              <a:spcBef>
                <a:spcPts val="0"/>
              </a:spcBef>
              <a:spcAft>
                <a:spcPts val="0"/>
              </a:spcAft>
              <a:buSzPts val="1400"/>
              <a:buChar char="●"/>
            </a:pPr>
            <a:r>
              <a:rPr lang="en-US" sz="1300" dirty="0">
                <a:uFill>
                  <a:noFill/>
                </a:uFill>
              </a:rPr>
              <a:t>Handle()</a:t>
            </a:r>
          </a:p>
          <a:p>
            <a:pPr marL="457200" lvl="0" indent="-317500" algn="just" rtl="0">
              <a:spcBef>
                <a:spcPts val="0"/>
              </a:spcBef>
              <a:spcAft>
                <a:spcPts val="0"/>
              </a:spcAft>
              <a:buSzPts val="1400"/>
              <a:buChar char="●"/>
            </a:pPr>
            <a:r>
              <a:rPr lang="en-US" sz="1300" dirty="0" err="1">
                <a:uFill>
                  <a:noFill/>
                </a:uFill>
              </a:rPr>
              <a:t>send_error</a:t>
            </a:r>
            <a:r>
              <a:rPr lang="en-US" sz="1300" dirty="0">
                <a:uFill>
                  <a:noFill/>
                </a:uFill>
              </a:rPr>
              <a:t>()</a:t>
            </a:r>
          </a:p>
          <a:p>
            <a:pPr marL="457200" lvl="0" indent="-317500" algn="just" rtl="0">
              <a:spcBef>
                <a:spcPts val="0"/>
              </a:spcBef>
              <a:spcAft>
                <a:spcPts val="0"/>
              </a:spcAft>
              <a:buSzPts val="1400"/>
              <a:buChar char="●"/>
            </a:pPr>
            <a:r>
              <a:rPr lang="en-US" sz="1300" dirty="0" err="1">
                <a:uFill>
                  <a:noFill/>
                </a:uFill>
              </a:rPr>
              <a:t>send_response</a:t>
            </a:r>
            <a:r>
              <a:rPr lang="en-US" sz="1300" dirty="0">
                <a:uFill>
                  <a:noFill/>
                </a:uFill>
              </a:rPr>
              <a:t>()</a:t>
            </a:r>
          </a:p>
          <a:p>
            <a:pPr marL="457200" lvl="0" indent="-317500" algn="just" rtl="0">
              <a:spcBef>
                <a:spcPts val="0"/>
              </a:spcBef>
              <a:spcAft>
                <a:spcPts val="0"/>
              </a:spcAft>
              <a:buSzPts val="1400"/>
              <a:buChar char="●"/>
            </a:pPr>
            <a:r>
              <a:rPr lang="en-US" sz="1300" dirty="0" err="1">
                <a:uFill>
                  <a:noFill/>
                </a:uFill>
              </a:rPr>
              <a:t>send_header</a:t>
            </a:r>
            <a:r>
              <a:rPr lang="en-US" sz="1300" dirty="0">
                <a:uFill>
                  <a:noFill/>
                </a:uFill>
              </a:rPr>
              <a:t>()</a:t>
            </a:r>
          </a:p>
          <a:p>
            <a:pPr marL="457200" lvl="0" indent="-317500" algn="just" rtl="0">
              <a:spcBef>
                <a:spcPts val="0"/>
              </a:spcBef>
              <a:spcAft>
                <a:spcPts val="0"/>
              </a:spcAft>
              <a:buSzPts val="1400"/>
              <a:buChar char="●"/>
            </a:pPr>
            <a:r>
              <a:rPr lang="en-US" sz="1300" dirty="0" err="1">
                <a:uFill>
                  <a:noFill/>
                </a:uFill>
              </a:rPr>
              <a:t>end_header</a:t>
            </a:r>
            <a:r>
              <a:rPr lang="en-US" sz="1300" dirty="0">
                <a:uFill>
                  <a:noFill/>
                </a:uFill>
              </a:rPr>
              <a:t>()</a:t>
            </a:r>
          </a:p>
          <a:p>
            <a:pPr marL="457200" lvl="0" indent="-317500" algn="just" rtl="0">
              <a:spcBef>
                <a:spcPts val="0"/>
              </a:spcBef>
              <a:spcAft>
                <a:spcPts val="0"/>
              </a:spcAft>
              <a:buSzPts val="1400"/>
              <a:buChar char="●"/>
            </a:pPr>
            <a:r>
              <a:rPr lang="en-US" sz="1300" dirty="0" err="1">
                <a:uFill>
                  <a:noFill/>
                </a:uFill>
              </a:rPr>
              <a:t>log_error</a:t>
            </a:r>
            <a:r>
              <a:rPr lang="en-US" sz="1300" dirty="0">
                <a:uFill>
                  <a:noFill/>
                </a:uFill>
              </a:rPr>
              <a:t>()</a:t>
            </a:r>
          </a:p>
          <a:p>
            <a:pPr marL="457200" lvl="0" indent="-317500" algn="just" rtl="0">
              <a:spcBef>
                <a:spcPts val="0"/>
              </a:spcBef>
              <a:spcAft>
                <a:spcPts val="0"/>
              </a:spcAft>
              <a:buSzPts val="1400"/>
              <a:buChar char="●"/>
            </a:pPr>
            <a:r>
              <a:rPr lang="en-US" sz="1300" dirty="0" err="1">
                <a:uFill>
                  <a:noFill/>
                </a:uFill>
              </a:rPr>
              <a:t>log_message</a:t>
            </a:r>
            <a:r>
              <a:rPr lang="en-US" sz="1300" dirty="0">
                <a:uFill>
                  <a:noFill/>
                </a:uFill>
              </a:rPr>
              <a:t>()</a:t>
            </a:r>
          </a:p>
          <a:p>
            <a:pPr marL="139700" lvl="0" indent="0" algn="just" rtl="0">
              <a:spcBef>
                <a:spcPts val="0"/>
              </a:spcBef>
              <a:spcAft>
                <a:spcPts val="0"/>
              </a:spcAft>
              <a:buSzPts val="1400"/>
              <a:buNone/>
            </a:pPr>
            <a:endParaRPr lang="en-US" sz="1300" dirty="0">
              <a:uFill>
                <a:noFill/>
              </a:uFill>
            </a:endParaRPr>
          </a:p>
          <a:p>
            <a:pPr marL="139700" lvl="0" indent="0" algn="just" rtl="0">
              <a:spcBef>
                <a:spcPts val="0"/>
              </a:spcBef>
              <a:spcAft>
                <a:spcPts val="0"/>
              </a:spcAft>
              <a:buSzPts val="1400"/>
              <a:buNone/>
            </a:pPr>
            <a:r>
              <a:rPr lang="en-US" sz="1300" dirty="0">
                <a:uFill>
                  <a:noFill/>
                </a:uFill>
              </a:rPr>
              <a:t>Our application offers an efficient and user-friendly platform for companies to conduct comprehensive resource checkups, thereby mitigating the recurrence of similar issues. Additionally, it provides detailed logs for individual users, facilitating the creation of documentation pertaining to bugs, loopholes, and errors.</a:t>
            </a:r>
            <a:endParaRPr lang="en-US" sz="1300" dirty="0">
              <a:uFill>
                <a:noFill/>
              </a:uFill>
              <a:hlinkClick r:id="rId3"/>
            </a:endParaRPr>
          </a:p>
          <a:p>
            <a:pPr marL="0" lvl="0" indent="0" algn="l" rtl="0">
              <a:spcBef>
                <a:spcPts val="1600"/>
              </a:spcBef>
              <a:spcAft>
                <a:spcPts val="1600"/>
              </a:spcAft>
              <a:buNone/>
            </a:pPr>
            <a:endParaRPr sz="1300" dirty="0">
              <a:solidFill>
                <a:schemeClr val="accent1"/>
              </a:solidFill>
            </a:endParaRPr>
          </a:p>
        </p:txBody>
      </p:sp>
      <p:grpSp>
        <p:nvGrpSpPr>
          <p:cNvPr id="5" name="Google Shape;13088;p78">
            <a:extLst>
              <a:ext uri="{FF2B5EF4-FFF2-40B4-BE49-F238E27FC236}">
                <a16:creationId xmlns:a16="http://schemas.microsoft.com/office/drawing/2014/main" id="{58E9B34F-9340-ABCC-F91C-D54DDFE999D2}"/>
              </a:ext>
            </a:extLst>
          </p:cNvPr>
          <p:cNvGrpSpPr/>
          <p:nvPr/>
        </p:nvGrpSpPr>
        <p:grpSpPr>
          <a:xfrm>
            <a:off x="6945875" y="1457885"/>
            <a:ext cx="1395692" cy="1490588"/>
            <a:chOff x="5377363" y="1516169"/>
            <a:chExt cx="257357" cy="356627"/>
          </a:xfrm>
        </p:grpSpPr>
        <p:sp>
          <p:nvSpPr>
            <p:cNvPr id="6" name="Google Shape;13089;p78">
              <a:extLst>
                <a:ext uri="{FF2B5EF4-FFF2-40B4-BE49-F238E27FC236}">
                  <a16:creationId xmlns:a16="http://schemas.microsoft.com/office/drawing/2014/main" id="{54B7CE10-86F9-D982-6DC5-826FC8748744}"/>
                </a:ext>
              </a:extLst>
            </p:cNvPr>
            <p:cNvSpPr/>
            <p:nvPr/>
          </p:nvSpPr>
          <p:spPr>
            <a:xfrm>
              <a:off x="5377363" y="1516169"/>
              <a:ext cx="257357" cy="356627"/>
            </a:xfrm>
            <a:custGeom>
              <a:avLst/>
              <a:gdLst/>
              <a:ahLst/>
              <a:cxnLst/>
              <a:rect l="l" t="t" r="r" b="b"/>
              <a:pathLst>
                <a:path w="8086" h="11205" extrusionOk="0">
                  <a:moveTo>
                    <a:pt x="4073" y="334"/>
                  </a:moveTo>
                  <a:cubicBezTo>
                    <a:pt x="4263" y="334"/>
                    <a:pt x="4430" y="441"/>
                    <a:pt x="4525" y="608"/>
                  </a:cubicBezTo>
                  <a:cubicBezTo>
                    <a:pt x="4561" y="656"/>
                    <a:pt x="4620" y="679"/>
                    <a:pt x="4680" y="679"/>
                  </a:cubicBezTo>
                  <a:lnTo>
                    <a:pt x="5299" y="679"/>
                  </a:lnTo>
                  <a:cubicBezTo>
                    <a:pt x="5406" y="679"/>
                    <a:pt x="5490" y="775"/>
                    <a:pt x="5490" y="870"/>
                  </a:cubicBezTo>
                  <a:lnTo>
                    <a:pt x="5490" y="1406"/>
                  </a:lnTo>
                  <a:lnTo>
                    <a:pt x="2668" y="1406"/>
                  </a:lnTo>
                  <a:lnTo>
                    <a:pt x="2668" y="870"/>
                  </a:lnTo>
                  <a:lnTo>
                    <a:pt x="2644" y="870"/>
                  </a:lnTo>
                  <a:cubicBezTo>
                    <a:pt x="2644" y="775"/>
                    <a:pt x="2727" y="679"/>
                    <a:pt x="2835" y="679"/>
                  </a:cubicBezTo>
                  <a:lnTo>
                    <a:pt x="3454" y="679"/>
                  </a:lnTo>
                  <a:cubicBezTo>
                    <a:pt x="3513" y="679"/>
                    <a:pt x="3573" y="656"/>
                    <a:pt x="3608" y="608"/>
                  </a:cubicBezTo>
                  <a:cubicBezTo>
                    <a:pt x="3716" y="441"/>
                    <a:pt x="3870" y="334"/>
                    <a:pt x="4073" y="334"/>
                  </a:cubicBezTo>
                  <a:close/>
                  <a:moveTo>
                    <a:pt x="7395" y="1037"/>
                  </a:moveTo>
                  <a:cubicBezTo>
                    <a:pt x="7597" y="1037"/>
                    <a:pt x="7764" y="1203"/>
                    <a:pt x="7764" y="1394"/>
                  </a:cubicBezTo>
                  <a:lnTo>
                    <a:pt x="7764" y="10514"/>
                  </a:lnTo>
                  <a:cubicBezTo>
                    <a:pt x="7764" y="10716"/>
                    <a:pt x="7597" y="10871"/>
                    <a:pt x="7395" y="10871"/>
                  </a:cubicBezTo>
                  <a:lnTo>
                    <a:pt x="727" y="10871"/>
                  </a:lnTo>
                  <a:cubicBezTo>
                    <a:pt x="537" y="10871"/>
                    <a:pt x="370" y="10704"/>
                    <a:pt x="370" y="10514"/>
                  </a:cubicBezTo>
                  <a:lnTo>
                    <a:pt x="370" y="1394"/>
                  </a:lnTo>
                  <a:cubicBezTo>
                    <a:pt x="370" y="1203"/>
                    <a:pt x="537" y="1037"/>
                    <a:pt x="727" y="1037"/>
                  </a:cubicBezTo>
                  <a:lnTo>
                    <a:pt x="2323" y="1037"/>
                  </a:lnTo>
                  <a:lnTo>
                    <a:pt x="2323" y="1572"/>
                  </a:lnTo>
                  <a:cubicBezTo>
                    <a:pt x="2323" y="1668"/>
                    <a:pt x="2406" y="1739"/>
                    <a:pt x="2489" y="1739"/>
                  </a:cubicBezTo>
                  <a:lnTo>
                    <a:pt x="5644" y="1739"/>
                  </a:lnTo>
                  <a:cubicBezTo>
                    <a:pt x="5728" y="1739"/>
                    <a:pt x="5811" y="1668"/>
                    <a:pt x="5811" y="1572"/>
                  </a:cubicBezTo>
                  <a:lnTo>
                    <a:pt x="5811" y="1037"/>
                  </a:lnTo>
                  <a:close/>
                  <a:moveTo>
                    <a:pt x="4037" y="1"/>
                  </a:moveTo>
                  <a:cubicBezTo>
                    <a:pt x="3751" y="1"/>
                    <a:pt x="3501" y="132"/>
                    <a:pt x="3335" y="358"/>
                  </a:cubicBezTo>
                  <a:lnTo>
                    <a:pt x="2799" y="358"/>
                  </a:lnTo>
                  <a:cubicBezTo>
                    <a:pt x="2585" y="358"/>
                    <a:pt x="2382" y="501"/>
                    <a:pt x="2311" y="715"/>
                  </a:cubicBezTo>
                  <a:lnTo>
                    <a:pt x="691" y="715"/>
                  </a:lnTo>
                  <a:cubicBezTo>
                    <a:pt x="299" y="715"/>
                    <a:pt x="1" y="1025"/>
                    <a:pt x="1" y="1394"/>
                  </a:cubicBezTo>
                  <a:lnTo>
                    <a:pt x="1" y="10514"/>
                  </a:lnTo>
                  <a:cubicBezTo>
                    <a:pt x="1" y="10907"/>
                    <a:pt x="322" y="11204"/>
                    <a:pt x="691" y="11204"/>
                  </a:cubicBezTo>
                  <a:lnTo>
                    <a:pt x="7359" y="11204"/>
                  </a:lnTo>
                  <a:cubicBezTo>
                    <a:pt x="7740" y="11204"/>
                    <a:pt x="8038" y="10895"/>
                    <a:pt x="8038" y="10514"/>
                  </a:cubicBezTo>
                  <a:lnTo>
                    <a:pt x="8038" y="1394"/>
                  </a:lnTo>
                  <a:cubicBezTo>
                    <a:pt x="8085" y="1025"/>
                    <a:pt x="7776" y="715"/>
                    <a:pt x="7383" y="715"/>
                  </a:cubicBezTo>
                  <a:lnTo>
                    <a:pt x="5763" y="715"/>
                  </a:lnTo>
                  <a:cubicBezTo>
                    <a:pt x="5692" y="501"/>
                    <a:pt x="5490" y="358"/>
                    <a:pt x="5275" y="358"/>
                  </a:cubicBezTo>
                  <a:lnTo>
                    <a:pt x="4740" y="358"/>
                  </a:lnTo>
                  <a:cubicBezTo>
                    <a:pt x="4573" y="132"/>
                    <a:pt x="4323" y="1"/>
                    <a:pt x="4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90;p78">
              <a:extLst>
                <a:ext uri="{FF2B5EF4-FFF2-40B4-BE49-F238E27FC236}">
                  <a16:creationId xmlns:a16="http://schemas.microsoft.com/office/drawing/2014/main" id="{0B9020ED-170B-9698-DA39-9732902C91CA}"/>
                </a:ext>
              </a:extLst>
            </p:cNvPr>
            <p:cNvSpPr/>
            <p:nvPr/>
          </p:nvSpPr>
          <p:spPr>
            <a:xfrm>
              <a:off x="5501681" y="1538925"/>
              <a:ext cx="10248" cy="10248"/>
            </a:xfrm>
            <a:custGeom>
              <a:avLst/>
              <a:gdLst/>
              <a:ahLst/>
              <a:cxnLst/>
              <a:rect l="l" t="t" r="r" b="b"/>
              <a:pathLst>
                <a:path w="322" h="322" extrusionOk="0">
                  <a:moveTo>
                    <a:pt x="167" y="0"/>
                  </a:moveTo>
                  <a:cubicBezTo>
                    <a:pt x="72" y="0"/>
                    <a:pt x="0" y="71"/>
                    <a:pt x="0" y="155"/>
                  </a:cubicBezTo>
                  <a:cubicBezTo>
                    <a:pt x="0" y="250"/>
                    <a:pt x="72" y="322"/>
                    <a:pt x="167" y="322"/>
                  </a:cubicBezTo>
                  <a:cubicBezTo>
                    <a:pt x="250" y="322"/>
                    <a:pt x="322" y="250"/>
                    <a:pt x="322" y="155"/>
                  </a:cubicBez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91;p78">
              <a:extLst>
                <a:ext uri="{FF2B5EF4-FFF2-40B4-BE49-F238E27FC236}">
                  <a16:creationId xmlns:a16="http://schemas.microsoft.com/office/drawing/2014/main" id="{561F5DEB-4369-283D-F1D0-9347E6173547}"/>
                </a:ext>
              </a:extLst>
            </p:cNvPr>
            <p:cNvSpPr/>
            <p:nvPr/>
          </p:nvSpPr>
          <p:spPr>
            <a:xfrm>
              <a:off x="5401233" y="1560886"/>
              <a:ext cx="211112" cy="278554"/>
            </a:xfrm>
            <a:custGeom>
              <a:avLst/>
              <a:gdLst/>
              <a:ahLst/>
              <a:cxnLst/>
              <a:rect l="l" t="t" r="r" b="b"/>
              <a:pathLst>
                <a:path w="6633" h="8752" extrusionOk="0">
                  <a:moveTo>
                    <a:pt x="156" y="1"/>
                  </a:moveTo>
                  <a:cubicBezTo>
                    <a:pt x="72" y="1"/>
                    <a:pt x="1" y="84"/>
                    <a:pt x="1" y="167"/>
                  </a:cubicBezTo>
                  <a:lnTo>
                    <a:pt x="1" y="8597"/>
                  </a:lnTo>
                  <a:cubicBezTo>
                    <a:pt x="1" y="8680"/>
                    <a:pt x="72" y="8752"/>
                    <a:pt x="156" y="8752"/>
                  </a:cubicBezTo>
                  <a:lnTo>
                    <a:pt x="6466" y="8752"/>
                  </a:lnTo>
                  <a:cubicBezTo>
                    <a:pt x="6561" y="8752"/>
                    <a:pt x="6633" y="8680"/>
                    <a:pt x="6633" y="8597"/>
                  </a:cubicBezTo>
                  <a:lnTo>
                    <a:pt x="6633" y="167"/>
                  </a:lnTo>
                  <a:cubicBezTo>
                    <a:pt x="6633" y="84"/>
                    <a:pt x="6561" y="1"/>
                    <a:pt x="6478" y="1"/>
                  </a:cubicBezTo>
                  <a:lnTo>
                    <a:pt x="5597" y="1"/>
                  </a:lnTo>
                  <a:cubicBezTo>
                    <a:pt x="5502" y="1"/>
                    <a:pt x="5430" y="84"/>
                    <a:pt x="5430" y="167"/>
                  </a:cubicBezTo>
                  <a:cubicBezTo>
                    <a:pt x="5430" y="263"/>
                    <a:pt x="5502" y="334"/>
                    <a:pt x="5597" y="334"/>
                  </a:cubicBezTo>
                  <a:lnTo>
                    <a:pt x="6311" y="334"/>
                  </a:lnTo>
                  <a:lnTo>
                    <a:pt x="6311" y="8430"/>
                  </a:lnTo>
                  <a:lnTo>
                    <a:pt x="322" y="8430"/>
                  </a:lnTo>
                  <a:lnTo>
                    <a:pt x="322" y="334"/>
                  </a:lnTo>
                  <a:lnTo>
                    <a:pt x="1037" y="334"/>
                  </a:lnTo>
                  <a:cubicBezTo>
                    <a:pt x="1132" y="334"/>
                    <a:pt x="1203" y="263"/>
                    <a:pt x="1203" y="167"/>
                  </a:cubicBezTo>
                  <a:cubicBezTo>
                    <a:pt x="1203" y="84"/>
                    <a:pt x="1132" y="1"/>
                    <a:pt x="1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92;p78">
              <a:extLst>
                <a:ext uri="{FF2B5EF4-FFF2-40B4-BE49-F238E27FC236}">
                  <a16:creationId xmlns:a16="http://schemas.microsoft.com/office/drawing/2014/main" id="{4F5351EE-BB4B-3823-0C63-DEA7FDD2E152}"/>
                </a:ext>
              </a:extLst>
            </p:cNvPr>
            <p:cNvSpPr/>
            <p:nvPr/>
          </p:nvSpPr>
          <p:spPr>
            <a:xfrm>
              <a:off x="5434207" y="1672664"/>
              <a:ext cx="33387" cy="33387"/>
            </a:xfrm>
            <a:custGeom>
              <a:avLst/>
              <a:gdLst/>
              <a:ahLst/>
              <a:cxnLst/>
              <a:rect l="l" t="t" r="r" b="b"/>
              <a:pathLst>
                <a:path w="1049" h="1049" extrusionOk="0">
                  <a:moveTo>
                    <a:pt x="525" y="311"/>
                  </a:moveTo>
                  <a:cubicBezTo>
                    <a:pt x="632" y="311"/>
                    <a:pt x="715" y="406"/>
                    <a:pt x="715" y="513"/>
                  </a:cubicBezTo>
                  <a:cubicBezTo>
                    <a:pt x="703" y="608"/>
                    <a:pt x="632" y="703"/>
                    <a:pt x="525" y="703"/>
                  </a:cubicBezTo>
                  <a:cubicBezTo>
                    <a:pt x="418" y="703"/>
                    <a:pt x="334" y="608"/>
                    <a:pt x="334" y="513"/>
                  </a:cubicBezTo>
                  <a:cubicBezTo>
                    <a:pt x="334" y="406"/>
                    <a:pt x="418" y="311"/>
                    <a:pt x="525" y="311"/>
                  </a:cubicBezTo>
                  <a:close/>
                  <a:moveTo>
                    <a:pt x="525" y="1"/>
                  </a:moveTo>
                  <a:cubicBezTo>
                    <a:pt x="239" y="1"/>
                    <a:pt x="1" y="239"/>
                    <a:pt x="1" y="525"/>
                  </a:cubicBezTo>
                  <a:cubicBezTo>
                    <a:pt x="1" y="811"/>
                    <a:pt x="239" y="1049"/>
                    <a:pt x="525" y="1049"/>
                  </a:cubicBezTo>
                  <a:cubicBezTo>
                    <a:pt x="810" y="1049"/>
                    <a:pt x="1049" y="811"/>
                    <a:pt x="1049" y="525"/>
                  </a:cubicBezTo>
                  <a:cubicBezTo>
                    <a:pt x="1049" y="239"/>
                    <a:pt x="810" y="1"/>
                    <a:pt x="52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93;p78">
              <a:extLst>
                <a:ext uri="{FF2B5EF4-FFF2-40B4-BE49-F238E27FC236}">
                  <a16:creationId xmlns:a16="http://schemas.microsoft.com/office/drawing/2014/main" id="{6BC6E7AF-2A54-FE2B-9238-B260A7F89614}"/>
                </a:ext>
              </a:extLst>
            </p:cNvPr>
            <p:cNvSpPr/>
            <p:nvPr/>
          </p:nvSpPr>
          <p:spPr>
            <a:xfrm>
              <a:off x="5434207" y="1723079"/>
              <a:ext cx="33387" cy="33005"/>
            </a:xfrm>
            <a:custGeom>
              <a:avLst/>
              <a:gdLst/>
              <a:ahLst/>
              <a:cxnLst/>
              <a:rect l="l" t="t" r="r" b="b"/>
              <a:pathLst>
                <a:path w="1049" h="1037" extrusionOk="0">
                  <a:moveTo>
                    <a:pt x="525" y="310"/>
                  </a:moveTo>
                  <a:cubicBezTo>
                    <a:pt x="632" y="310"/>
                    <a:pt x="715" y="405"/>
                    <a:pt x="715" y="501"/>
                  </a:cubicBezTo>
                  <a:cubicBezTo>
                    <a:pt x="703" y="608"/>
                    <a:pt x="632" y="703"/>
                    <a:pt x="525" y="703"/>
                  </a:cubicBezTo>
                  <a:cubicBezTo>
                    <a:pt x="418" y="703"/>
                    <a:pt x="334" y="608"/>
                    <a:pt x="334" y="501"/>
                  </a:cubicBezTo>
                  <a:cubicBezTo>
                    <a:pt x="334" y="405"/>
                    <a:pt x="418" y="310"/>
                    <a:pt x="525" y="310"/>
                  </a:cubicBezTo>
                  <a:close/>
                  <a:moveTo>
                    <a:pt x="525" y="0"/>
                  </a:moveTo>
                  <a:cubicBezTo>
                    <a:pt x="239" y="0"/>
                    <a:pt x="1" y="239"/>
                    <a:pt x="1" y="512"/>
                  </a:cubicBezTo>
                  <a:cubicBezTo>
                    <a:pt x="1" y="798"/>
                    <a:pt x="239" y="1036"/>
                    <a:pt x="525" y="1036"/>
                  </a:cubicBezTo>
                  <a:cubicBezTo>
                    <a:pt x="810" y="1036"/>
                    <a:pt x="1049" y="798"/>
                    <a:pt x="1049" y="512"/>
                  </a:cubicBezTo>
                  <a:cubicBezTo>
                    <a:pt x="1049" y="239"/>
                    <a:pt x="810" y="0"/>
                    <a:pt x="5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094;p78">
              <a:extLst>
                <a:ext uri="{FF2B5EF4-FFF2-40B4-BE49-F238E27FC236}">
                  <a16:creationId xmlns:a16="http://schemas.microsoft.com/office/drawing/2014/main" id="{5521FB16-AFA0-BB36-EA21-CE59CD9F48C8}"/>
                </a:ext>
              </a:extLst>
            </p:cNvPr>
            <p:cNvSpPr/>
            <p:nvPr/>
          </p:nvSpPr>
          <p:spPr>
            <a:xfrm>
              <a:off x="5434207" y="1773112"/>
              <a:ext cx="33387" cy="33355"/>
            </a:xfrm>
            <a:custGeom>
              <a:avLst/>
              <a:gdLst/>
              <a:ahLst/>
              <a:cxnLst/>
              <a:rect l="l" t="t" r="r" b="b"/>
              <a:pathLst>
                <a:path w="1049" h="1048" extrusionOk="0">
                  <a:moveTo>
                    <a:pt x="525" y="310"/>
                  </a:moveTo>
                  <a:cubicBezTo>
                    <a:pt x="632" y="310"/>
                    <a:pt x="715" y="405"/>
                    <a:pt x="715" y="512"/>
                  </a:cubicBezTo>
                  <a:cubicBezTo>
                    <a:pt x="703" y="619"/>
                    <a:pt x="632" y="703"/>
                    <a:pt x="525" y="703"/>
                  </a:cubicBezTo>
                  <a:cubicBezTo>
                    <a:pt x="418" y="703"/>
                    <a:pt x="334" y="607"/>
                    <a:pt x="334" y="512"/>
                  </a:cubicBezTo>
                  <a:cubicBezTo>
                    <a:pt x="334" y="405"/>
                    <a:pt x="418" y="310"/>
                    <a:pt x="525" y="310"/>
                  </a:cubicBezTo>
                  <a:close/>
                  <a:moveTo>
                    <a:pt x="525" y="0"/>
                  </a:moveTo>
                  <a:cubicBezTo>
                    <a:pt x="239" y="0"/>
                    <a:pt x="1" y="238"/>
                    <a:pt x="1" y="524"/>
                  </a:cubicBezTo>
                  <a:cubicBezTo>
                    <a:pt x="1" y="810"/>
                    <a:pt x="239" y="1048"/>
                    <a:pt x="525" y="1048"/>
                  </a:cubicBezTo>
                  <a:cubicBezTo>
                    <a:pt x="810" y="1048"/>
                    <a:pt x="1049" y="810"/>
                    <a:pt x="1049" y="524"/>
                  </a:cubicBezTo>
                  <a:cubicBezTo>
                    <a:pt x="1025" y="226"/>
                    <a:pt x="810" y="0"/>
                    <a:pt x="5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095;p78">
              <a:extLst>
                <a:ext uri="{FF2B5EF4-FFF2-40B4-BE49-F238E27FC236}">
                  <a16:creationId xmlns:a16="http://schemas.microsoft.com/office/drawing/2014/main" id="{AD0E4ED4-292E-C95B-09AF-E28628CD51D7}"/>
                </a:ext>
              </a:extLst>
            </p:cNvPr>
            <p:cNvSpPr/>
            <p:nvPr/>
          </p:nvSpPr>
          <p:spPr>
            <a:xfrm>
              <a:off x="5478924" y="1672664"/>
              <a:ext cx="60663" cy="10662"/>
            </a:xfrm>
            <a:custGeom>
              <a:avLst/>
              <a:gdLst/>
              <a:ahLst/>
              <a:cxnLst/>
              <a:rect l="l" t="t" r="r" b="b"/>
              <a:pathLst>
                <a:path w="1906" h="335" extrusionOk="0">
                  <a:moveTo>
                    <a:pt x="167" y="1"/>
                  </a:moveTo>
                  <a:cubicBezTo>
                    <a:pt x="72" y="1"/>
                    <a:pt x="1" y="84"/>
                    <a:pt x="1" y="168"/>
                  </a:cubicBezTo>
                  <a:cubicBezTo>
                    <a:pt x="1" y="263"/>
                    <a:pt x="72" y="334"/>
                    <a:pt x="167" y="334"/>
                  </a:cubicBezTo>
                  <a:lnTo>
                    <a:pt x="1739" y="334"/>
                  </a:lnTo>
                  <a:cubicBezTo>
                    <a:pt x="1822" y="334"/>
                    <a:pt x="1906" y="263"/>
                    <a:pt x="1906" y="168"/>
                  </a:cubicBezTo>
                  <a:cubicBezTo>
                    <a:pt x="1906" y="84"/>
                    <a:pt x="1846" y="1"/>
                    <a:pt x="17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096;p78">
              <a:extLst>
                <a:ext uri="{FF2B5EF4-FFF2-40B4-BE49-F238E27FC236}">
                  <a16:creationId xmlns:a16="http://schemas.microsoft.com/office/drawing/2014/main" id="{ACF4F6A9-F329-E2A5-CE0D-D090FB49DC13}"/>
                </a:ext>
              </a:extLst>
            </p:cNvPr>
            <p:cNvSpPr/>
            <p:nvPr/>
          </p:nvSpPr>
          <p:spPr>
            <a:xfrm>
              <a:off x="5478924" y="1695039"/>
              <a:ext cx="99716" cy="10630"/>
            </a:xfrm>
            <a:custGeom>
              <a:avLst/>
              <a:gdLst/>
              <a:ahLst/>
              <a:cxnLst/>
              <a:rect l="l" t="t" r="r" b="b"/>
              <a:pathLst>
                <a:path w="3133" h="334" extrusionOk="0">
                  <a:moveTo>
                    <a:pt x="156" y="0"/>
                  </a:moveTo>
                  <a:cubicBezTo>
                    <a:pt x="72" y="0"/>
                    <a:pt x="1" y="72"/>
                    <a:pt x="1" y="167"/>
                  </a:cubicBezTo>
                  <a:cubicBezTo>
                    <a:pt x="1" y="250"/>
                    <a:pt x="72" y="334"/>
                    <a:pt x="156" y="334"/>
                  </a:cubicBezTo>
                  <a:lnTo>
                    <a:pt x="2977" y="334"/>
                  </a:lnTo>
                  <a:cubicBezTo>
                    <a:pt x="3061" y="334"/>
                    <a:pt x="3132" y="250"/>
                    <a:pt x="3132" y="167"/>
                  </a:cubicBezTo>
                  <a:cubicBezTo>
                    <a:pt x="3132" y="72"/>
                    <a:pt x="3061" y="0"/>
                    <a:pt x="29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097;p78">
              <a:extLst>
                <a:ext uri="{FF2B5EF4-FFF2-40B4-BE49-F238E27FC236}">
                  <a16:creationId xmlns:a16="http://schemas.microsoft.com/office/drawing/2014/main" id="{A9A8DD70-C096-462E-FB2D-25E82D009470}"/>
                </a:ext>
              </a:extLst>
            </p:cNvPr>
            <p:cNvSpPr/>
            <p:nvPr/>
          </p:nvSpPr>
          <p:spPr>
            <a:xfrm>
              <a:off x="5478924" y="1723079"/>
              <a:ext cx="60663" cy="10248"/>
            </a:xfrm>
            <a:custGeom>
              <a:avLst/>
              <a:gdLst/>
              <a:ahLst/>
              <a:cxnLst/>
              <a:rect l="l" t="t" r="r" b="b"/>
              <a:pathLst>
                <a:path w="1906" h="322" extrusionOk="0">
                  <a:moveTo>
                    <a:pt x="167" y="0"/>
                  </a:moveTo>
                  <a:cubicBezTo>
                    <a:pt x="72" y="0"/>
                    <a:pt x="1" y="72"/>
                    <a:pt x="1" y="167"/>
                  </a:cubicBezTo>
                  <a:cubicBezTo>
                    <a:pt x="1" y="251"/>
                    <a:pt x="72" y="322"/>
                    <a:pt x="167" y="322"/>
                  </a:cubicBezTo>
                  <a:lnTo>
                    <a:pt x="1739" y="322"/>
                  </a:lnTo>
                  <a:cubicBezTo>
                    <a:pt x="1822" y="322"/>
                    <a:pt x="1906" y="251"/>
                    <a:pt x="1906" y="167"/>
                  </a:cubicBezTo>
                  <a:cubicBezTo>
                    <a:pt x="1906" y="72"/>
                    <a:pt x="1846" y="0"/>
                    <a:pt x="1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098;p78">
              <a:extLst>
                <a:ext uri="{FF2B5EF4-FFF2-40B4-BE49-F238E27FC236}">
                  <a16:creationId xmlns:a16="http://schemas.microsoft.com/office/drawing/2014/main" id="{1F09D8F4-EDB3-8175-080D-A6D58D9FEE23}"/>
                </a:ext>
              </a:extLst>
            </p:cNvPr>
            <p:cNvSpPr/>
            <p:nvPr/>
          </p:nvSpPr>
          <p:spPr>
            <a:xfrm>
              <a:off x="5478924" y="1745422"/>
              <a:ext cx="99716" cy="10280"/>
            </a:xfrm>
            <a:custGeom>
              <a:avLst/>
              <a:gdLst/>
              <a:ahLst/>
              <a:cxnLst/>
              <a:rect l="l" t="t" r="r" b="b"/>
              <a:pathLst>
                <a:path w="3133" h="323" extrusionOk="0">
                  <a:moveTo>
                    <a:pt x="156" y="1"/>
                  </a:moveTo>
                  <a:cubicBezTo>
                    <a:pt x="72" y="1"/>
                    <a:pt x="1" y="72"/>
                    <a:pt x="1" y="156"/>
                  </a:cubicBezTo>
                  <a:cubicBezTo>
                    <a:pt x="1" y="251"/>
                    <a:pt x="72" y="322"/>
                    <a:pt x="156" y="322"/>
                  </a:cubicBezTo>
                  <a:lnTo>
                    <a:pt x="2977" y="322"/>
                  </a:lnTo>
                  <a:cubicBezTo>
                    <a:pt x="3061" y="322"/>
                    <a:pt x="3132" y="251"/>
                    <a:pt x="3132" y="156"/>
                  </a:cubicBezTo>
                  <a:cubicBezTo>
                    <a:pt x="3132" y="72"/>
                    <a:pt x="3061" y="1"/>
                    <a:pt x="2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099;p78">
              <a:extLst>
                <a:ext uri="{FF2B5EF4-FFF2-40B4-BE49-F238E27FC236}">
                  <a16:creationId xmlns:a16="http://schemas.microsoft.com/office/drawing/2014/main" id="{1AE0FF50-EDEB-1CAD-D784-87B26ED37CDF}"/>
                </a:ext>
              </a:extLst>
            </p:cNvPr>
            <p:cNvSpPr/>
            <p:nvPr/>
          </p:nvSpPr>
          <p:spPr>
            <a:xfrm>
              <a:off x="5478924" y="1773112"/>
              <a:ext cx="60663" cy="10630"/>
            </a:xfrm>
            <a:custGeom>
              <a:avLst/>
              <a:gdLst/>
              <a:ahLst/>
              <a:cxnLst/>
              <a:rect l="l" t="t" r="r" b="b"/>
              <a:pathLst>
                <a:path w="1906" h="334" extrusionOk="0">
                  <a:moveTo>
                    <a:pt x="167" y="0"/>
                  </a:moveTo>
                  <a:cubicBezTo>
                    <a:pt x="72" y="0"/>
                    <a:pt x="1" y="83"/>
                    <a:pt x="1" y="167"/>
                  </a:cubicBezTo>
                  <a:cubicBezTo>
                    <a:pt x="1" y="262"/>
                    <a:pt x="72" y="333"/>
                    <a:pt x="167" y="333"/>
                  </a:cubicBezTo>
                  <a:lnTo>
                    <a:pt x="1739" y="333"/>
                  </a:lnTo>
                  <a:cubicBezTo>
                    <a:pt x="1822" y="333"/>
                    <a:pt x="1906" y="262"/>
                    <a:pt x="1906" y="167"/>
                  </a:cubicBezTo>
                  <a:cubicBezTo>
                    <a:pt x="1906" y="83"/>
                    <a:pt x="1846" y="0"/>
                    <a:pt x="1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00;p78">
              <a:extLst>
                <a:ext uri="{FF2B5EF4-FFF2-40B4-BE49-F238E27FC236}">
                  <a16:creationId xmlns:a16="http://schemas.microsoft.com/office/drawing/2014/main" id="{B38E7086-8A9F-594E-522C-8002BB649FDC}"/>
                </a:ext>
              </a:extLst>
            </p:cNvPr>
            <p:cNvSpPr/>
            <p:nvPr/>
          </p:nvSpPr>
          <p:spPr>
            <a:xfrm>
              <a:off x="5478924" y="1795455"/>
              <a:ext cx="99716" cy="10630"/>
            </a:xfrm>
            <a:custGeom>
              <a:avLst/>
              <a:gdLst/>
              <a:ahLst/>
              <a:cxnLst/>
              <a:rect l="l" t="t" r="r" b="b"/>
              <a:pathLst>
                <a:path w="3133" h="334" extrusionOk="0">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01;p78">
              <a:extLst>
                <a:ext uri="{FF2B5EF4-FFF2-40B4-BE49-F238E27FC236}">
                  <a16:creationId xmlns:a16="http://schemas.microsoft.com/office/drawing/2014/main" id="{CE7D98B4-CEFD-C6AA-7120-DC94490F9D9B}"/>
                </a:ext>
              </a:extLst>
            </p:cNvPr>
            <p:cNvSpPr/>
            <p:nvPr/>
          </p:nvSpPr>
          <p:spPr>
            <a:xfrm>
              <a:off x="5478924" y="1588926"/>
              <a:ext cx="99716" cy="10662"/>
            </a:xfrm>
            <a:custGeom>
              <a:avLst/>
              <a:gdLst/>
              <a:ahLst/>
              <a:cxnLst/>
              <a:rect l="l" t="t" r="r" b="b"/>
              <a:pathLst>
                <a:path w="3133" h="335" extrusionOk="0">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02;p78">
              <a:extLst>
                <a:ext uri="{FF2B5EF4-FFF2-40B4-BE49-F238E27FC236}">
                  <a16:creationId xmlns:a16="http://schemas.microsoft.com/office/drawing/2014/main" id="{A550EF96-1FB4-A4E2-E0C8-E8F5BEB93BDA}"/>
                </a:ext>
              </a:extLst>
            </p:cNvPr>
            <p:cNvSpPr/>
            <p:nvPr/>
          </p:nvSpPr>
          <p:spPr>
            <a:xfrm>
              <a:off x="5434207" y="1639341"/>
              <a:ext cx="144783" cy="10248"/>
            </a:xfrm>
            <a:custGeom>
              <a:avLst/>
              <a:gdLst/>
              <a:ahLst/>
              <a:cxnLst/>
              <a:rect l="l" t="t" r="r" b="b"/>
              <a:pathLst>
                <a:path w="4549" h="322" extrusionOk="0">
                  <a:moveTo>
                    <a:pt x="167" y="0"/>
                  </a:moveTo>
                  <a:cubicBezTo>
                    <a:pt x="84" y="0"/>
                    <a:pt x="1" y="72"/>
                    <a:pt x="1" y="155"/>
                  </a:cubicBezTo>
                  <a:cubicBezTo>
                    <a:pt x="1" y="250"/>
                    <a:pt x="84" y="322"/>
                    <a:pt x="167" y="322"/>
                  </a:cubicBezTo>
                  <a:lnTo>
                    <a:pt x="4382" y="322"/>
                  </a:lnTo>
                  <a:cubicBezTo>
                    <a:pt x="4466" y="322"/>
                    <a:pt x="4537" y="250"/>
                    <a:pt x="4537" y="155"/>
                  </a:cubicBezTo>
                  <a:cubicBezTo>
                    <a:pt x="4549" y="72"/>
                    <a:pt x="4466" y="0"/>
                    <a:pt x="43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03;p78">
              <a:extLst>
                <a:ext uri="{FF2B5EF4-FFF2-40B4-BE49-F238E27FC236}">
                  <a16:creationId xmlns:a16="http://schemas.microsoft.com/office/drawing/2014/main" id="{355CFD2D-BA5B-7A21-3F0E-60CE11ECC124}"/>
                </a:ext>
              </a:extLst>
            </p:cNvPr>
            <p:cNvSpPr/>
            <p:nvPr/>
          </p:nvSpPr>
          <p:spPr>
            <a:xfrm>
              <a:off x="5479306" y="1611301"/>
              <a:ext cx="26926" cy="10248"/>
            </a:xfrm>
            <a:custGeom>
              <a:avLst/>
              <a:gdLst/>
              <a:ahLst/>
              <a:cxnLst/>
              <a:rect l="l" t="t" r="r" b="b"/>
              <a:pathLst>
                <a:path w="846" h="322" extrusionOk="0">
                  <a:moveTo>
                    <a:pt x="167" y="0"/>
                  </a:moveTo>
                  <a:cubicBezTo>
                    <a:pt x="72" y="0"/>
                    <a:pt x="1" y="72"/>
                    <a:pt x="1" y="167"/>
                  </a:cubicBezTo>
                  <a:cubicBezTo>
                    <a:pt x="1" y="250"/>
                    <a:pt x="72" y="322"/>
                    <a:pt x="167" y="322"/>
                  </a:cubicBezTo>
                  <a:lnTo>
                    <a:pt x="691" y="322"/>
                  </a:lnTo>
                  <a:cubicBezTo>
                    <a:pt x="775" y="322"/>
                    <a:pt x="846" y="250"/>
                    <a:pt x="846" y="167"/>
                  </a:cubicBezTo>
                  <a:cubicBezTo>
                    <a:pt x="846" y="72"/>
                    <a:pt x="775" y="0"/>
                    <a:pt x="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04;p78">
              <a:extLst>
                <a:ext uri="{FF2B5EF4-FFF2-40B4-BE49-F238E27FC236}">
                  <a16:creationId xmlns:a16="http://schemas.microsoft.com/office/drawing/2014/main" id="{77B2A06E-D7F9-CF76-9B24-5DE07781065A}"/>
                </a:ext>
              </a:extLst>
            </p:cNvPr>
            <p:cNvSpPr/>
            <p:nvPr/>
          </p:nvSpPr>
          <p:spPr>
            <a:xfrm>
              <a:off x="5518327" y="1611301"/>
              <a:ext cx="26958" cy="10248"/>
            </a:xfrm>
            <a:custGeom>
              <a:avLst/>
              <a:gdLst/>
              <a:ahLst/>
              <a:cxnLst/>
              <a:rect l="l" t="t" r="r" b="b"/>
              <a:pathLst>
                <a:path w="847" h="322" extrusionOk="0">
                  <a:moveTo>
                    <a:pt x="156" y="0"/>
                  </a:moveTo>
                  <a:cubicBezTo>
                    <a:pt x="72" y="0"/>
                    <a:pt x="1" y="72"/>
                    <a:pt x="1" y="167"/>
                  </a:cubicBezTo>
                  <a:cubicBezTo>
                    <a:pt x="1" y="250"/>
                    <a:pt x="72" y="322"/>
                    <a:pt x="156" y="322"/>
                  </a:cubicBezTo>
                  <a:lnTo>
                    <a:pt x="680" y="322"/>
                  </a:lnTo>
                  <a:cubicBezTo>
                    <a:pt x="763" y="322"/>
                    <a:pt x="846" y="250"/>
                    <a:pt x="846" y="167"/>
                  </a:cubicBezTo>
                  <a:cubicBezTo>
                    <a:pt x="846" y="72"/>
                    <a:pt x="763" y="0"/>
                    <a:pt x="6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05;p78">
              <a:extLst>
                <a:ext uri="{FF2B5EF4-FFF2-40B4-BE49-F238E27FC236}">
                  <a16:creationId xmlns:a16="http://schemas.microsoft.com/office/drawing/2014/main" id="{4BECB670-6C8B-9361-62D3-3579629DB6D7}"/>
                </a:ext>
              </a:extLst>
            </p:cNvPr>
            <p:cNvSpPr/>
            <p:nvPr/>
          </p:nvSpPr>
          <p:spPr>
            <a:xfrm>
              <a:off x="5434207" y="1588926"/>
              <a:ext cx="32623" cy="32623"/>
            </a:xfrm>
            <a:custGeom>
              <a:avLst/>
              <a:gdLst/>
              <a:ahLst/>
              <a:cxnLst/>
              <a:rect l="l" t="t" r="r" b="b"/>
              <a:pathLst>
                <a:path w="1025" h="1025" extrusionOk="0">
                  <a:moveTo>
                    <a:pt x="703" y="334"/>
                  </a:moveTo>
                  <a:lnTo>
                    <a:pt x="703" y="703"/>
                  </a:lnTo>
                  <a:lnTo>
                    <a:pt x="334" y="703"/>
                  </a:lnTo>
                  <a:lnTo>
                    <a:pt x="334" y="334"/>
                  </a:lnTo>
                  <a:close/>
                  <a:moveTo>
                    <a:pt x="167" y="1"/>
                  </a:moveTo>
                  <a:cubicBezTo>
                    <a:pt x="84" y="1"/>
                    <a:pt x="1" y="72"/>
                    <a:pt x="1" y="167"/>
                  </a:cubicBezTo>
                  <a:lnTo>
                    <a:pt x="1" y="870"/>
                  </a:lnTo>
                  <a:cubicBezTo>
                    <a:pt x="1" y="953"/>
                    <a:pt x="84" y="1025"/>
                    <a:pt x="167" y="1025"/>
                  </a:cubicBezTo>
                  <a:lnTo>
                    <a:pt x="870" y="1025"/>
                  </a:lnTo>
                  <a:cubicBezTo>
                    <a:pt x="953" y="1025"/>
                    <a:pt x="1025" y="953"/>
                    <a:pt x="1025" y="870"/>
                  </a:cubicBezTo>
                  <a:lnTo>
                    <a:pt x="1025" y="167"/>
                  </a:lnTo>
                  <a:cubicBezTo>
                    <a:pt x="1025" y="72"/>
                    <a:pt x="953"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4C43803D-AABD-0731-CE1D-555FB72AA0B3}"/>
              </a:ext>
            </a:extLst>
          </p:cNvPr>
          <p:cNvPicPr>
            <a:picLocks noChangeAspect="1"/>
          </p:cNvPicPr>
          <p:nvPr/>
        </p:nvPicPr>
        <p:blipFill>
          <a:blip r:embed="rId4"/>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0D67FE27-DF7E-06E5-107D-3EFFFF91F607}"/>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9BEE4429-870A-79FA-0B64-3FAB9025FBC6}"/>
              </a:ext>
            </a:extLst>
          </p:cNvPr>
          <p:cNvSpPr>
            <a:spLocks noGrp="1"/>
          </p:cNvSpPr>
          <p:nvPr>
            <p:ph type="ftr" sz="quarter" idx="11"/>
          </p:nvPr>
        </p:nvSpPr>
        <p:spPr/>
        <p:txBody>
          <a:bodyPr/>
          <a:lstStyle/>
          <a:p>
            <a:r>
              <a:rPr lang="en-US"/>
              <a:t>Project Presentation 2023</a:t>
            </a:r>
          </a:p>
        </p:txBody>
      </p:sp>
      <p:sp>
        <p:nvSpPr>
          <p:cNvPr id="24" name="Slide Number Placeholder 23">
            <a:extLst>
              <a:ext uri="{FF2B5EF4-FFF2-40B4-BE49-F238E27FC236}">
                <a16:creationId xmlns:a16="http://schemas.microsoft.com/office/drawing/2014/main" id="{C85EFFF5-05D5-DDB8-B2B3-8C54712550DB}"/>
              </a:ext>
            </a:extLst>
          </p:cNvPr>
          <p:cNvSpPr>
            <a:spLocks noGrp="1"/>
          </p:cNvSpPr>
          <p:nvPr>
            <p:ph type="sldNum" sz="quarter" idx="12"/>
          </p:nvPr>
        </p:nvSpPr>
        <p:spPr/>
        <p:txBody>
          <a:bodyPr/>
          <a:lstStyle/>
          <a:p>
            <a:fld id="{2847F62E-51B6-4DBD-B010-6F6111302021}" type="slidenum">
              <a:rPr lang="en-US" smtClean="0"/>
              <a:t>15</a:t>
            </a:fld>
            <a:endParaRPr lang="en-US"/>
          </a:p>
        </p:txBody>
      </p:sp>
      <p:sp>
        <p:nvSpPr>
          <p:cNvPr id="23" name="Google Shape;2795;p57">
            <a:extLst>
              <a:ext uri="{FF2B5EF4-FFF2-40B4-BE49-F238E27FC236}">
                <a16:creationId xmlns:a16="http://schemas.microsoft.com/office/drawing/2014/main" id="{F5C54465-EF96-BC2D-ECAE-4D3EDD27FC50}"/>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Tree>
    <p:extLst>
      <p:ext uri="{BB962C8B-B14F-4D97-AF65-F5344CB8AC3E}">
        <p14:creationId xmlns:p14="http://schemas.microsoft.com/office/powerpoint/2010/main" val="3443846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66"/>
          <p:cNvSpPr txBox="1">
            <a:spLocks noGrp="1"/>
          </p:cNvSpPr>
          <p:nvPr>
            <p:ph type="body" idx="1"/>
          </p:nvPr>
        </p:nvSpPr>
        <p:spPr>
          <a:xfrm>
            <a:off x="126459" y="907814"/>
            <a:ext cx="6881207" cy="3523655"/>
          </a:xfrm>
          <a:prstGeom prst="rect">
            <a:avLst/>
          </a:prstGeom>
        </p:spPr>
        <p:txBody>
          <a:bodyPr spcFirstLastPara="1" wrap="square" lIns="91425" tIns="91425" rIns="91425" bIns="91425" numCol="1" anchor="t" anchorCtr="0">
            <a:noAutofit/>
          </a:bodyPr>
          <a:lstStyle/>
          <a:p>
            <a:pPr marL="0" lvl="0" indent="0" algn="just" rtl="0">
              <a:spcBef>
                <a:spcPts val="1600"/>
              </a:spcBef>
              <a:spcAft>
                <a:spcPts val="1600"/>
              </a:spcAft>
              <a:buNone/>
            </a:pPr>
            <a:r>
              <a:rPr lang="en-US" sz="1300" dirty="0">
                <a:solidFill>
                  <a:schemeClr val="accent1"/>
                </a:solidFill>
              </a:rPr>
              <a:t>[1]Brandon Rhodes, John Goerzen &amp; Tim Bower, 2023, Foundations of Python Network Programming , 2rd ed.,  Prentice- APress.</a:t>
            </a:r>
          </a:p>
          <a:p>
            <a:pPr marL="0" lvl="0" indent="0" algn="just" rtl="0">
              <a:spcBef>
                <a:spcPts val="1600"/>
              </a:spcBef>
              <a:spcAft>
                <a:spcPts val="1600"/>
              </a:spcAft>
              <a:buNone/>
            </a:pPr>
            <a:r>
              <a:rPr lang="en-US" sz="1300" dirty="0">
                <a:solidFill>
                  <a:schemeClr val="accent1"/>
                </a:solidFill>
              </a:rPr>
              <a:t>[2]Nathan Jennings, 2023 . Socket Programming in Python 1(1.2), pp. 0-30.</a:t>
            </a:r>
          </a:p>
          <a:p>
            <a:pPr marL="0" lvl="0" indent="0" algn="just" rtl="0">
              <a:spcBef>
                <a:spcPts val="1600"/>
              </a:spcBef>
              <a:spcAft>
                <a:spcPts val="1600"/>
              </a:spcAft>
              <a:buNone/>
            </a:pPr>
            <a:r>
              <a:rPr lang="en-US" sz="1300" dirty="0">
                <a:solidFill>
                  <a:schemeClr val="accent1"/>
                </a:solidFill>
              </a:rPr>
              <a:t>[3]Pietro Grandest, 2022. Server deployment with Python: From A to Z , Prentice- Codementor.</a:t>
            </a:r>
          </a:p>
          <a:p>
            <a:pPr marL="0" lvl="0" indent="0" algn="just" rtl="0">
              <a:spcBef>
                <a:spcPts val="1600"/>
              </a:spcBef>
              <a:spcAft>
                <a:spcPts val="1600"/>
              </a:spcAft>
              <a:buNone/>
            </a:pPr>
            <a:r>
              <a:rPr lang="en-US" sz="1300" dirty="0">
                <a:solidFill>
                  <a:schemeClr val="accent1"/>
                </a:solidFill>
              </a:rPr>
              <a:t>[4]Panagiotis Chartas, 2022. Villain Tool (Updated 12 January 2023) Available at: </a:t>
            </a:r>
            <a:r>
              <a:rPr lang="en-US" sz="1300" dirty="0">
                <a:solidFill>
                  <a:schemeClr val="accent1"/>
                </a:solidFill>
                <a:hlinkClick r:id="rId3" action="ppaction://hlinkfile"/>
              </a:rPr>
              <a:t>https://github.com/t3l3machus/Villain</a:t>
            </a:r>
            <a:r>
              <a:rPr lang="en-US" sz="1300" dirty="0">
                <a:solidFill>
                  <a:schemeClr val="accent1"/>
                </a:solidFill>
              </a:rPr>
              <a:t> [Accessed 30 January 2023]. </a:t>
            </a:r>
          </a:p>
          <a:p>
            <a:pPr marL="0" lvl="0" indent="0" algn="just" rtl="0">
              <a:spcBef>
                <a:spcPts val="1600"/>
              </a:spcBef>
              <a:spcAft>
                <a:spcPts val="1600"/>
              </a:spcAft>
              <a:buNone/>
            </a:pPr>
            <a:r>
              <a:rPr lang="en-US" sz="1300" dirty="0">
                <a:solidFill>
                  <a:schemeClr val="accent1"/>
                </a:solidFill>
              </a:rPr>
              <a:t>[5]Python Documentation , 2022 . argparse — Parser for command-line options, arguments and sub-commands (3.2), pp. 2-30.</a:t>
            </a:r>
          </a:p>
          <a:p>
            <a:pPr marL="0" lvl="0" indent="0" algn="just" rtl="0">
              <a:spcBef>
                <a:spcPts val="1600"/>
              </a:spcBef>
              <a:spcAft>
                <a:spcPts val="1600"/>
              </a:spcAft>
              <a:buNone/>
            </a:pPr>
            <a:endParaRPr lang="en-US" sz="1300" dirty="0">
              <a:solidFill>
                <a:schemeClr val="accent1"/>
              </a:solidFill>
            </a:endParaRPr>
          </a:p>
        </p:txBody>
      </p:sp>
      <p:pic>
        <p:nvPicPr>
          <p:cNvPr id="2" name="Picture 1">
            <a:extLst>
              <a:ext uri="{FF2B5EF4-FFF2-40B4-BE49-F238E27FC236}">
                <a16:creationId xmlns:a16="http://schemas.microsoft.com/office/drawing/2014/main" id="{4C43803D-AABD-0731-CE1D-555FB72AA0B3}"/>
              </a:ext>
            </a:extLst>
          </p:cNvPr>
          <p:cNvPicPr>
            <a:picLocks noChangeAspect="1"/>
          </p:cNvPicPr>
          <p:nvPr/>
        </p:nvPicPr>
        <p:blipFill>
          <a:blip r:embed="rId4"/>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0D67FE27-DF7E-06E5-107D-3EFFFF91F607}"/>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9BEE4429-870A-79FA-0B64-3FAB9025FBC6}"/>
              </a:ext>
            </a:extLst>
          </p:cNvPr>
          <p:cNvSpPr>
            <a:spLocks noGrp="1"/>
          </p:cNvSpPr>
          <p:nvPr>
            <p:ph type="ftr" sz="quarter" idx="11"/>
          </p:nvPr>
        </p:nvSpPr>
        <p:spPr/>
        <p:txBody>
          <a:bodyPr/>
          <a:lstStyle/>
          <a:p>
            <a:r>
              <a:rPr lang="en-US"/>
              <a:t>Project Presentation 2023</a:t>
            </a:r>
          </a:p>
        </p:txBody>
      </p:sp>
      <p:sp>
        <p:nvSpPr>
          <p:cNvPr id="24" name="Slide Number Placeholder 23">
            <a:extLst>
              <a:ext uri="{FF2B5EF4-FFF2-40B4-BE49-F238E27FC236}">
                <a16:creationId xmlns:a16="http://schemas.microsoft.com/office/drawing/2014/main" id="{C85EFFF5-05D5-DDB8-B2B3-8C54712550DB}"/>
              </a:ext>
            </a:extLst>
          </p:cNvPr>
          <p:cNvSpPr>
            <a:spLocks noGrp="1"/>
          </p:cNvSpPr>
          <p:nvPr>
            <p:ph type="sldNum" sz="quarter" idx="12"/>
          </p:nvPr>
        </p:nvSpPr>
        <p:spPr/>
        <p:txBody>
          <a:bodyPr/>
          <a:lstStyle/>
          <a:p>
            <a:fld id="{2847F62E-51B6-4DBD-B010-6F6111302021}" type="slidenum">
              <a:rPr lang="en-US" smtClean="0"/>
              <a:t>16</a:t>
            </a:fld>
            <a:endParaRPr lang="en-US"/>
          </a:p>
        </p:txBody>
      </p:sp>
      <p:sp>
        <p:nvSpPr>
          <p:cNvPr id="23" name="Google Shape;2795;p57">
            <a:extLst>
              <a:ext uri="{FF2B5EF4-FFF2-40B4-BE49-F238E27FC236}">
                <a16:creationId xmlns:a16="http://schemas.microsoft.com/office/drawing/2014/main" id="{F5C54465-EF96-BC2D-ECAE-4D3EDD27FC50}"/>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a:t>
            </a:r>
            <a:endParaRPr dirty="0"/>
          </a:p>
        </p:txBody>
      </p:sp>
      <p:sp>
        <p:nvSpPr>
          <p:cNvPr id="28" name="Google Shape;12841;p77">
            <a:extLst>
              <a:ext uri="{FF2B5EF4-FFF2-40B4-BE49-F238E27FC236}">
                <a16:creationId xmlns:a16="http://schemas.microsoft.com/office/drawing/2014/main" id="{8508C46E-8157-6C1C-EEF7-9311BA401396}"/>
              </a:ext>
            </a:extLst>
          </p:cNvPr>
          <p:cNvSpPr/>
          <p:nvPr/>
        </p:nvSpPr>
        <p:spPr>
          <a:xfrm>
            <a:off x="7258050" y="3114675"/>
            <a:ext cx="1493339" cy="148469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210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671150" y="15978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3013" name="Google Shape;3013;p63"/>
          <p:cNvSpPr txBox="1">
            <a:spLocks noGrp="1"/>
          </p:cNvSpPr>
          <p:nvPr>
            <p:ph type="subTitle" idx="1"/>
          </p:nvPr>
        </p:nvSpPr>
        <p:spPr>
          <a:xfrm>
            <a:off x="671150" y="1964710"/>
            <a:ext cx="3742800" cy="15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Do you have any questions?</a:t>
            </a:r>
            <a:endParaRPr dirty="0"/>
          </a:p>
          <a:p>
            <a:pPr marL="0" lvl="0" indent="0" algn="l" rtl="0">
              <a:spcBef>
                <a:spcPts val="0"/>
              </a:spcBef>
              <a:spcAft>
                <a:spcPts val="0"/>
              </a:spcAft>
              <a:buNone/>
            </a:pPr>
            <a:endParaRPr dirty="0"/>
          </a:p>
        </p:txBody>
      </p:sp>
      <p:grpSp>
        <p:nvGrpSpPr>
          <p:cNvPr id="3014" name="Google Shape;3014;p63"/>
          <p:cNvGrpSpPr/>
          <p:nvPr/>
        </p:nvGrpSpPr>
        <p:grpSpPr>
          <a:xfrm>
            <a:off x="4145472" y="46901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5" name="Google Shape;3075;p63"/>
          <p:cNvSpPr txBox="1"/>
          <p:nvPr/>
        </p:nvSpPr>
        <p:spPr>
          <a:xfrm>
            <a:off x="671150" y="4065317"/>
            <a:ext cx="3000000" cy="352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endParaRPr sz="1000" dirty="0">
              <a:solidFill>
                <a:schemeClr val="lt2"/>
              </a:solidFill>
              <a:latin typeface="Viga"/>
              <a:ea typeface="Viga"/>
              <a:cs typeface="Viga"/>
              <a:sym typeface="Viga"/>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555628F-473B-AD4E-FD29-A210B2C39D49}"/>
                  </a:ext>
                </a:extLst>
              </p14:cNvPr>
              <p14:cNvContentPartPr/>
              <p14:nvPr/>
            </p14:nvContentPartPr>
            <p14:xfrm>
              <a:off x="581145" y="3193005"/>
              <a:ext cx="962280" cy="672840"/>
            </p14:xfrm>
          </p:contentPart>
        </mc:Choice>
        <mc:Fallback xmlns="">
          <p:pic>
            <p:nvPicPr>
              <p:cNvPr id="2" name="Ink 1">
                <a:extLst>
                  <a:ext uri="{FF2B5EF4-FFF2-40B4-BE49-F238E27FC236}">
                    <a16:creationId xmlns:a16="http://schemas.microsoft.com/office/drawing/2014/main" id="{0555628F-473B-AD4E-FD29-A210B2C39D49}"/>
                  </a:ext>
                </a:extLst>
              </p:cNvPr>
              <p:cNvPicPr/>
              <p:nvPr/>
            </p:nvPicPr>
            <p:blipFill>
              <a:blip r:embed="rId4"/>
              <a:stretch>
                <a:fillRect/>
              </a:stretch>
            </p:blipFill>
            <p:spPr>
              <a:xfrm>
                <a:off x="545505" y="3157365"/>
                <a:ext cx="1033920" cy="744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8A47AC21-92AC-69A1-3420-BF0CA0199FB0}"/>
                  </a:ext>
                </a:extLst>
              </p14:cNvPr>
              <p14:cNvContentPartPr/>
              <p14:nvPr/>
            </p14:nvContentPartPr>
            <p14:xfrm>
              <a:off x="742785" y="3227565"/>
              <a:ext cx="3193560" cy="830520"/>
            </p14:xfrm>
          </p:contentPart>
        </mc:Choice>
        <mc:Fallback xmlns="">
          <p:pic>
            <p:nvPicPr>
              <p:cNvPr id="3" name="Ink 2">
                <a:extLst>
                  <a:ext uri="{FF2B5EF4-FFF2-40B4-BE49-F238E27FC236}">
                    <a16:creationId xmlns:a16="http://schemas.microsoft.com/office/drawing/2014/main" id="{8A47AC21-92AC-69A1-3420-BF0CA0199FB0}"/>
                  </a:ext>
                </a:extLst>
              </p:cNvPr>
              <p:cNvPicPr/>
              <p:nvPr/>
            </p:nvPicPr>
            <p:blipFill>
              <a:blip r:embed="rId6"/>
              <a:stretch>
                <a:fillRect/>
              </a:stretch>
            </p:blipFill>
            <p:spPr>
              <a:xfrm>
                <a:off x="679785" y="3164565"/>
                <a:ext cx="3319200" cy="956160"/>
              </a:xfrm>
              <a:prstGeom prst="rect">
                <a:avLst/>
              </a:prstGeom>
            </p:spPr>
          </p:pic>
        </mc:Fallback>
      </mc:AlternateContent>
      <p:grpSp>
        <p:nvGrpSpPr>
          <p:cNvPr id="4" name="Google Shape;14330;p79">
            <a:extLst>
              <a:ext uri="{FF2B5EF4-FFF2-40B4-BE49-F238E27FC236}">
                <a16:creationId xmlns:a16="http://schemas.microsoft.com/office/drawing/2014/main" id="{9792F7DC-99E3-56AE-6CEC-185F6BEAB209}"/>
              </a:ext>
            </a:extLst>
          </p:cNvPr>
          <p:cNvGrpSpPr/>
          <p:nvPr/>
        </p:nvGrpSpPr>
        <p:grpSpPr>
          <a:xfrm>
            <a:off x="938042" y="2862571"/>
            <a:ext cx="1172402" cy="1003273"/>
            <a:chOff x="1293706" y="1966416"/>
            <a:chExt cx="369294" cy="350444"/>
          </a:xfrm>
        </p:grpSpPr>
        <p:sp>
          <p:nvSpPr>
            <p:cNvPr id="5" name="Google Shape;14331;p79">
              <a:extLst>
                <a:ext uri="{FF2B5EF4-FFF2-40B4-BE49-F238E27FC236}">
                  <a16:creationId xmlns:a16="http://schemas.microsoft.com/office/drawing/2014/main" id="{B6A6D79F-F5EE-259B-0308-93D6DC6F7818}"/>
                </a:ext>
              </a:extLst>
            </p:cNvPr>
            <p:cNvSpPr/>
            <p:nvPr/>
          </p:nvSpPr>
          <p:spPr>
            <a:xfrm>
              <a:off x="1509067" y="1966416"/>
              <a:ext cx="153933" cy="162994"/>
            </a:xfrm>
            <a:custGeom>
              <a:avLst/>
              <a:gdLst/>
              <a:ahLst/>
              <a:cxnLst/>
              <a:rect l="l" t="t" r="r" b="b"/>
              <a:pathLst>
                <a:path w="4859" h="5145" extrusionOk="0">
                  <a:moveTo>
                    <a:pt x="2514" y="0"/>
                  </a:moveTo>
                  <a:cubicBezTo>
                    <a:pt x="1759" y="0"/>
                    <a:pt x="1016" y="363"/>
                    <a:pt x="560" y="1036"/>
                  </a:cubicBezTo>
                  <a:cubicBezTo>
                    <a:pt x="1" y="1870"/>
                    <a:pt x="36" y="2953"/>
                    <a:pt x="632" y="3739"/>
                  </a:cubicBezTo>
                  <a:lnTo>
                    <a:pt x="572" y="4965"/>
                  </a:lnTo>
                  <a:cubicBezTo>
                    <a:pt x="572" y="5025"/>
                    <a:pt x="596" y="5085"/>
                    <a:pt x="643" y="5108"/>
                  </a:cubicBezTo>
                  <a:cubicBezTo>
                    <a:pt x="679" y="5120"/>
                    <a:pt x="703" y="5144"/>
                    <a:pt x="739" y="5144"/>
                  </a:cubicBezTo>
                  <a:cubicBezTo>
                    <a:pt x="763" y="5144"/>
                    <a:pt x="774" y="5144"/>
                    <a:pt x="810" y="5120"/>
                  </a:cubicBezTo>
                  <a:lnTo>
                    <a:pt x="1929" y="4608"/>
                  </a:lnTo>
                  <a:cubicBezTo>
                    <a:pt x="2120" y="4644"/>
                    <a:pt x="2310" y="4680"/>
                    <a:pt x="2501" y="4680"/>
                  </a:cubicBezTo>
                  <a:cubicBezTo>
                    <a:pt x="3275" y="4680"/>
                    <a:pt x="4013" y="4311"/>
                    <a:pt x="4453" y="3632"/>
                  </a:cubicBezTo>
                  <a:cubicBezTo>
                    <a:pt x="4692" y="3275"/>
                    <a:pt x="4823" y="2858"/>
                    <a:pt x="4846" y="2441"/>
                  </a:cubicBezTo>
                  <a:cubicBezTo>
                    <a:pt x="4858" y="2370"/>
                    <a:pt x="4787" y="2287"/>
                    <a:pt x="4692" y="2287"/>
                  </a:cubicBezTo>
                  <a:cubicBezTo>
                    <a:pt x="4608" y="2287"/>
                    <a:pt x="4513" y="2358"/>
                    <a:pt x="4513" y="2441"/>
                  </a:cubicBezTo>
                  <a:cubicBezTo>
                    <a:pt x="4501" y="2799"/>
                    <a:pt x="4382" y="3156"/>
                    <a:pt x="4168" y="3453"/>
                  </a:cubicBezTo>
                  <a:cubicBezTo>
                    <a:pt x="3786" y="4030"/>
                    <a:pt x="3158" y="4352"/>
                    <a:pt x="2504" y="4352"/>
                  </a:cubicBezTo>
                  <a:cubicBezTo>
                    <a:pt x="2321" y="4352"/>
                    <a:pt x="2136" y="4327"/>
                    <a:pt x="1953" y="4275"/>
                  </a:cubicBezTo>
                  <a:cubicBezTo>
                    <a:pt x="1933" y="4270"/>
                    <a:pt x="1918" y="4267"/>
                    <a:pt x="1903" y="4267"/>
                  </a:cubicBezTo>
                  <a:cubicBezTo>
                    <a:pt x="1882" y="4267"/>
                    <a:pt x="1862" y="4273"/>
                    <a:pt x="1834" y="4287"/>
                  </a:cubicBezTo>
                  <a:lnTo>
                    <a:pt x="929" y="4727"/>
                  </a:lnTo>
                  <a:lnTo>
                    <a:pt x="977" y="3715"/>
                  </a:lnTo>
                  <a:cubicBezTo>
                    <a:pt x="977" y="3668"/>
                    <a:pt x="953" y="3632"/>
                    <a:pt x="941" y="3596"/>
                  </a:cubicBezTo>
                  <a:cubicBezTo>
                    <a:pt x="393" y="2906"/>
                    <a:pt x="358" y="1953"/>
                    <a:pt x="858" y="1227"/>
                  </a:cubicBezTo>
                  <a:cubicBezTo>
                    <a:pt x="1237" y="646"/>
                    <a:pt x="1868" y="336"/>
                    <a:pt x="2512" y="336"/>
                  </a:cubicBezTo>
                  <a:cubicBezTo>
                    <a:pt x="2898" y="336"/>
                    <a:pt x="3288" y="447"/>
                    <a:pt x="3632" y="679"/>
                  </a:cubicBezTo>
                  <a:cubicBezTo>
                    <a:pt x="4037" y="941"/>
                    <a:pt x="4334" y="1358"/>
                    <a:pt x="4453" y="1822"/>
                  </a:cubicBezTo>
                  <a:cubicBezTo>
                    <a:pt x="4484" y="1893"/>
                    <a:pt x="4548" y="1947"/>
                    <a:pt x="4618" y="1947"/>
                  </a:cubicBezTo>
                  <a:cubicBezTo>
                    <a:pt x="4631" y="1947"/>
                    <a:pt x="4643" y="1945"/>
                    <a:pt x="4656" y="1941"/>
                  </a:cubicBezTo>
                  <a:cubicBezTo>
                    <a:pt x="4751" y="1906"/>
                    <a:pt x="4811" y="1822"/>
                    <a:pt x="4787" y="1727"/>
                  </a:cubicBezTo>
                  <a:cubicBezTo>
                    <a:pt x="4632" y="1179"/>
                    <a:pt x="4287" y="703"/>
                    <a:pt x="3811" y="393"/>
                  </a:cubicBezTo>
                  <a:cubicBezTo>
                    <a:pt x="3412" y="128"/>
                    <a:pt x="2961" y="0"/>
                    <a:pt x="25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332;p79">
              <a:extLst>
                <a:ext uri="{FF2B5EF4-FFF2-40B4-BE49-F238E27FC236}">
                  <a16:creationId xmlns:a16="http://schemas.microsoft.com/office/drawing/2014/main" id="{F37CA0DC-70A3-9A2D-5AF3-0B9F153B386B}"/>
                </a:ext>
              </a:extLst>
            </p:cNvPr>
            <p:cNvSpPr/>
            <p:nvPr/>
          </p:nvSpPr>
          <p:spPr>
            <a:xfrm>
              <a:off x="1574328" y="2021096"/>
              <a:ext cx="28702" cy="54363"/>
            </a:xfrm>
            <a:custGeom>
              <a:avLst/>
              <a:gdLst/>
              <a:ahLst/>
              <a:cxnLst/>
              <a:rect l="l" t="t" r="r" b="b"/>
              <a:pathLst>
                <a:path w="906" h="1716" extrusionOk="0">
                  <a:moveTo>
                    <a:pt x="179" y="1"/>
                  </a:moveTo>
                  <a:cubicBezTo>
                    <a:pt x="84" y="1"/>
                    <a:pt x="12" y="84"/>
                    <a:pt x="12" y="168"/>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22" y="1715"/>
                    <a:pt x="893" y="1644"/>
                    <a:pt x="893" y="1549"/>
                  </a:cubicBezTo>
                  <a:cubicBezTo>
                    <a:pt x="905" y="1465"/>
                    <a:pt x="834" y="1394"/>
                    <a:pt x="727" y="1394"/>
                  </a:cubicBezTo>
                  <a:lnTo>
                    <a:pt x="608" y="1394"/>
                  </a:lnTo>
                  <a:lnTo>
                    <a:pt x="608" y="168"/>
                  </a:lnTo>
                  <a:cubicBezTo>
                    <a:pt x="608" y="84"/>
                    <a:pt x="536"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333;p79">
              <a:extLst>
                <a:ext uri="{FF2B5EF4-FFF2-40B4-BE49-F238E27FC236}">
                  <a16:creationId xmlns:a16="http://schemas.microsoft.com/office/drawing/2014/main" id="{DCF6633B-6AAE-3E68-386A-3FC08CA0F07B}"/>
                </a:ext>
              </a:extLst>
            </p:cNvPr>
            <p:cNvSpPr/>
            <p:nvPr/>
          </p:nvSpPr>
          <p:spPr>
            <a:xfrm>
              <a:off x="1578098" y="2004147"/>
              <a:ext cx="15872" cy="16252"/>
            </a:xfrm>
            <a:custGeom>
              <a:avLst/>
              <a:gdLst/>
              <a:ahLst/>
              <a:cxnLst/>
              <a:rect l="l" t="t" r="r" b="b"/>
              <a:pathLst>
                <a:path w="501" h="513" extrusionOk="0">
                  <a:moveTo>
                    <a:pt x="250" y="0"/>
                  </a:moveTo>
                  <a:cubicBezTo>
                    <a:pt x="119" y="0"/>
                    <a:pt x="0" y="119"/>
                    <a:pt x="0" y="262"/>
                  </a:cubicBezTo>
                  <a:cubicBezTo>
                    <a:pt x="0" y="393"/>
                    <a:pt x="119" y="512"/>
                    <a:pt x="250" y="512"/>
                  </a:cubicBezTo>
                  <a:cubicBezTo>
                    <a:pt x="381" y="512"/>
                    <a:pt x="500" y="393"/>
                    <a:pt x="500" y="262"/>
                  </a:cubicBezTo>
                  <a:cubicBezTo>
                    <a:pt x="489" y="107"/>
                    <a:pt x="381" y="0"/>
                    <a:pt x="25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334;p79">
              <a:extLst>
                <a:ext uri="{FF2B5EF4-FFF2-40B4-BE49-F238E27FC236}">
                  <a16:creationId xmlns:a16="http://schemas.microsoft.com/office/drawing/2014/main" id="{89CF0440-E6A4-D26A-8502-E4693CCF172B}"/>
                </a:ext>
              </a:extLst>
            </p:cNvPr>
            <p:cNvSpPr/>
            <p:nvPr/>
          </p:nvSpPr>
          <p:spPr>
            <a:xfrm>
              <a:off x="1293706" y="1999997"/>
              <a:ext cx="274982" cy="316863"/>
            </a:xfrm>
            <a:custGeom>
              <a:avLst/>
              <a:gdLst/>
              <a:ahLst/>
              <a:cxnLst/>
              <a:rect l="l" t="t" r="r" b="b"/>
              <a:pathLst>
                <a:path w="8680" h="10002" extrusionOk="0">
                  <a:moveTo>
                    <a:pt x="2096" y="2655"/>
                  </a:moveTo>
                  <a:lnTo>
                    <a:pt x="2096" y="3727"/>
                  </a:lnTo>
                  <a:cubicBezTo>
                    <a:pt x="1905" y="3644"/>
                    <a:pt x="1762" y="3465"/>
                    <a:pt x="1762" y="3251"/>
                  </a:cubicBezTo>
                  <a:lnTo>
                    <a:pt x="1762" y="3132"/>
                  </a:lnTo>
                  <a:cubicBezTo>
                    <a:pt x="1762" y="2905"/>
                    <a:pt x="1893" y="2727"/>
                    <a:pt x="2096" y="2655"/>
                  </a:cubicBezTo>
                  <a:close/>
                  <a:moveTo>
                    <a:pt x="6620" y="2655"/>
                  </a:moveTo>
                  <a:cubicBezTo>
                    <a:pt x="6822" y="2727"/>
                    <a:pt x="6965" y="2905"/>
                    <a:pt x="6965" y="3132"/>
                  </a:cubicBezTo>
                  <a:lnTo>
                    <a:pt x="6965" y="3251"/>
                  </a:lnTo>
                  <a:cubicBezTo>
                    <a:pt x="6965" y="3465"/>
                    <a:pt x="6834" y="3644"/>
                    <a:pt x="6620" y="3727"/>
                  </a:cubicBezTo>
                  <a:lnTo>
                    <a:pt x="6620" y="2655"/>
                  </a:lnTo>
                  <a:close/>
                  <a:moveTo>
                    <a:pt x="6703" y="4060"/>
                  </a:moveTo>
                  <a:lnTo>
                    <a:pt x="6858" y="5394"/>
                  </a:lnTo>
                  <a:lnTo>
                    <a:pt x="6346" y="5394"/>
                  </a:lnTo>
                  <a:cubicBezTo>
                    <a:pt x="6525" y="5108"/>
                    <a:pt x="6620" y="4763"/>
                    <a:pt x="6620" y="4406"/>
                  </a:cubicBezTo>
                  <a:lnTo>
                    <a:pt x="6620" y="4084"/>
                  </a:lnTo>
                  <a:cubicBezTo>
                    <a:pt x="6656" y="4084"/>
                    <a:pt x="6668" y="4060"/>
                    <a:pt x="6703" y="4060"/>
                  </a:cubicBezTo>
                  <a:close/>
                  <a:moveTo>
                    <a:pt x="3739" y="1405"/>
                  </a:moveTo>
                  <a:cubicBezTo>
                    <a:pt x="3810" y="1643"/>
                    <a:pt x="3941" y="1953"/>
                    <a:pt x="4132" y="2251"/>
                  </a:cubicBezTo>
                  <a:cubicBezTo>
                    <a:pt x="4572" y="2870"/>
                    <a:pt x="5179" y="3227"/>
                    <a:pt x="5917" y="3274"/>
                  </a:cubicBezTo>
                  <a:lnTo>
                    <a:pt x="5917" y="3572"/>
                  </a:lnTo>
                  <a:cubicBezTo>
                    <a:pt x="5906" y="4215"/>
                    <a:pt x="5572" y="4822"/>
                    <a:pt x="5001" y="5168"/>
                  </a:cubicBezTo>
                  <a:lnTo>
                    <a:pt x="4751" y="5310"/>
                  </a:lnTo>
                  <a:cubicBezTo>
                    <a:pt x="4632" y="5382"/>
                    <a:pt x="4498" y="5418"/>
                    <a:pt x="4364" y="5418"/>
                  </a:cubicBezTo>
                  <a:cubicBezTo>
                    <a:pt x="4230" y="5418"/>
                    <a:pt x="4096" y="5382"/>
                    <a:pt x="3977" y="5310"/>
                  </a:cubicBezTo>
                  <a:lnTo>
                    <a:pt x="3727" y="5168"/>
                  </a:lnTo>
                  <a:cubicBezTo>
                    <a:pt x="3155" y="4834"/>
                    <a:pt x="2810" y="4227"/>
                    <a:pt x="2810" y="3572"/>
                  </a:cubicBezTo>
                  <a:lnTo>
                    <a:pt x="2810" y="2322"/>
                  </a:lnTo>
                  <a:cubicBezTo>
                    <a:pt x="3024" y="2239"/>
                    <a:pt x="3429" y="1977"/>
                    <a:pt x="3739" y="1405"/>
                  </a:cubicBezTo>
                  <a:close/>
                  <a:moveTo>
                    <a:pt x="5477" y="5715"/>
                  </a:moveTo>
                  <a:cubicBezTo>
                    <a:pt x="5429" y="5727"/>
                    <a:pt x="5394" y="5763"/>
                    <a:pt x="5346" y="5775"/>
                  </a:cubicBezTo>
                  <a:lnTo>
                    <a:pt x="5346" y="5715"/>
                  </a:lnTo>
                  <a:close/>
                  <a:moveTo>
                    <a:pt x="5001" y="5549"/>
                  </a:moveTo>
                  <a:lnTo>
                    <a:pt x="5001" y="5870"/>
                  </a:lnTo>
                  <a:cubicBezTo>
                    <a:pt x="4953" y="5882"/>
                    <a:pt x="4894" y="5882"/>
                    <a:pt x="4846" y="5882"/>
                  </a:cubicBezTo>
                  <a:cubicBezTo>
                    <a:pt x="4822" y="5810"/>
                    <a:pt x="4798" y="5751"/>
                    <a:pt x="4727" y="5691"/>
                  </a:cubicBezTo>
                  <a:cubicBezTo>
                    <a:pt x="4786" y="5656"/>
                    <a:pt x="4846" y="5644"/>
                    <a:pt x="4905" y="5596"/>
                  </a:cubicBezTo>
                  <a:lnTo>
                    <a:pt x="5001" y="5549"/>
                  </a:lnTo>
                  <a:close/>
                  <a:moveTo>
                    <a:pt x="4378" y="5881"/>
                  </a:moveTo>
                  <a:cubicBezTo>
                    <a:pt x="4474" y="5881"/>
                    <a:pt x="4536" y="5960"/>
                    <a:pt x="4536" y="6061"/>
                  </a:cubicBezTo>
                  <a:cubicBezTo>
                    <a:pt x="4536" y="6168"/>
                    <a:pt x="4465" y="6239"/>
                    <a:pt x="4358" y="6239"/>
                  </a:cubicBezTo>
                  <a:cubicBezTo>
                    <a:pt x="4263" y="6239"/>
                    <a:pt x="4179" y="6168"/>
                    <a:pt x="4179" y="6061"/>
                  </a:cubicBezTo>
                  <a:cubicBezTo>
                    <a:pt x="4179" y="5953"/>
                    <a:pt x="4263" y="5882"/>
                    <a:pt x="4358" y="5882"/>
                  </a:cubicBezTo>
                  <a:cubicBezTo>
                    <a:pt x="4365" y="5881"/>
                    <a:pt x="4371" y="5881"/>
                    <a:pt x="4378" y="5881"/>
                  </a:cubicBezTo>
                  <a:close/>
                  <a:moveTo>
                    <a:pt x="3703" y="5537"/>
                  </a:moveTo>
                  <a:lnTo>
                    <a:pt x="3798" y="5584"/>
                  </a:lnTo>
                  <a:lnTo>
                    <a:pt x="3977" y="5668"/>
                  </a:lnTo>
                  <a:cubicBezTo>
                    <a:pt x="3882" y="5763"/>
                    <a:pt x="3822" y="5894"/>
                    <a:pt x="3822" y="6025"/>
                  </a:cubicBezTo>
                  <a:cubicBezTo>
                    <a:pt x="3846" y="6144"/>
                    <a:pt x="3870" y="6251"/>
                    <a:pt x="3917" y="6322"/>
                  </a:cubicBezTo>
                  <a:lnTo>
                    <a:pt x="3703" y="6180"/>
                  </a:lnTo>
                  <a:lnTo>
                    <a:pt x="3703" y="5537"/>
                  </a:lnTo>
                  <a:close/>
                  <a:moveTo>
                    <a:pt x="4870" y="6203"/>
                  </a:moveTo>
                  <a:cubicBezTo>
                    <a:pt x="4882" y="6215"/>
                    <a:pt x="4897" y="6221"/>
                    <a:pt x="4914" y="6221"/>
                  </a:cubicBezTo>
                  <a:cubicBezTo>
                    <a:pt x="4932" y="6221"/>
                    <a:pt x="4953" y="6215"/>
                    <a:pt x="4977" y="6203"/>
                  </a:cubicBezTo>
                  <a:lnTo>
                    <a:pt x="4977" y="6203"/>
                  </a:lnTo>
                  <a:lnTo>
                    <a:pt x="4810" y="6322"/>
                  </a:lnTo>
                  <a:cubicBezTo>
                    <a:pt x="4834" y="6299"/>
                    <a:pt x="4846" y="6251"/>
                    <a:pt x="4870" y="6203"/>
                  </a:cubicBezTo>
                  <a:close/>
                  <a:moveTo>
                    <a:pt x="4465" y="6561"/>
                  </a:moveTo>
                  <a:lnTo>
                    <a:pt x="4358" y="6644"/>
                  </a:lnTo>
                  <a:lnTo>
                    <a:pt x="4239" y="6561"/>
                  </a:lnTo>
                  <a:lnTo>
                    <a:pt x="4239" y="6561"/>
                  </a:lnTo>
                  <a:cubicBezTo>
                    <a:pt x="4274" y="6584"/>
                    <a:pt x="4322" y="6584"/>
                    <a:pt x="4346" y="6584"/>
                  </a:cubicBezTo>
                  <a:cubicBezTo>
                    <a:pt x="4393" y="6584"/>
                    <a:pt x="4417" y="6584"/>
                    <a:pt x="4465" y="6561"/>
                  </a:cubicBezTo>
                  <a:close/>
                  <a:moveTo>
                    <a:pt x="5013" y="6596"/>
                  </a:moveTo>
                  <a:lnTo>
                    <a:pt x="5013" y="7334"/>
                  </a:lnTo>
                  <a:lnTo>
                    <a:pt x="4620" y="6882"/>
                  </a:lnTo>
                  <a:lnTo>
                    <a:pt x="5013" y="6596"/>
                  </a:lnTo>
                  <a:close/>
                  <a:moveTo>
                    <a:pt x="3727" y="6608"/>
                  </a:moveTo>
                  <a:lnTo>
                    <a:pt x="4120" y="6894"/>
                  </a:lnTo>
                  <a:lnTo>
                    <a:pt x="3727" y="7358"/>
                  </a:lnTo>
                  <a:lnTo>
                    <a:pt x="3727" y="6608"/>
                  </a:lnTo>
                  <a:close/>
                  <a:moveTo>
                    <a:pt x="4334" y="0"/>
                  </a:moveTo>
                  <a:cubicBezTo>
                    <a:pt x="3715" y="0"/>
                    <a:pt x="3143" y="226"/>
                    <a:pt x="2691" y="631"/>
                  </a:cubicBezTo>
                  <a:cubicBezTo>
                    <a:pt x="2250" y="1024"/>
                    <a:pt x="1953" y="1584"/>
                    <a:pt x="1869" y="2179"/>
                  </a:cubicBezTo>
                  <a:lnTo>
                    <a:pt x="1846" y="2370"/>
                  </a:lnTo>
                  <a:cubicBezTo>
                    <a:pt x="1560" y="2501"/>
                    <a:pt x="1369" y="2798"/>
                    <a:pt x="1369" y="3132"/>
                  </a:cubicBezTo>
                  <a:lnTo>
                    <a:pt x="1369" y="3251"/>
                  </a:lnTo>
                  <a:cubicBezTo>
                    <a:pt x="1369" y="3501"/>
                    <a:pt x="1488" y="3727"/>
                    <a:pt x="1655" y="3882"/>
                  </a:cubicBezTo>
                  <a:lnTo>
                    <a:pt x="1453" y="5537"/>
                  </a:lnTo>
                  <a:cubicBezTo>
                    <a:pt x="1453" y="5584"/>
                    <a:pt x="1476" y="5644"/>
                    <a:pt x="1500" y="5668"/>
                  </a:cubicBezTo>
                  <a:cubicBezTo>
                    <a:pt x="1536" y="5703"/>
                    <a:pt x="1572" y="5727"/>
                    <a:pt x="1631" y="5727"/>
                  </a:cubicBezTo>
                  <a:lnTo>
                    <a:pt x="3334" y="5727"/>
                  </a:lnTo>
                  <a:lnTo>
                    <a:pt x="3334" y="6168"/>
                  </a:lnTo>
                  <a:lnTo>
                    <a:pt x="1607" y="6715"/>
                  </a:lnTo>
                  <a:cubicBezTo>
                    <a:pt x="655" y="7025"/>
                    <a:pt x="0" y="7906"/>
                    <a:pt x="0" y="8918"/>
                  </a:cubicBezTo>
                  <a:lnTo>
                    <a:pt x="0" y="9835"/>
                  </a:lnTo>
                  <a:cubicBezTo>
                    <a:pt x="0" y="9930"/>
                    <a:pt x="72" y="10001"/>
                    <a:pt x="167" y="10001"/>
                  </a:cubicBezTo>
                  <a:lnTo>
                    <a:pt x="2262" y="10001"/>
                  </a:lnTo>
                  <a:cubicBezTo>
                    <a:pt x="2346" y="10001"/>
                    <a:pt x="2429" y="9930"/>
                    <a:pt x="2429" y="9835"/>
                  </a:cubicBezTo>
                  <a:cubicBezTo>
                    <a:pt x="2429" y="9751"/>
                    <a:pt x="2346" y="9680"/>
                    <a:pt x="2262" y="9680"/>
                  </a:cubicBezTo>
                  <a:lnTo>
                    <a:pt x="322" y="9680"/>
                  </a:lnTo>
                  <a:lnTo>
                    <a:pt x="322" y="8930"/>
                  </a:lnTo>
                  <a:cubicBezTo>
                    <a:pt x="322" y="8073"/>
                    <a:pt x="881" y="7323"/>
                    <a:pt x="1691" y="7061"/>
                  </a:cubicBezTo>
                  <a:lnTo>
                    <a:pt x="3322" y="6537"/>
                  </a:lnTo>
                  <a:lnTo>
                    <a:pt x="3322" y="7835"/>
                  </a:lnTo>
                  <a:cubicBezTo>
                    <a:pt x="3322" y="7906"/>
                    <a:pt x="3358" y="7966"/>
                    <a:pt x="3417" y="7989"/>
                  </a:cubicBezTo>
                  <a:cubicBezTo>
                    <a:pt x="3441" y="7989"/>
                    <a:pt x="3465" y="8013"/>
                    <a:pt x="3477" y="8013"/>
                  </a:cubicBezTo>
                  <a:cubicBezTo>
                    <a:pt x="3524" y="8013"/>
                    <a:pt x="3584" y="7989"/>
                    <a:pt x="3620" y="7954"/>
                  </a:cubicBezTo>
                  <a:lnTo>
                    <a:pt x="4298" y="7144"/>
                  </a:lnTo>
                  <a:lnTo>
                    <a:pt x="4989" y="7954"/>
                  </a:lnTo>
                  <a:cubicBezTo>
                    <a:pt x="5013" y="7989"/>
                    <a:pt x="5060" y="8013"/>
                    <a:pt x="5120" y="8013"/>
                  </a:cubicBezTo>
                  <a:cubicBezTo>
                    <a:pt x="5132" y="8013"/>
                    <a:pt x="5167" y="8013"/>
                    <a:pt x="5179" y="7989"/>
                  </a:cubicBezTo>
                  <a:cubicBezTo>
                    <a:pt x="5251" y="7966"/>
                    <a:pt x="5286" y="7906"/>
                    <a:pt x="5286" y="7835"/>
                  </a:cubicBezTo>
                  <a:lnTo>
                    <a:pt x="5286" y="6537"/>
                  </a:lnTo>
                  <a:lnTo>
                    <a:pt x="6906" y="7061"/>
                  </a:lnTo>
                  <a:cubicBezTo>
                    <a:pt x="7727" y="7323"/>
                    <a:pt x="8275" y="8073"/>
                    <a:pt x="8275" y="8930"/>
                  </a:cubicBezTo>
                  <a:lnTo>
                    <a:pt x="8275" y="9680"/>
                  </a:lnTo>
                  <a:lnTo>
                    <a:pt x="2917" y="9680"/>
                  </a:lnTo>
                  <a:cubicBezTo>
                    <a:pt x="2822" y="9680"/>
                    <a:pt x="2750" y="9751"/>
                    <a:pt x="2750" y="9835"/>
                  </a:cubicBezTo>
                  <a:cubicBezTo>
                    <a:pt x="2750" y="9930"/>
                    <a:pt x="2822" y="10001"/>
                    <a:pt x="2917" y="10001"/>
                  </a:cubicBezTo>
                  <a:lnTo>
                    <a:pt x="8513" y="10001"/>
                  </a:lnTo>
                  <a:cubicBezTo>
                    <a:pt x="8608" y="10001"/>
                    <a:pt x="8680" y="9930"/>
                    <a:pt x="8680" y="9835"/>
                  </a:cubicBezTo>
                  <a:lnTo>
                    <a:pt x="8680" y="8918"/>
                  </a:lnTo>
                  <a:cubicBezTo>
                    <a:pt x="8680" y="7906"/>
                    <a:pt x="8037" y="7013"/>
                    <a:pt x="7072" y="6715"/>
                  </a:cubicBezTo>
                  <a:lnTo>
                    <a:pt x="5346" y="6168"/>
                  </a:lnTo>
                  <a:lnTo>
                    <a:pt x="5346" y="6144"/>
                  </a:lnTo>
                  <a:cubicBezTo>
                    <a:pt x="5608" y="6061"/>
                    <a:pt x="5846" y="5930"/>
                    <a:pt x="6060" y="5727"/>
                  </a:cubicBezTo>
                  <a:lnTo>
                    <a:pt x="7037" y="5727"/>
                  </a:lnTo>
                  <a:cubicBezTo>
                    <a:pt x="7084" y="5727"/>
                    <a:pt x="7132" y="5715"/>
                    <a:pt x="7180" y="5668"/>
                  </a:cubicBezTo>
                  <a:cubicBezTo>
                    <a:pt x="7203" y="5644"/>
                    <a:pt x="7215" y="5584"/>
                    <a:pt x="7215" y="5537"/>
                  </a:cubicBezTo>
                  <a:lnTo>
                    <a:pt x="7025" y="3882"/>
                  </a:lnTo>
                  <a:cubicBezTo>
                    <a:pt x="7203" y="3739"/>
                    <a:pt x="7311" y="3501"/>
                    <a:pt x="7311" y="3251"/>
                  </a:cubicBezTo>
                  <a:lnTo>
                    <a:pt x="7311" y="3132"/>
                  </a:lnTo>
                  <a:cubicBezTo>
                    <a:pt x="7311" y="2798"/>
                    <a:pt x="7108" y="2501"/>
                    <a:pt x="6834" y="2370"/>
                  </a:cubicBezTo>
                  <a:lnTo>
                    <a:pt x="6799" y="2179"/>
                  </a:lnTo>
                  <a:cubicBezTo>
                    <a:pt x="6727" y="1548"/>
                    <a:pt x="6418" y="988"/>
                    <a:pt x="5941" y="584"/>
                  </a:cubicBezTo>
                  <a:cubicBezTo>
                    <a:pt x="5909" y="557"/>
                    <a:pt x="5870" y="545"/>
                    <a:pt x="5831" y="545"/>
                  </a:cubicBezTo>
                  <a:cubicBezTo>
                    <a:pt x="5783" y="545"/>
                    <a:pt x="5736" y="563"/>
                    <a:pt x="5703" y="596"/>
                  </a:cubicBezTo>
                  <a:cubicBezTo>
                    <a:pt x="5644" y="667"/>
                    <a:pt x="5656" y="774"/>
                    <a:pt x="5715" y="834"/>
                  </a:cubicBezTo>
                  <a:cubicBezTo>
                    <a:pt x="6132" y="1179"/>
                    <a:pt x="6382" y="1667"/>
                    <a:pt x="6465" y="2203"/>
                  </a:cubicBezTo>
                  <a:lnTo>
                    <a:pt x="6465" y="2262"/>
                  </a:lnTo>
                  <a:lnTo>
                    <a:pt x="6429" y="2262"/>
                  </a:lnTo>
                  <a:cubicBezTo>
                    <a:pt x="6334" y="2262"/>
                    <a:pt x="6263" y="2334"/>
                    <a:pt x="6263" y="2429"/>
                  </a:cubicBezTo>
                  <a:lnTo>
                    <a:pt x="6263" y="3905"/>
                  </a:lnTo>
                  <a:lnTo>
                    <a:pt x="6263" y="3917"/>
                  </a:lnTo>
                  <a:lnTo>
                    <a:pt x="6263" y="3929"/>
                  </a:lnTo>
                  <a:lnTo>
                    <a:pt x="6263" y="4382"/>
                  </a:lnTo>
                  <a:cubicBezTo>
                    <a:pt x="6263" y="4751"/>
                    <a:pt x="6132" y="5096"/>
                    <a:pt x="5894" y="5358"/>
                  </a:cubicBezTo>
                  <a:lnTo>
                    <a:pt x="5322" y="5358"/>
                  </a:lnTo>
                  <a:lnTo>
                    <a:pt x="5322" y="5310"/>
                  </a:lnTo>
                  <a:cubicBezTo>
                    <a:pt x="5894" y="4894"/>
                    <a:pt x="6239" y="4239"/>
                    <a:pt x="6239" y="3524"/>
                  </a:cubicBezTo>
                  <a:lnTo>
                    <a:pt x="6239" y="3072"/>
                  </a:lnTo>
                  <a:cubicBezTo>
                    <a:pt x="6239" y="2977"/>
                    <a:pt x="6168" y="2905"/>
                    <a:pt x="6072" y="2905"/>
                  </a:cubicBezTo>
                  <a:cubicBezTo>
                    <a:pt x="4596" y="2905"/>
                    <a:pt x="4096" y="1619"/>
                    <a:pt x="3929" y="869"/>
                  </a:cubicBezTo>
                  <a:cubicBezTo>
                    <a:pt x="3929" y="846"/>
                    <a:pt x="3917" y="834"/>
                    <a:pt x="3917" y="822"/>
                  </a:cubicBezTo>
                  <a:cubicBezTo>
                    <a:pt x="3889" y="720"/>
                    <a:pt x="3811" y="683"/>
                    <a:pt x="3755" y="683"/>
                  </a:cubicBezTo>
                  <a:cubicBezTo>
                    <a:pt x="3739" y="683"/>
                    <a:pt x="3725" y="686"/>
                    <a:pt x="3715" y="691"/>
                  </a:cubicBezTo>
                  <a:cubicBezTo>
                    <a:pt x="3655" y="703"/>
                    <a:pt x="3596" y="750"/>
                    <a:pt x="3584" y="810"/>
                  </a:cubicBezTo>
                  <a:cubicBezTo>
                    <a:pt x="3310" y="1679"/>
                    <a:pt x="2750" y="1953"/>
                    <a:pt x="2608" y="2012"/>
                  </a:cubicBezTo>
                  <a:cubicBezTo>
                    <a:pt x="2512" y="2012"/>
                    <a:pt x="2441" y="2084"/>
                    <a:pt x="2441" y="2179"/>
                  </a:cubicBezTo>
                  <a:lnTo>
                    <a:pt x="2441" y="3548"/>
                  </a:lnTo>
                  <a:cubicBezTo>
                    <a:pt x="2441" y="4239"/>
                    <a:pt x="2786" y="4918"/>
                    <a:pt x="3346" y="5334"/>
                  </a:cubicBezTo>
                  <a:lnTo>
                    <a:pt x="3346" y="5370"/>
                  </a:lnTo>
                  <a:lnTo>
                    <a:pt x="1846" y="5370"/>
                  </a:lnTo>
                  <a:lnTo>
                    <a:pt x="2012" y="4048"/>
                  </a:lnTo>
                  <a:cubicBezTo>
                    <a:pt x="2084" y="4060"/>
                    <a:pt x="2155" y="4084"/>
                    <a:pt x="2250" y="4084"/>
                  </a:cubicBezTo>
                  <a:cubicBezTo>
                    <a:pt x="2334" y="4084"/>
                    <a:pt x="2417" y="4001"/>
                    <a:pt x="2417" y="3917"/>
                  </a:cubicBezTo>
                  <a:lnTo>
                    <a:pt x="2417" y="2441"/>
                  </a:lnTo>
                  <a:cubicBezTo>
                    <a:pt x="2417" y="2358"/>
                    <a:pt x="2334" y="2274"/>
                    <a:pt x="2250" y="2274"/>
                  </a:cubicBezTo>
                  <a:lnTo>
                    <a:pt x="2215" y="2274"/>
                  </a:lnTo>
                  <a:lnTo>
                    <a:pt x="2215" y="2215"/>
                  </a:lnTo>
                  <a:cubicBezTo>
                    <a:pt x="2274" y="1703"/>
                    <a:pt x="2536" y="1227"/>
                    <a:pt x="2917" y="881"/>
                  </a:cubicBezTo>
                  <a:cubicBezTo>
                    <a:pt x="3310" y="536"/>
                    <a:pt x="3810" y="346"/>
                    <a:pt x="4334" y="346"/>
                  </a:cubicBezTo>
                  <a:cubicBezTo>
                    <a:pt x="4608" y="346"/>
                    <a:pt x="4894" y="405"/>
                    <a:pt x="5167" y="512"/>
                  </a:cubicBezTo>
                  <a:cubicBezTo>
                    <a:pt x="5187" y="518"/>
                    <a:pt x="5208" y="521"/>
                    <a:pt x="5229" y="521"/>
                  </a:cubicBezTo>
                  <a:cubicBezTo>
                    <a:pt x="5297" y="521"/>
                    <a:pt x="5366" y="490"/>
                    <a:pt x="5394" y="417"/>
                  </a:cubicBezTo>
                  <a:cubicBezTo>
                    <a:pt x="5417" y="334"/>
                    <a:pt x="5394" y="226"/>
                    <a:pt x="5298" y="191"/>
                  </a:cubicBezTo>
                  <a:cubicBezTo>
                    <a:pt x="4989" y="60"/>
                    <a:pt x="4679" y="0"/>
                    <a:pt x="43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335;p79">
              <a:extLst>
                <a:ext uri="{FF2B5EF4-FFF2-40B4-BE49-F238E27FC236}">
                  <a16:creationId xmlns:a16="http://schemas.microsoft.com/office/drawing/2014/main" id="{7ACFCB79-CAF2-E953-3A70-B1A85E11F670}"/>
                </a:ext>
              </a:extLst>
            </p:cNvPr>
            <p:cNvSpPr/>
            <p:nvPr/>
          </p:nvSpPr>
          <p:spPr>
            <a:xfrm>
              <a:off x="1426826" y="2243648"/>
              <a:ext cx="10233" cy="11341"/>
            </a:xfrm>
            <a:custGeom>
              <a:avLst/>
              <a:gdLst/>
              <a:ahLst/>
              <a:cxnLst/>
              <a:rect l="l" t="t" r="r" b="b"/>
              <a:pathLst>
                <a:path w="323" h="358" extrusionOk="0">
                  <a:moveTo>
                    <a:pt x="156" y="1"/>
                  </a:moveTo>
                  <a:cubicBezTo>
                    <a:pt x="72" y="1"/>
                    <a:pt x="1" y="84"/>
                    <a:pt x="1" y="167"/>
                  </a:cubicBezTo>
                  <a:lnTo>
                    <a:pt x="1" y="203"/>
                  </a:lnTo>
                  <a:cubicBezTo>
                    <a:pt x="1" y="286"/>
                    <a:pt x="72" y="358"/>
                    <a:pt x="156" y="358"/>
                  </a:cubicBezTo>
                  <a:cubicBezTo>
                    <a:pt x="251" y="358"/>
                    <a:pt x="322" y="286"/>
                    <a:pt x="322" y="203"/>
                  </a:cubicBezTo>
                  <a:lnTo>
                    <a:pt x="322" y="167"/>
                  </a:lnTo>
                  <a:cubicBezTo>
                    <a:pt x="322" y="84"/>
                    <a:pt x="251" y="1"/>
                    <a:pt x="1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336;p79">
              <a:extLst>
                <a:ext uri="{FF2B5EF4-FFF2-40B4-BE49-F238E27FC236}">
                  <a16:creationId xmlns:a16="http://schemas.microsoft.com/office/drawing/2014/main" id="{B4A569E5-CB48-F918-AF9F-FF9460486896}"/>
                </a:ext>
              </a:extLst>
            </p:cNvPr>
            <p:cNvSpPr/>
            <p:nvPr/>
          </p:nvSpPr>
          <p:spPr>
            <a:xfrm>
              <a:off x="1426826" y="2262149"/>
              <a:ext cx="10233" cy="11341"/>
            </a:xfrm>
            <a:custGeom>
              <a:avLst/>
              <a:gdLst/>
              <a:ahLst/>
              <a:cxnLst/>
              <a:rect l="l" t="t" r="r" b="b"/>
              <a:pathLst>
                <a:path w="323" h="358" extrusionOk="0">
                  <a:moveTo>
                    <a:pt x="156" y="0"/>
                  </a:moveTo>
                  <a:cubicBezTo>
                    <a:pt x="72" y="0"/>
                    <a:pt x="1" y="72"/>
                    <a:pt x="1" y="167"/>
                  </a:cubicBezTo>
                  <a:lnTo>
                    <a:pt x="1" y="191"/>
                  </a:lnTo>
                  <a:cubicBezTo>
                    <a:pt x="1" y="286"/>
                    <a:pt x="72" y="357"/>
                    <a:pt x="156" y="357"/>
                  </a:cubicBezTo>
                  <a:cubicBezTo>
                    <a:pt x="251" y="357"/>
                    <a:pt x="322" y="286"/>
                    <a:pt x="322" y="191"/>
                  </a:cubicBezTo>
                  <a:lnTo>
                    <a:pt x="322" y="167"/>
                  </a:lnTo>
                  <a:cubicBezTo>
                    <a:pt x="322" y="72"/>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337;p79">
              <a:extLst>
                <a:ext uri="{FF2B5EF4-FFF2-40B4-BE49-F238E27FC236}">
                  <a16:creationId xmlns:a16="http://schemas.microsoft.com/office/drawing/2014/main" id="{B7BF0E8A-7006-AE80-88A8-0B71360629CC}"/>
                </a:ext>
              </a:extLst>
            </p:cNvPr>
            <p:cNvSpPr/>
            <p:nvPr/>
          </p:nvSpPr>
          <p:spPr>
            <a:xfrm>
              <a:off x="1471336" y="2261389"/>
              <a:ext cx="63804" cy="30571"/>
            </a:xfrm>
            <a:custGeom>
              <a:avLst/>
              <a:gdLst/>
              <a:ahLst/>
              <a:cxnLst/>
              <a:rect l="l" t="t" r="r" b="b"/>
              <a:pathLst>
                <a:path w="2014" h="965" extrusionOk="0">
                  <a:moveTo>
                    <a:pt x="1596" y="322"/>
                  </a:moveTo>
                  <a:cubicBezTo>
                    <a:pt x="1644" y="322"/>
                    <a:pt x="1668" y="346"/>
                    <a:pt x="1668" y="393"/>
                  </a:cubicBezTo>
                  <a:lnTo>
                    <a:pt x="1668" y="560"/>
                  </a:lnTo>
                  <a:cubicBezTo>
                    <a:pt x="1668" y="607"/>
                    <a:pt x="1644" y="631"/>
                    <a:pt x="1596" y="631"/>
                  </a:cubicBezTo>
                  <a:lnTo>
                    <a:pt x="394" y="631"/>
                  </a:lnTo>
                  <a:cubicBezTo>
                    <a:pt x="346" y="631"/>
                    <a:pt x="310" y="607"/>
                    <a:pt x="310" y="560"/>
                  </a:cubicBezTo>
                  <a:lnTo>
                    <a:pt x="310" y="393"/>
                  </a:lnTo>
                  <a:cubicBezTo>
                    <a:pt x="310" y="346"/>
                    <a:pt x="346" y="322"/>
                    <a:pt x="394" y="322"/>
                  </a:cubicBezTo>
                  <a:close/>
                  <a:moveTo>
                    <a:pt x="406" y="0"/>
                  </a:moveTo>
                  <a:cubicBezTo>
                    <a:pt x="180" y="0"/>
                    <a:pt x="1" y="179"/>
                    <a:pt x="1" y="393"/>
                  </a:cubicBezTo>
                  <a:lnTo>
                    <a:pt x="1" y="560"/>
                  </a:lnTo>
                  <a:cubicBezTo>
                    <a:pt x="1" y="786"/>
                    <a:pt x="180" y="965"/>
                    <a:pt x="406" y="965"/>
                  </a:cubicBezTo>
                  <a:lnTo>
                    <a:pt x="1608" y="965"/>
                  </a:lnTo>
                  <a:cubicBezTo>
                    <a:pt x="1834" y="965"/>
                    <a:pt x="2013" y="786"/>
                    <a:pt x="2013" y="560"/>
                  </a:cubicBezTo>
                  <a:lnTo>
                    <a:pt x="2013" y="393"/>
                  </a:lnTo>
                  <a:cubicBezTo>
                    <a:pt x="2013" y="179"/>
                    <a:pt x="1834"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38;p79">
              <a:extLst>
                <a:ext uri="{FF2B5EF4-FFF2-40B4-BE49-F238E27FC236}">
                  <a16:creationId xmlns:a16="http://schemas.microsoft.com/office/drawing/2014/main" id="{BA48492A-F1EA-D75E-81E7-BF2360E35973}"/>
                </a:ext>
              </a:extLst>
            </p:cNvPr>
            <p:cNvSpPr/>
            <p:nvPr/>
          </p:nvSpPr>
          <p:spPr>
            <a:xfrm>
              <a:off x="1420807" y="2092788"/>
              <a:ext cx="22271" cy="36971"/>
            </a:xfrm>
            <a:custGeom>
              <a:avLst/>
              <a:gdLst/>
              <a:ahLst/>
              <a:cxnLst/>
              <a:rect l="l" t="t" r="r" b="b"/>
              <a:pathLst>
                <a:path w="703" h="1167" extrusionOk="0">
                  <a:moveTo>
                    <a:pt x="167" y="0"/>
                  </a:moveTo>
                  <a:cubicBezTo>
                    <a:pt x="84" y="0"/>
                    <a:pt x="0" y="84"/>
                    <a:pt x="0" y="167"/>
                  </a:cubicBezTo>
                  <a:lnTo>
                    <a:pt x="0" y="1000"/>
                  </a:lnTo>
                  <a:cubicBezTo>
                    <a:pt x="0" y="1096"/>
                    <a:pt x="84" y="1167"/>
                    <a:pt x="167" y="1167"/>
                  </a:cubicBezTo>
                  <a:lnTo>
                    <a:pt x="536" y="1167"/>
                  </a:lnTo>
                  <a:cubicBezTo>
                    <a:pt x="632" y="1167"/>
                    <a:pt x="703" y="1096"/>
                    <a:pt x="703" y="1000"/>
                  </a:cubicBezTo>
                  <a:cubicBezTo>
                    <a:pt x="703" y="893"/>
                    <a:pt x="620" y="822"/>
                    <a:pt x="524" y="822"/>
                  </a:cubicBezTo>
                  <a:lnTo>
                    <a:pt x="334" y="822"/>
                  </a:lnTo>
                  <a:lnTo>
                    <a:pt x="334" y="167"/>
                  </a:lnTo>
                  <a:cubicBezTo>
                    <a:pt x="334" y="84"/>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10D7EFD0-F131-D391-725C-E3FD31FCEB47}"/>
              </a:ext>
            </a:extLst>
          </p:cNvPr>
          <p:cNvPicPr>
            <a:picLocks noChangeAspect="1"/>
          </p:cNvPicPr>
          <p:nvPr/>
        </p:nvPicPr>
        <p:blipFill>
          <a:blip r:embed="rId7"/>
          <a:stretch>
            <a:fillRect/>
          </a:stretch>
        </p:blipFill>
        <p:spPr>
          <a:xfrm>
            <a:off x="7095744" y="0"/>
            <a:ext cx="2066544" cy="554657"/>
          </a:xfrm>
          <a:prstGeom prst="rect">
            <a:avLst/>
          </a:prstGeom>
        </p:spPr>
      </p:pic>
      <p:sp>
        <p:nvSpPr>
          <p:cNvPr id="14" name="Date Placeholder 13">
            <a:extLst>
              <a:ext uri="{FF2B5EF4-FFF2-40B4-BE49-F238E27FC236}">
                <a16:creationId xmlns:a16="http://schemas.microsoft.com/office/drawing/2014/main" id="{B6A32B8C-B977-76C8-7DE2-4414D011A390}"/>
              </a:ext>
            </a:extLst>
          </p:cNvPr>
          <p:cNvSpPr>
            <a:spLocks noGrp="1"/>
          </p:cNvSpPr>
          <p:nvPr>
            <p:ph type="dt" sz="half" idx="10"/>
          </p:nvPr>
        </p:nvSpPr>
        <p:spPr/>
        <p:txBody>
          <a:bodyPr/>
          <a:lstStyle/>
          <a:p>
            <a:r>
              <a:rPr lang="en-US"/>
              <a:t>1-7-2023</a:t>
            </a:r>
          </a:p>
        </p:txBody>
      </p:sp>
      <p:sp>
        <p:nvSpPr>
          <p:cNvPr id="15" name="Footer Placeholder 14">
            <a:extLst>
              <a:ext uri="{FF2B5EF4-FFF2-40B4-BE49-F238E27FC236}">
                <a16:creationId xmlns:a16="http://schemas.microsoft.com/office/drawing/2014/main" id="{B06A0670-BE36-D717-C957-A49EF69EF5B5}"/>
              </a:ext>
            </a:extLst>
          </p:cNvPr>
          <p:cNvSpPr>
            <a:spLocks noGrp="1"/>
          </p:cNvSpPr>
          <p:nvPr>
            <p:ph type="ftr" sz="quarter" idx="11"/>
          </p:nvPr>
        </p:nvSpPr>
        <p:spPr/>
        <p:txBody>
          <a:bodyPr/>
          <a:lstStyle/>
          <a:p>
            <a:r>
              <a:rPr lang="en-US"/>
              <a:t>Project Presentation 2023</a:t>
            </a:r>
          </a:p>
        </p:txBody>
      </p:sp>
      <p:sp>
        <p:nvSpPr>
          <p:cNvPr id="16" name="Slide Number Placeholder 15">
            <a:extLst>
              <a:ext uri="{FF2B5EF4-FFF2-40B4-BE49-F238E27FC236}">
                <a16:creationId xmlns:a16="http://schemas.microsoft.com/office/drawing/2014/main" id="{6ECF2D29-63C9-2CC8-D096-4D4AC670B9CE}"/>
              </a:ext>
            </a:extLst>
          </p:cNvPr>
          <p:cNvSpPr>
            <a:spLocks noGrp="1"/>
          </p:cNvSpPr>
          <p:nvPr>
            <p:ph type="sldNum" sz="quarter" idx="12"/>
          </p:nvPr>
        </p:nvSpPr>
        <p:spPr/>
        <p:txBody>
          <a:bodyPr/>
          <a:lstStyle/>
          <a:p>
            <a:fld id="{2847F62E-51B6-4DBD-B010-6F6111302021}"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p:spPr>
        <p:txBody>
          <a:bodyPr spcFirstLastPara="1" wrap="square" lIns="91425" tIns="91425" rIns="91425" bIns="91425" anchor="t" anchorCtr="0">
            <a:noAutofit/>
          </a:bodyPr>
          <a:lstStyle/>
          <a:p>
            <a:pPr lvl="0"/>
            <a:r>
              <a:rPr lang="en-US"/>
              <a:t>OUR TEAM</a:t>
            </a:r>
          </a:p>
        </p:txBody>
      </p:sp>
      <p:sp>
        <p:nvSpPr>
          <p:cNvPr id="2298" name="Google Shape;2298;p52"/>
          <p:cNvSpPr txBox="1">
            <a:spLocks noGrp="1"/>
          </p:cNvSpPr>
          <p:nvPr>
            <p:ph type="body" idx="4294967295"/>
          </p:nvPr>
        </p:nvSpPr>
        <p:spPr>
          <a:xfrm>
            <a:off x="0" y="1698625"/>
            <a:ext cx="2743200" cy="693738"/>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t>Create a Python commond line interface for custom commonds,</a:t>
            </a:r>
            <a:endParaRPr sz="1400" dirty="0"/>
          </a:p>
        </p:txBody>
      </p:sp>
      <p:sp>
        <p:nvSpPr>
          <p:cNvPr id="2299" name="Google Shape;2299;p52"/>
          <p:cNvSpPr txBox="1">
            <a:spLocks noGrp="1"/>
          </p:cNvSpPr>
          <p:nvPr>
            <p:ph type="title" idx="4294967295"/>
          </p:nvPr>
        </p:nvSpPr>
        <p:spPr>
          <a:xfrm>
            <a:off x="0" y="1333500"/>
            <a:ext cx="2147888" cy="5397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Lucky Pathan</a:t>
            </a:r>
            <a:endParaRPr sz="1800" dirty="0"/>
          </a:p>
        </p:txBody>
      </p:sp>
      <p:sp>
        <p:nvSpPr>
          <p:cNvPr id="2300" name="Google Shape;2300;p52"/>
          <p:cNvSpPr txBox="1">
            <a:spLocks noGrp="1"/>
          </p:cNvSpPr>
          <p:nvPr>
            <p:ph type="body" idx="4294967295"/>
          </p:nvPr>
        </p:nvSpPr>
        <p:spPr>
          <a:xfrm>
            <a:off x="0" y="2640013"/>
            <a:ext cx="2743200" cy="693737"/>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US" sz="1400" dirty="0"/>
              <a:t>Front-end development for shell and server request</a:t>
            </a:r>
          </a:p>
          <a:p>
            <a:pPr marL="0" lvl="0" indent="0" algn="r" rtl="0">
              <a:spcBef>
                <a:spcPts val="1600"/>
              </a:spcBef>
              <a:spcAft>
                <a:spcPts val="1600"/>
              </a:spcAft>
              <a:buNone/>
            </a:pPr>
            <a:endParaRPr sz="1400" dirty="0"/>
          </a:p>
        </p:txBody>
      </p:sp>
      <p:sp>
        <p:nvSpPr>
          <p:cNvPr id="2301" name="Google Shape;2301;p52"/>
          <p:cNvSpPr txBox="1">
            <a:spLocks noGrp="1"/>
          </p:cNvSpPr>
          <p:nvPr>
            <p:ph type="title" idx="4294967295"/>
          </p:nvPr>
        </p:nvSpPr>
        <p:spPr>
          <a:xfrm>
            <a:off x="0" y="2476500"/>
            <a:ext cx="2147888" cy="5397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Swet Patel</a:t>
            </a:r>
            <a:endParaRPr sz="1800" dirty="0"/>
          </a:p>
        </p:txBody>
      </p:sp>
      <p:sp>
        <p:nvSpPr>
          <p:cNvPr id="2302" name="Google Shape;2302;p52"/>
          <p:cNvSpPr txBox="1">
            <a:spLocks noGrp="1"/>
          </p:cNvSpPr>
          <p:nvPr>
            <p:ph type="body" idx="4294967295"/>
          </p:nvPr>
        </p:nvSpPr>
        <p:spPr>
          <a:xfrm>
            <a:off x="0" y="3805238"/>
            <a:ext cx="2743200" cy="693737"/>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US" sz="1400" dirty="0"/>
              <a:t>Create the Backend of the server and Generate Log files with user </a:t>
            </a:r>
            <a:r>
              <a:rPr lang="en-US" sz="1400" dirty="0" err="1"/>
              <a:t>DataLinks</a:t>
            </a:r>
            <a:endParaRPr sz="1400" dirty="0"/>
          </a:p>
        </p:txBody>
      </p:sp>
      <p:sp>
        <p:nvSpPr>
          <p:cNvPr id="2303" name="Google Shape;2303;p52"/>
          <p:cNvSpPr txBox="1">
            <a:spLocks noGrp="1"/>
          </p:cNvSpPr>
          <p:nvPr>
            <p:ph type="title" idx="4294967295"/>
          </p:nvPr>
        </p:nvSpPr>
        <p:spPr>
          <a:xfrm>
            <a:off x="0" y="3619500"/>
            <a:ext cx="2147888" cy="5397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Vasu Rakholiya</a:t>
            </a:r>
            <a:endParaRPr sz="1800" dirty="0"/>
          </a:p>
        </p:txBody>
      </p:sp>
      <p:grpSp>
        <p:nvGrpSpPr>
          <p:cNvPr id="2199" name="Google Shape;2199;p52"/>
          <p:cNvGrpSpPr/>
          <p:nvPr/>
        </p:nvGrpSpPr>
        <p:grpSpPr>
          <a:xfrm>
            <a:off x="4165305" y="1091396"/>
            <a:ext cx="3969045" cy="3713929"/>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9A730ABE-8DF0-A52C-0CE0-9FA9558AB610}"/>
              </a:ext>
            </a:extLst>
          </p:cNvPr>
          <p:cNvPicPr>
            <a:picLocks noChangeAspect="1"/>
          </p:cNvPicPr>
          <p:nvPr/>
        </p:nvPicPr>
        <p:blipFill>
          <a:blip r:embed="rId3"/>
          <a:stretch>
            <a:fillRect/>
          </a:stretch>
        </p:blipFill>
        <p:spPr>
          <a:xfrm>
            <a:off x="7095744" y="0"/>
            <a:ext cx="2066544" cy="554657"/>
          </a:xfrm>
          <a:prstGeom prst="rect">
            <a:avLst/>
          </a:prstGeom>
        </p:spPr>
      </p:pic>
      <p:sp>
        <p:nvSpPr>
          <p:cNvPr id="5" name="Date Placeholder 4">
            <a:extLst>
              <a:ext uri="{FF2B5EF4-FFF2-40B4-BE49-F238E27FC236}">
                <a16:creationId xmlns:a16="http://schemas.microsoft.com/office/drawing/2014/main" id="{4257B927-B071-5D78-BEC5-562A08FD8C7B}"/>
              </a:ext>
            </a:extLst>
          </p:cNvPr>
          <p:cNvSpPr>
            <a:spLocks noGrp="1"/>
          </p:cNvSpPr>
          <p:nvPr>
            <p:ph type="dt" sz="half" idx="10"/>
          </p:nvPr>
        </p:nvSpPr>
        <p:spPr/>
        <p:txBody>
          <a:bodyPr/>
          <a:lstStyle/>
          <a:p>
            <a:r>
              <a:rPr lang="en-US"/>
              <a:t>1-7-2023</a:t>
            </a:r>
          </a:p>
        </p:txBody>
      </p:sp>
      <p:sp>
        <p:nvSpPr>
          <p:cNvPr id="6" name="Footer Placeholder 5">
            <a:extLst>
              <a:ext uri="{FF2B5EF4-FFF2-40B4-BE49-F238E27FC236}">
                <a16:creationId xmlns:a16="http://schemas.microsoft.com/office/drawing/2014/main" id="{46192CB6-1284-DC88-5E39-C9EB33CAB2E2}"/>
              </a:ext>
            </a:extLst>
          </p:cNvPr>
          <p:cNvSpPr>
            <a:spLocks noGrp="1"/>
          </p:cNvSpPr>
          <p:nvPr>
            <p:ph type="ftr" sz="quarter" idx="11"/>
          </p:nvPr>
        </p:nvSpPr>
        <p:spPr/>
        <p:txBody>
          <a:bodyPr/>
          <a:lstStyle/>
          <a:p>
            <a:r>
              <a:rPr lang="en-US"/>
              <a:t>Project Presentation 2023</a:t>
            </a:r>
          </a:p>
        </p:txBody>
      </p:sp>
      <p:sp>
        <p:nvSpPr>
          <p:cNvPr id="7" name="Slide Number Placeholder 6">
            <a:extLst>
              <a:ext uri="{FF2B5EF4-FFF2-40B4-BE49-F238E27FC236}">
                <a16:creationId xmlns:a16="http://schemas.microsoft.com/office/drawing/2014/main" id="{8ECE94C2-231A-A83F-A31E-62BE0B31759E}"/>
              </a:ext>
            </a:extLst>
          </p:cNvPr>
          <p:cNvSpPr>
            <a:spLocks noGrp="1"/>
          </p:cNvSpPr>
          <p:nvPr>
            <p:ph type="sldNum" sz="quarter" idx="12"/>
          </p:nvPr>
        </p:nvSpPr>
        <p:spPr/>
        <p:txBody>
          <a:bodyPr/>
          <a:lstStyle/>
          <a:p>
            <a:fld id="{2847F62E-51B6-4DBD-B010-6F6111302021}"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Shell Share is a python based project, which helps us to connect the cybersecurity team of a company with a local network (LAN) and help them find problem in the network.</a:t>
            </a:r>
          </a:p>
          <a:p>
            <a:pPr marL="0" lvl="0" indent="0" algn="l" rtl="0">
              <a:spcBef>
                <a:spcPts val="0"/>
              </a:spcBef>
              <a:spcAft>
                <a:spcPts val="1600"/>
              </a:spcAft>
              <a:buNone/>
            </a:pPr>
            <a:r>
              <a:rPr lang="en-US" dirty="0"/>
              <a:t>As a member finds the bug he can make an announcement to the rest of the group.</a:t>
            </a:r>
          </a:p>
          <a:p>
            <a:pPr marL="0" lvl="0" indent="0" algn="l" rtl="0">
              <a:spcBef>
                <a:spcPts val="0"/>
              </a:spcBef>
              <a:spcAft>
                <a:spcPts val="1600"/>
              </a:spcAft>
              <a:buNone/>
            </a:pPr>
            <a:r>
              <a:rPr lang="en-US" dirty="0"/>
              <a:t>Each member network data is been tracked and a detail log file is generated with a 15 min backup of the network stream, when a bug is found we can retrieve the log and network file for detail report about the bug.</a:t>
            </a:r>
          </a:p>
          <a:p>
            <a:pPr marL="0" lvl="0" indent="0" algn="l" rtl="0">
              <a:spcBef>
                <a:spcPts val="0"/>
              </a:spcBef>
              <a:spcAft>
                <a:spcPts val="1600"/>
              </a:spcAft>
              <a:buNone/>
            </a:pPr>
            <a:r>
              <a:rPr lang="en-US" dirty="0"/>
              <a:t>As the automate testing not ensure full protection of the network, this tool for manual scanning of the network helps user to form a proper report with communicating with other users.</a:t>
            </a: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298" name="Google Shape;298;p30"/>
          <p:cNvSpPr txBox="1"/>
          <p:nvPr/>
        </p:nvSpPr>
        <p:spPr>
          <a:xfrm>
            <a:off x="626625" y="439049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dirty="0">
              <a:solidFill>
                <a:schemeClr val="lt2"/>
              </a:solidFill>
              <a:latin typeface="Viga"/>
              <a:ea typeface="Viga"/>
              <a:cs typeface="Viga"/>
              <a:sym typeface="Viga"/>
            </a:endParaRPr>
          </a:p>
        </p:txBody>
      </p:sp>
      <p:pic>
        <p:nvPicPr>
          <p:cNvPr id="2" name="Picture 1">
            <a:extLst>
              <a:ext uri="{FF2B5EF4-FFF2-40B4-BE49-F238E27FC236}">
                <a16:creationId xmlns:a16="http://schemas.microsoft.com/office/drawing/2014/main" id="{5A9982B6-6DF1-2EB6-4702-8FBD59E64000}"/>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913095A0-8F88-FFAB-EA63-4470C90B91FB}"/>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9B8CF223-2855-5CA1-88FA-24099737C426}"/>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FEBC9F51-3F38-4945-0989-56DF128D14BF}"/>
              </a:ext>
            </a:extLst>
          </p:cNvPr>
          <p:cNvSpPr>
            <a:spLocks noGrp="1"/>
          </p:cNvSpPr>
          <p:nvPr>
            <p:ph type="sldNum" sz="quarter" idx="12"/>
          </p:nvPr>
        </p:nvSpPr>
        <p:spPr/>
        <p:txBody>
          <a:bodyPr/>
          <a:lstStyle/>
          <a:p>
            <a:fld id="{2847F62E-51B6-4DBD-B010-6F6111302021}"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0"/>
              </a:spcAft>
              <a:buNone/>
            </a:pPr>
            <a:r>
              <a:rPr lang="en-US" dirty="0">
                <a:effectLst/>
                <a:latin typeface="DM Sans" pitchFamily="2" charset="0"/>
                <a:ea typeface="Times New Roman" panose="02020603050405020304" pitchFamily="18" charset="0"/>
              </a:rPr>
              <a:t>Aim of out project is create a python tool which can help cyber security teams to clear a network with less hassle and form a super easy to communicate with other group members. </a:t>
            </a:r>
          </a:p>
          <a:p>
            <a:pPr marL="0" marR="0" indent="0" algn="just">
              <a:lnSpc>
                <a:spcPct val="150000"/>
              </a:lnSpc>
              <a:spcBef>
                <a:spcPts val="0"/>
              </a:spcBef>
              <a:spcAft>
                <a:spcPts val="0"/>
              </a:spcAft>
              <a:buNone/>
            </a:pPr>
            <a:endParaRPr lang="en-US" dirty="0">
              <a:latin typeface="DM Sans" pitchFamily="2" charset="0"/>
              <a:ea typeface="Times New Roman" panose="02020603050405020304" pitchFamily="18" charset="0"/>
            </a:endParaRPr>
          </a:p>
          <a:p>
            <a:pPr marL="0" marR="0" indent="0" algn="just">
              <a:lnSpc>
                <a:spcPct val="150000"/>
              </a:lnSpc>
              <a:spcBef>
                <a:spcPts val="0"/>
              </a:spcBef>
              <a:spcAft>
                <a:spcPts val="0"/>
              </a:spcAft>
              <a:buNone/>
            </a:pPr>
            <a:r>
              <a:rPr lang="en-US" dirty="0">
                <a:effectLst/>
                <a:latin typeface="DM Sans" pitchFamily="2" charset="0"/>
                <a:ea typeface="Times New Roman" panose="02020603050405020304" pitchFamily="18" charset="0"/>
              </a:rPr>
              <a:t>First we need to create a manual command line code for the special commands that we will implement in this project for ease of report generation and bug found list.</a:t>
            </a: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298" name="Google Shape;298;p30"/>
          <p:cNvSpPr txBox="1"/>
          <p:nvPr/>
        </p:nvSpPr>
        <p:spPr>
          <a:xfrm>
            <a:off x="626625" y="439049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dirty="0">
              <a:solidFill>
                <a:schemeClr val="lt2"/>
              </a:solidFill>
              <a:latin typeface="Viga"/>
              <a:ea typeface="Viga"/>
              <a:cs typeface="Viga"/>
              <a:sym typeface="Viga"/>
            </a:endParaRPr>
          </a:p>
        </p:txBody>
      </p:sp>
      <p:pic>
        <p:nvPicPr>
          <p:cNvPr id="2" name="Picture 1">
            <a:extLst>
              <a:ext uri="{FF2B5EF4-FFF2-40B4-BE49-F238E27FC236}">
                <a16:creationId xmlns:a16="http://schemas.microsoft.com/office/drawing/2014/main" id="{3BFE9236-0897-78C0-B478-64A428EAFB43}"/>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4F922101-AD32-6603-3147-978BC0622793}"/>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5E4D5FD6-657A-DF84-4B0B-FB38F016EEBD}"/>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09A419DD-F79F-1968-97ED-53FAA2F64A04}"/>
              </a:ext>
            </a:extLst>
          </p:cNvPr>
          <p:cNvSpPr>
            <a:spLocks noGrp="1"/>
          </p:cNvSpPr>
          <p:nvPr>
            <p:ph type="sldNum" sz="quarter" idx="12"/>
          </p:nvPr>
        </p:nvSpPr>
        <p:spPr/>
        <p:txBody>
          <a:bodyPr/>
          <a:lstStyle/>
          <a:p>
            <a:fld id="{2847F62E-51B6-4DBD-B010-6F6111302021}" type="slidenum">
              <a:rPr lang="en-US" smtClean="0"/>
              <a:t>4</a:t>
            </a:fld>
            <a:endParaRPr lang="en-US"/>
          </a:p>
        </p:txBody>
      </p:sp>
    </p:spTree>
    <p:extLst>
      <p:ext uri="{BB962C8B-B14F-4D97-AF65-F5344CB8AC3E}">
        <p14:creationId xmlns:p14="http://schemas.microsoft.com/office/powerpoint/2010/main" val="277966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7"/>
        <p:cNvGrpSpPr/>
        <p:nvPr/>
      </p:nvGrpSpPr>
      <p:grpSpPr>
        <a:xfrm>
          <a:off x="0" y="0"/>
          <a:ext cx="0" cy="0"/>
          <a:chOff x="0" y="0"/>
          <a:chExt cx="0" cy="0"/>
        </a:xfrm>
      </p:grpSpPr>
      <p:sp>
        <p:nvSpPr>
          <p:cNvPr id="2308" name="Google Shape;2308;p5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Summary</a:t>
            </a:r>
            <a:endParaRPr dirty="0"/>
          </a:p>
        </p:txBody>
      </p:sp>
      <p:pic>
        <p:nvPicPr>
          <p:cNvPr id="2" name="Picture 1">
            <a:extLst>
              <a:ext uri="{FF2B5EF4-FFF2-40B4-BE49-F238E27FC236}">
                <a16:creationId xmlns:a16="http://schemas.microsoft.com/office/drawing/2014/main" id="{C961FD66-33FE-6921-A6DF-7A726AA7A9C5}"/>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997FD8CD-622A-2FD0-111A-BB8AA77D1A04}"/>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072448EF-ED9A-24D9-F6EE-7DF75C7EC523}"/>
              </a:ext>
            </a:extLst>
          </p:cNvPr>
          <p:cNvSpPr>
            <a:spLocks noGrp="1"/>
          </p:cNvSpPr>
          <p:nvPr>
            <p:ph type="ftr" sz="quarter" idx="11"/>
          </p:nvPr>
        </p:nvSpPr>
        <p:spPr/>
        <p:txBody>
          <a:bodyPr/>
          <a:lstStyle/>
          <a:p>
            <a:r>
              <a:rPr lang="en-US"/>
              <a:t>Project Presentation 2023</a:t>
            </a:r>
          </a:p>
        </p:txBody>
      </p:sp>
      <p:sp>
        <p:nvSpPr>
          <p:cNvPr id="6" name="Slide Number Placeholder 5">
            <a:extLst>
              <a:ext uri="{FF2B5EF4-FFF2-40B4-BE49-F238E27FC236}">
                <a16:creationId xmlns:a16="http://schemas.microsoft.com/office/drawing/2014/main" id="{F10AB132-D618-4502-1579-76C8EEFD345E}"/>
              </a:ext>
            </a:extLst>
          </p:cNvPr>
          <p:cNvSpPr>
            <a:spLocks noGrp="1"/>
          </p:cNvSpPr>
          <p:nvPr>
            <p:ph type="sldNum" sz="quarter" idx="12"/>
          </p:nvPr>
        </p:nvSpPr>
        <p:spPr/>
        <p:txBody>
          <a:bodyPr/>
          <a:lstStyle/>
          <a:p>
            <a:fld id="{2847F62E-51B6-4DBD-B010-6F6111302021}" type="slidenum">
              <a:rPr lang="en-US" smtClean="0"/>
              <a:t>5</a:t>
            </a:fld>
            <a:endParaRPr lang="en-US"/>
          </a:p>
        </p:txBody>
      </p:sp>
      <p:graphicFrame>
        <p:nvGraphicFramePr>
          <p:cNvPr id="11" name="Table 11">
            <a:extLst>
              <a:ext uri="{FF2B5EF4-FFF2-40B4-BE49-F238E27FC236}">
                <a16:creationId xmlns:a16="http://schemas.microsoft.com/office/drawing/2014/main" id="{B44E3F0D-DB0F-8F91-BC8A-6DA6C82904E9}"/>
              </a:ext>
            </a:extLst>
          </p:cNvPr>
          <p:cNvGraphicFramePr>
            <a:graphicFrameLocks noGrp="1"/>
          </p:cNvGraphicFramePr>
          <p:nvPr>
            <p:extLst>
              <p:ext uri="{D42A27DB-BD31-4B8C-83A1-F6EECF244321}">
                <p14:modId xmlns:p14="http://schemas.microsoft.com/office/powerpoint/2010/main" val="3256622294"/>
              </p:ext>
            </p:extLst>
          </p:nvPr>
        </p:nvGraphicFramePr>
        <p:xfrm>
          <a:off x="423153" y="877875"/>
          <a:ext cx="8297694" cy="3566160"/>
        </p:xfrm>
        <a:graphic>
          <a:graphicData uri="http://schemas.openxmlformats.org/drawingml/2006/table">
            <a:tbl>
              <a:tblPr firstRow="1" bandRow="1">
                <a:solidFill>
                  <a:srgbClr val="7FC8E9"/>
                </a:solidFill>
                <a:tableStyleId>{3C2FFA5D-87B4-456A-9821-1D502468CF0F}</a:tableStyleId>
              </a:tblPr>
              <a:tblGrid>
                <a:gridCol w="1284866">
                  <a:extLst>
                    <a:ext uri="{9D8B030D-6E8A-4147-A177-3AD203B41FA5}">
                      <a16:colId xmlns:a16="http://schemas.microsoft.com/office/drawing/2014/main" val="2586555683"/>
                    </a:ext>
                  </a:extLst>
                </a:gridCol>
                <a:gridCol w="2167602">
                  <a:extLst>
                    <a:ext uri="{9D8B030D-6E8A-4147-A177-3AD203B41FA5}">
                      <a16:colId xmlns:a16="http://schemas.microsoft.com/office/drawing/2014/main" val="1201174847"/>
                    </a:ext>
                  </a:extLst>
                </a:gridCol>
                <a:gridCol w="1531951">
                  <a:extLst>
                    <a:ext uri="{9D8B030D-6E8A-4147-A177-3AD203B41FA5}">
                      <a16:colId xmlns:a16="http://schemas.microsoft.com/office/drawing/2014/main" val="708677982"/>
                    </a:ext>
                  </a:extLst>
                </a:gridCol>
                <a:gridCol w="861238">
                  <a:extLst>
                    <a:ext uri="{9D8B030D-6E8A-4147-A177-3AD203B41FA5}">
                      <a16:colId xmlns:a16="http://schemas.microsoft.com/office/drawing/2014/main" val="1170413395"/>
                    </a:ext>
                  </a:extLst>
                </a:gridCol>
                <a:gridCol w="2452037">
                  <a:extLst>
                    <a:ext uri="{9D8B030D-6E8A-4147-A177-3AD203B41FA5}">
                      <a16:colId xmlns:a16="http://schemas.microsoft.com/office/drawing/2014/main" val="1585831415"/>
                    </a:ext>
                  </a:extLst>
                </a:gridCol>
              </a:tblGrid>
              <a:tr h="316439">
                <a:tc>
                  <a:txBody>
                    <a:bodyPr/>
                    <a:lstStyle/>
                    <a:p>
                      <a:pPr algn="ctr"/>
                      <a:r>
                        <a:rPr lang="en-US" sz="1600" b="1" u="none" dirty="0">
                          <a:solidFill>
                            <a:schemeClr val="bg1"/>
                          </a:solidFill>
                        </a:rPr>
                        <a:t>Sr. number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u="none" dirty="0">
                          <a:solidFill>
                            <a:schemeClr val="bg1"/>
                          </a:solidFill>
                        </a:rPr>
                        <a:t>Paper Title</a:t>
                      </a:r>
                      <a:endParaRPr lang="en-IN" sz="1600" b="1" u="none" dirty="0">
                        <a:solidFill>
                          <a:schemeClr val="bg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u="none" dirty="0">
                          <a:solidFill>
                            <a:schemeClr val="bg1"/>
                          </a:solidFill>
                        </a:rPr>
                        <a:t>Publisher</a:t>
                      </a:r>
                      <a:endParaRPr lang="en-IN" sz="1600" b="1" u="none" dirty="0">
                        <a:solidFill>
                          <a:schemeClr val="bg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u="none" dirty="0">
                          <a:solidFill>
                            <a:schemeClr val="bg1"/>
                          </a:solidFill>
                        </a:rPr>
                        <a:t>Year </a:t>
                      </a:r>
                      <a:endParaRPr lang="en-IN" sz="1600" b="1" u="none" dirty="0">
                        <a:solidFill>
                          <a:schemeClr val="bg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u="none" dirty="0">
                          <a:solidFill>
                            <a:schemeClr val="bg1"/>
                          </a:solidFill>
                        </a:rPr>
                        <a:t>Take-away points</a:t>
                      </a:r>
                      <a:endParaRPr lang="en-IN" sz="1600" b="1" u="none" dirty="0">
                        <a:solidFill>
                          <a:schemeClr val="bg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1044337"/>
                  </a:ext>
                </a:extLst>
              </a:tr>
              <a:tr h="574538">
                <a:tc>
                  <a:txBody>
                    <a:bodyPr/>
                    <a:lstStyle/>
                    <a:p>
                      <a:pPr algn="just"/>
                      <a:r>
                        <a:rPr lang="en-US" dirty="0">
                          <a:solidFill>
                            <a:schemeClr val="bg1"/>
                          </a:solidFill>
                        </a:rPr>
                        <a:t>01</a:t>
                      </a:r>
                      <a:endParaRPr lang="en-US" dirty="0">
                        <a:solidFill>
                          <a:schemeClr val="bg1"/>
                        </a:solidFill>
                        <a:latin typeface="DM Sans" pitchFamily="2" charset="0"/>
                      </a:endParaRPr>
                    </a:p>
                  </a:txBody>
                  <a:tcPr>
                    <a:lnT w="19050" cap="flat" cmpd="sng" algn="ctr">
                      <a:solidFill>
                        <a:schemeClr val="tx1"/>
                      </a:solidFill>
                      <a:prstDash val="solid"/>
                      <a:round/>
                      <a:headEnd type="none" w="med" len="med"/>
                      <a:tailEnd type="none" w="med" len="med"/>
                    </a:lnT>
                  </a:tcPr>
                </a:tc>
                <a:tc>
                  <a:txBody>
                    <a:bodyPr/>
                    <a:lstStyle/>
                    <a:p>
                      <a:pPr algn="l"/>
                      <a:r>
                        <a:rPr lang="en-US" dirty="0">
                          <a:solidFill>
                            <a:schemeClr val="bg1"/>
                          </a:solidFill>
                        </a:rPr>
                        <a:t>Implementation And Design  Of Network Security</a:t>
                      </a:r>
                      <a:endParaRPr lang="en-US" dirty="0">
                        <a:solidFill>
                          <a:schemeClr val="bg1"/>
                        </a:solidFill>
                        <a:latin typeface="DM Sans" pitchFamily="2" charset="0"/>
                      </a:endParaRPr>
                    </a:p>
                  </a:txBody>
                  <a:tcPr>
                    <a:lnT w="19050" cap="flat" cmpd="sng" algn="ctr">
                      <a:solidFill>
                        <a:schemeClr val="tx1"/>
                      </a:solidFill>
                      <a:prstDash val="solid"/>
                      <a:round/>
                      <a:headEnd type="none" w="med" len="med"/>
                      <a:tailEnd type="none" w="med" len="med"/>
                    </a:lnT>
                  </a:tcPr>
                </a:tc>
                <a:tc>
                  <a:txBody>
                    <a:bodyPr/>
                    <a:lstStyle/>
                    <a:p>
                      <a:pPr algn="l"/>
                      <a:r>
                        <a:rPr lang="en-US" dirty="0" err="1">
                          <a:solidFill>
                            <a:schemeClr val="bg1"/>
                          </a:solidFill>
                        </a:rPr>
                        <a:t>Nwauba</a:t>
                      </a:r>
                      <a:r>
                        <a:rPr lang="en-US" dirty="0">
                          <a:solidFill>
                            <a:schemeClr val="bg1"/>
                          </a:solidFill>
                        </a:rPr>
                        <a:t> </a:t>
                      </a:r>
                      <a:r>
                        <a:rPr lang="en-US" dirty="0" err="1">
                          <a:solidFill>
                            <a:schemeClr val="bg1"/>
                          </a:solidFill>
                        </a:rPr>
                        <a:t>Nnaemek</a:t>
                      </a:r>
                      <a:r>
                        <a:rPr lang="en-US" dirty="0">
                          <a:solidFill>
                            <a:schemeClr val="bg1"/>
                          </a:solidFill>
                        </a:rPr>
                        <a:t> Kennedy</a:t>
                      </a:r>
                      <a:endParaRPr lang="en-US" dirty="0">
                        <a:solidFill>
                          <a:schemeClr val="bg1"/>
                        </a:solidFill>
                        <a:latin typeface="DM Sans" pitchFamily="2" charset="0"/>
                      </a:endParaRPr>
                    </a:p>
                  </a:txBody>
                  <a:tcPr>
                    <a:lnT w="19050" cap="flat" cmpd="sng" algn="ctr">
                      <a:solidFill>
                        <a:schemeClr val="tx1"/>
                      </a:solidFill>
                      <a:prstDash val="solid"/>
                      <a:round/>
                      <a:headEnd type="none" w="med" len="med"/>
                      <a:tailEnd type="none" w="med" len="med"/>
                    </a:lnT>
                  </a:tcPr>
                </a:tc>
                <a:tc>
                  <a:txBody>
                    <a:bodyPr/>
                    <a:lstStyle/>
                    <a:p>
                      <a:pPr algn="just"/>
                      <a:r>
                        <a:rPr lang="en-US" dirty="0">
                          <a:solidFill>
                            <a:schemeClr val="bg1"/>
                          </a:solidFill>
                        </a:rPr>
                        <a:t>2023</a:t>
                      </a:r>
                      <a:endParaRPr lang="en-US" dirty="0">
                        <a:solidFill>
                          <a:schemeClr val="bg1"/>
                        </a:solidFill>
                        <a:latin typeface="DM Sans" pitchFamily="2" charset="0"/>
                      </a:endParaRPr>
                    </a:p>
                  </a:txBody>
                  <a:tcPr>
                    <a:lnT w="19050" cap="flat" cmpd="sng" algn="ctr">
                      <a:solidFill>
                        <a:schemeClr val="tx1"/>
                      </a:solidFill>
                      <a:prstDash val="solid"/>
                      <a:round/>
                      <a:headEnd type="none" w="med" len="med"/>
                      <a:tailEnd type="none" w="med" len="med"/>
                    </a:lnT>
                  </a:tcPr>
                </a:tc>
                <a:tc>
                  <a:txBody>
                    <a:bodyPr/>
                    <a:lstStyle/>
                    <a:p>
                      <a:pPr algn="just"/>
                      <a:r>
                        <a:rPr lang="en-US" dirty="0">
                          <a:solidFill>
                            <a:schemeClr val="bg1"/>
                          </a:solidFill>
                        </a:rPr>
                        <a:t>Basic encryption network with host identification</a:t>
                      </a:r>
                      <a:endParaRPr lang="en-US" dirty="0">
                        <a:solidFill>
                          <a:schemeClr val="bg1"/>
                        </a:solidFill>
                        <a:latin typeface="DM Sans" pitchFamily="2" charset="0"/>
                      </a:endParaRP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9591832"/>
                  </a:ext>
                </a:extLst>
              </a:tr>
              <a:tr h="407681">
                <a:tc>
                  <a:txBody>
                    <a:bodyPr/>
                    <a:lstStyle/>
                    <a:p>
                      <a:r>
                        <a:rPr lang="en-US" sz="1400" b="0" i="0" u="none" strike="noStrike" cap="none" dirty="0">
                          <a:solidFill>
                            <a:schemeClr val="bg1"/>
                          </a:solidFill>
                          <a:latin typeface="+mn-lt"/>
                          <a:ea typeface="+mn-ea"/>
                          <a:cs typeface="+mn-cs"/>
                          <a:sym typeface="Arial"/>
                        </a:rPr>
                        <a:t>02</a:t>
                      </a:r>
                    </a:p>
                  </a:txBody>
                  <a:tcPr/>
                </a:tc>
                <a:tc>
                  <a:txBody>
                    <a:bodyPr/>
                    <a:lstStyle/>
                    <a:p>
                      <a:r>
                        <a:rPr lang="en-US" dirty="0">
                          <a:solidFill>
                            <a:schemeClr val="bg1"/>
                          </a:solidFill>
                        </a:rPr>
                        <a:t>Active Network Monitor/Net Tracer</a:t>
                      </a:r>
                    </a:p>
                  </a:txBody>
                  <a:tcPr/>
                </a:tc>
                <a:tc>
                  <a:txBody>
                    <a:bodyPr/>
                    <a:lstStyle/>
                    <a:p>
                      <a:r>
                        <a:rPr lang="en-US" dirty="0">
                          <a:solidFill>
                            <a:schemeClr val="bg1"/>
                          </a:solidFill>
                        </a:rPr>
                        <a:t>Lokesh Rao</a:t>
                      </a:r>
                    </a:p>
                  </a:txBody>
                  <a:tcPr/>
                </a:tc>
                <a:tc>
                  <a:txBody>
                    <a:bodyPr/>
                    <a:lstStyle/>
                    <a:p>
                      <a:r>
                        <a:rPr lang="en-US" dirty="0">
                          <a:solidFill>
                            <a:schemeClr val="bg1"/>
                          </a:solidFill>
                        </a:rPr>
                        <a:t>2023</a:t>
                      </a:r>
                    </a:p>
                  </a:txBody>
                  <a:tcPr/>
                </a:tc>
                <a:tc>
                  <a:txBody>
                    <a:bodyPr/>
                    <a:lstStyle/>
                    <a:p>
                      <a:pPr algn="just"/>
                      <a:r>
                        <a:rPr lang="en-US" dirty="0">
                          <a:solidFill>
                            <a:schemeClr val="bg1"/>
                          </a:solidFill>
                        </a:rPr>
                        <a:t>Network monitoring tool, Enhance Network scanning </a:t>
                      </a:r>
                    </a:p>
                  </a:txBody>
                  <a:tcPr/>
                </a:tc>
                <a:extLst>
                  <a:ext uri="{0D108BD9-81ED-4DB2-BD59-A6C34878D82A}">
                    <a16:rowId xmlns:a16="http://schemas.microsoft.com/office/drawing/2014/main" val="1584985085"/>
                  </a:ext>
                </a:extLst>
              </a:tr>
              <a:tr h="338731">
                <a:tc>
                  <a:txBody>
                    <a:bodyPr/>
                    <a:lstStyle/>
                    <a:p>
                      <a:r>
                        <a:rPr lang="en-US" sz="1400" b="0" i="0" u="none" strike="noStrike" cap="none" dirty="0">
                          <a:solidFill>
                            <a:schemeClr val="bg1"/>
                          </a:solidFill>
                          <a:latin typeface="+mn-lt"/>
                          <a:ea typeface="+mn-ea"/>
                          <a:cs typeface="+mn-cs"/>
                          <a:sym typeface="Arial"/>
                        </a:rPr>
                        <a:t>03</a:t>
                      </a:r>
                    </a:p>
                  </a:txBody>
                  <a:tcPr/>
                </a:tc>
                <a:tc>
                  <a:txBody>
                    <a:bodyPr/>
                    <a:lstStyle/>
                    <a:p>
                      <a:r>
                        <a:rPr lang="en-US" sz="1400" b="0" i="0" u="none" strike="noStrike" cap="none" dirty="0">
                          <a:solidFill>
                            <a:schemeClr val="bg1"/>
                          </a:solidFill>
                          <a:latin typeface="+mn-lt"/>
                          <a:ea typeface="+mn-ea"/>
                          <a:cs typeface="+mn-cs"/>
                          <a:sym typeface="Arial"/>
                        </a:rPr>
                        <a:t>Server deployment with Python</a:t>
                      </a:r>
                    </a:p>
                  </a:txBody>
                  <a:tcPr/>
                </a:tc>
                <a:tc>
                  <a:txBody>
                    <a:bodyPr/>
                    <a:lstStyle/>
                    <a:p>
                      <a:r>
                        <a:rPr lang="en-US" sz="1400" b="0" i="0" u="none" strike="noStrike" cap="none" dirty="0">
                          <a:solidFill>
                            <a:schemeClr val="bg1"/>
                          </a:solidFill>
                          <a:latin typeface="+mn-lt"/>
                          <a:ea typeface="+mn-ea"/>
                          <a:cs typeface="+mn-cs"/>
                          <a:sym typeface="Arial"/>
                        </a:rPr>
                        <a:t>Pietro </a:t>
                      </a:r>
                      <a:r>
                        <a:rPr lang="en-US" sz="1400" b="0" i="0" u="none" strike="noStrike" cap="none" dirty="0" err="1">
                          <a:solidFill>
                            <a:schemeClr val="bg1"/>
                          </a:solidFill>
                          <a:latin typeface="+mn-lt"/>
                          <a:ea typeface="+mn-ea"/>
                          <a:cs typeface="+mn-cs"/>
                          <a:sym typeface="Arial"/>
                        </a:rPr>
                        <a:t>Grandinetti</a:t>
                      </a:r>
                      <a:endParaRPr lang="en-US" sz="1400" b="0" i="0" u="none" strike="noStrike" cap="none" dirty="0">
                        <a:solidFill>
                          <a:schemeClr val="bg1"/>
                        </a:solidFill>
                        <a:latin typeface="+mn-lt"/>
                        <a:ea typeface="+mn-ea"/>
                        <a:cs typeface="+mn-cs"/>
                        <a:sym typeface="Arial"/>
                      </a:endParaRPr>
                    </a:p>
                  </a:txBody>
                  <a:tcPr/>
                </a:tc>
                <a:tc>
                  <a:txBody>
                    <a:bodyPr/>
                    <a:lstStyle/>
                    <a:p>
                      <a:r>
                        <a:rPr lang="en-US" sz="1400" b="0" i="0" u="none" strike="noStrike" cap="none" dirty="0">
                          <a:solidFill>
                            <a:schemeClr val="bg1"/>
                          </a:solidFill>
                          <a:latin typeface="+mn-lt"/>
                          <a:ea typeface="+mn-ea"/>
                          <a:cs typeface="+mn-cs"/>
                          <a:sym typeface="Arial"/>
                        </a:rPr>
                        <a:t>2022</a:t>
                      </a:r>
                    </a:p>
                  </a:txBody>
                  <a:tcPr/>
                </a:tc>
                <a:tc>
                  <a:txBody>
                    <a:bodyPr/>
                    <a:lstStyle/>
                    <a:p>
                      <a:pPr algn="just"/>
                      <a:r>
                        <a:rPr lang="en-US" sz="1400" b="0" i="0" u="none" strike="noStrike" cap="none" dirty="0">
                          <a:solidFill>
                            <a:schemeClr val="bg1"/>
                          </a:solidFill>
                          <a:latin typeface="+mn-lt"/>
                          <a:ea typeface="+mn-ea"/>
                          <a:cs typeface="+mn-cs"/>
                          <a:sym typeface="Arial"/>
                        </a:rPr>
                        <a:t>Make a custom server for request and response</a:t>
                      </a:r>
                    </a:p>
                  </a:txBody>
                  <a:tcPr/>
                </a:tc>
                <a:extLst>
                  <a:ext uri="{0D108BD9-81ED-4DB2-BD59-A6C34878D82A}">
                    <a16:rowId xmlns:a16="http://schemas.microsoft.com/office/drawing/2014/main" val="4086042400"/>
                  </a:ext>
                </a:extLst>
              </a:tr>
              <a:tr h="434875">
                <a:tc>
                  <a:txBody>
                    <a:bodyPr/>
                    <a:lstStyle/>
                    <a:p>
                      <a:r>
                        <a:rPr lang="en-US" sz="1400" b="0" i="0" u="none" strike="noStrike" cap="none" dirty="0">
                          <a:solidFill>
                            <a:schemeClr val="bg1"/>
                          </a:solidFill>
                          <a:latin typeface="+mn-lt"/>
                          <a:ea typeface="+mn-ea"/>
                          <a:cs typeface="+mn-cs"/>
                          <a:sym typeface="Arial"/>
                        </a:rPr>
                        <a:t>04</a:t>
                      </a:r>
                    </a:p>
                  </a:txBody>
                  <a:tcPr/>
                </a:tc>
                <a:tc>
                  <a:txBody>
                    <a:bodyPr/>
                    <a:lstStyle/>
                    <a:p>
                      <a:r>
                        <a:rPr lang="en-US" sz="1400" b="0" i="0" u="none" strike="noStrike" cap="none">
                          <a:solidFill>
                            <a:schemeClr val="bg1"/>
                          </a:solidFill>
                          <a:latin typeface="+mn-lt"/>
                          <a:ea typeface="+mn-ea"/>
                          <a:cs typeface="+mn-cs"/>
                          <a:sym typeface="Arial"/>
                        </a:rPr>
                        <a:t>Argparse Tutorial Python</a:t>
                      </a:r>
                      <a:endParaRPr lang="en-US" sz="1400" b="0" i="0" u="none" strike="noStrike" cap="none" dirty="0">
                        <a:solidFill>
                          <a:schemeClr val="bg1"/>
                        </a:solidFill>
                        <a:latin typeface="+mn-lt"/>
                        <a:ea typeface="+mn-ea"/>
                        <a:cs typeface="+mn-cs"/>
                        <a:sym typeface="Arial"/>
                      </a:endParaRPr>
                    </a:p>
                  </a:txBody>
                  <a:tcPr/>
                </a:tc>
                <a:tc>
                  <a:txBody>
                    <a:bodyPr/>
                    <a:lstStyle/>
                    <a:p>
                      <a:r>
                        <a:rPr lang="en-US" sz="1400" b="0" i="0" u="none" strike="noStrike" cap="none" dirty="0" err="1">
                          <a:solidFill>
                            <a:schemeClr val="bg1"/>
                          </a:solidFill>
                          <a:latin typeface="+mn-lt"/>
                          <a:ea typeface="+mn-ea"/>
                          <a:cs typeface="+mn-cs"/>
                          <a:sym typeface="Arial"/>
                        </a:rPr>
                        <a:t>Tshepang</a:t>
                      </a:r>
                      <a:r>
                        <a:rPr lang="en-US" sz="1400" b="0" i="0" u="none" strike="noStrike" cap="none" dirty="0">
                          <a:solidFill>
                            <a:schemeClr val="bg1"/>
                          </a:solidFill>
                          <a:latin typeface="+mn-lt"/>
                          <a:ea typeface="+mn-ea"/>
                          <a:cs typeface="+mn-cs"/>
                          <a:sym typeface="Arial"/>
                        </a:rPr>
                        <a:t> </a:t>
                      </a:r>
                      <a:r>
                        <a:rPr lang="en-US" sz="1400" b="0" i="0" u="none" strike="noStrike" cap="none" dirty="0" err="1">
                          <a:solidFill>
                            <a:schemeClr val="bg1"/>
                          </a:solidFill>
                          <a:latin typeface="+mn-lt"/>
                          <a:ea typeface="+mn-ea"/>
                          <a:cs typeface="+mn-cs"/>
                          <a:sym typeface="Arial"/>
                        </a:rPr>
                        <a:t>Lekhonkhobe</a:t>
                      </a:r>
                      <a:endParaRPr lang="en-US" sz="1400" b="0" i="0" u="none" strike="noStrike" cap="none" dirty="0">
                        <a:solidFill>
                          <a:schemeClr val="bg1"/>
                        </a:solidFill>
                        <a:latin typeface="+mn-lt"/>
                        <a:ea typeface="+mn-ea"/>
                        <a:cs typeface="+mn-cs"/>
                        <a:sym typeface="Arial"/>
                      </a:endParaRPr>
                    </a:p>
                  </a:txBody>
                  <a:tcPr/>
                </a:tc>
                <a:tc>
                  <a:txBody>
                    <a:bodyPr/>
                    <a:lstStyle/>
                    <a:p>
                      <a:r>
                        <a:rPr lang="en-US" sz="1400" b="0" i="0" u="none" strike="noStrike" cap="none" dirty="0">
                          <a:solidFill>
                            <a:schemeClr val="bg1"/>
                          </a:solidFill>
                          <a:latin typeface="+mn-lt"/>
                          <a:ea typeface="+mn-ea"/>
                          <a:cs typeface="+mn-cs"/>
                          <a:sym typeface="Arial"/>
                        </a:rPr>
                        <a:t>2022</a:t>
                      </a:r>
                    </a:p>
                  </a:txBody>
                  <a:tcPr/>
                </a:tc>
                <a:tc>
                  <a:txBody>
                    <a:bodyPr/>
                    <a:lstStyle/>
                    <a:p>
                      <a:pPr algn="just"/>
                      <a:r>
                        <a:rPr lang="en-US" sz="1400" b="0" i="0" u="none" strike="noStrike" cap="none" dirty="0">
                          <a:solidFill>
                            <a:schemeClr val="bg1"/>
                          </a:solidFill>
                          <a:latin typeface="+mn-lt"/>
                          <a:ea typeface="+mn-ea"/>
                          <a:cs typeface="+mn-cs"/>
                          <a:sym typeface="Arial"/>
                        </a:rPr>
                        <a:t>command-line options, arguments and sub-commands, components of the Argparse</a:t>
                      </a:r>
                    </a:p>
                  </a:txBody>
                  <a:tcPr/>
                </a:tc>
                <a:extLst>
                  <a:ext uri="{0D108BD9-81ED-4DB2-BD59-A6C34878D82A}">
                    <a16:rowId xmlns:a16="http://schemas.microsoft.com/office/drawing/2014/main" val="187255821"/>
                  </a:ext>
                </a:extLst>
              </a:tr>
              <a:tr h="311494">
                <a:tc>
                  <a:txBody>
                    <a:bodyPr/>
                    <a:lstStyle/>
                    <a:p>
                      <a:r>
                        <a:rPr lang="en-US" sz="1400" b="0" i="0" u="none" strike="noStrike" cap="none" dirty="0">
                          <a:solidFill>
                            <a:schemeClr val="bg1"/>
                          </a:solidFill>
                          <a:latin typeface="+mn-lt"/>
                          <a:ea typeface="+mn-ea"/>
                          <a:cs typeface="+mn-cs"/>
                          <a:sym typeface="Arial"/>
                        </a:rPr>
                        <a:t>05</a:t>
                      </a:r>
                    </a:p>
                  </a:txBody>
                  <a:tcPr/>
                </a:tc>
                <a:tc>
                  <a:txBody>
                    <a:bodyPr/>
                    <a:lstStyle/>
                    <a:p>
                      <a:r>
                        <a:rPr lang="en-US" sz="1400" b="0" i="0" u="none" strike="noStrike" cap="none" dirty="0">
                          <a:solidFill>
                            <a:schemeClr val="bg1"/>
                          </a:solidFill>
                          <a:latin typeface="+mn-lt"/>
                          <a:ea typeface="+mn-ea"/>
                          <a:cs typeface="+mn-cs"/>
                          <a:sym typeface="Arial"/>
                        </a:rPr>
                        <a:t>Socket Programming in Python (Guide)</a:t>
                      </a:r>
                    </a:p>
                  </a:txBody>
                  <a:tcPr/>
                </a:tc>
                <a:tc>
                  <a:txBody>
                    <a:bodyPr/>
                    <a:lstStyle/>
                    <a:p>
                      <a:r>
                        <a:rPr lang="en-US" sz="1400" b="0" i="0" u="none" strike="noStrike" cap="none" dirty="0">
                          <a:solidFill>
                            <a:schemeClr val="bg1"/>
                          </a:solidFill>
                          <a:latin typeface="+mn-lt"/>
                          <a:ea typeface="+mn-ea"/>
                          <a:cs typeface="+mn-cs"/>
                          <a:sym typeface="Arial"/>
                        </a:rPr>
                        <a:t>Nathan Jennings</a:t>
                      </a:r>
                    </a:p>
                  </a:txBody>
                  <a:tcPr/>
                </a:tc>
                <a:tc>
                  <a:txBody>
                    <a:bodyPr/>
                    <a:lstStyle/>
                    <a:p>
                      <a:r>
                        <a:rPr lang="en-US" sz="1400" b="0" i="0" u="none" strike="noStrike" cap="none">
                          <a:solidFill>
                            <a:schemeClr val="bg1"/>
                          </a:solidFill>
                          <a:latin typeface="+mn-lt"/>
                          <a:ea typeface="+mn-ea"/>
                          <a:cs typeface="+mn-cs"/>
                          <a:sym typeface="Arial"/>
                        </a:rPr>
                        <a:t>2022</a:t>
                      </a:r>
                      <a:endParaRPr lang="en-US" sz="1400" b="0" i="0" u="none" strike="noStrike" cap="none" dirty="0">
                        <a:solidFill>
                          <a:schemeClr val="bg1"/>
                        </a:solidFill>
                        <a:latin typeface="+mn-lt"/>
                        <a:ea typeface="+mn-ea"/>
                        <a:cs typeface="+mn-cs"/>
                        <a:sym typeface="Arial"/>
                      </a:endParaRPr>
                    </a:p>
                  </a:txBody>
                  <a:tcPr/>
                </a:tc>
                <a:tc>
                  <a:txBody>
                    <a:bodyPr/>
                    <a:lstStyle/>
                    <a:p>
                      <a:r>
                        <a:rPr lang="en-US" sz="1400" b="0" i="0" u="none" strike="noStrike" cap="none" dirty="0">
                          <a:solidFill>
                            <a:schemeClr val="bg1"/>
                          </a:solidFill>
                          <a:latin typeface="+mn-lt"/>
                          <a:ea typeface="+mn-ea"/>
                          <a:cs typeface="+mn-cs"/>
                          <a:sym typeface="Arial"/>
                        </a:rPr>
                        <a:t>Socket Programming</a:t>
                      </a:r>
                    </a:p>
                  </a:txBody>
                  <a:tcPr/>
                </a:tc>
                <a:extLst>
                  <a:ext uri="{0D108BD9-81ED-4DB2-BD59-A6C34878D82A}">
                    <a16:rowId xmlns:a16="http://schemas.microsoft.com/office/drawing/2014/main" val="184819176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2" name="Google Shape;2332;p5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Flowchart of the system </a:t>
            </a:r>
            <a:endParaRPr dirty="0"/>
          </a:p>
        </p:txBody>
      </p:sp>
      <p:pic>
        <p:nvPicPr>
          <p:cNvPr id="2" name="Picture 1">
            <a:extLst>
              <a:ext uri="{FF2B5EF4-FFF2-40B4-BE49-F238E27FC236}">
                <a16:creationId xmlns:a16="http://schemas.microsoft.com/office/drawing/2014/main" id="{A07915FE-B2A0-42EE-BF74-58303855E666}"/>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56B010E2-1E41-8998-6581-9025C8405F39}"/>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BB1A317E-7BCE-D961-BBBC-9605454CC67E}"/>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5BD3DE47-AFAA-17E6-BB36-19E0EBAA88E9}"/>
              </a:ext>
            </a:extLst>
          </p:cNvPr>
          <p:cNvSpPr>
            <a:spLocks noGrp="1"/>
          </p:cNvSpPr>
          <p:nvPr>
            <p:ph type="sldNum" sz="quarter" idx="12"/>
          </p:nvPr>
        </p:nvSpPr>
        <p:spPr/>
        <p:txBody>
          <a:bodyPr/>
          <a:lstStyle/>
          <a:p>
            <a:fld id="{2847F62E-51B6-4DBD-B010-6F6111302021}" type="slidenum">
              <a:rPr lang="en-US" smtClean="0"/>
              <a:t>6</a:t>
            </a:fld>
            <a:endParaRPr lang="en-US"/>
          </a:p>
        </p:txBody>
      </p:sp>
      <p:pic>
        <p:nvPicPr>
          <p:cNvPr id="8" name="Picture 7">
            <a:extLst>
              <a:ext uri="{FF2B5EF4-FFF2-40B4-BE49-F238E27FC236}">
                <a16:creationId xmlns:a16="http://schemas.microsoft.com/office/drawing/2014/main" id="{CFCDDE27-AD94-FF5A-35FC-210263D0E0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841" y="973143"/>
            <a:ext cx="7875857" cy="36222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626625" y="338175"/>
            <a:ext cx="6727904"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Tools And Technology To Be Used In Project</a:t>
            </a:r>
          </a:p>
        </p:txBody>
      </p:sp>
      <p:grpSp>
        <p:nvGrpSpPr>
          <p:cNvPr id="1930" name="Google Shape;1930;p48"/>
          <p:cNvGrpSpPr/>
          <p:nvPr/>
        </p:nvGrpSpPr>
        <p:grpSpPr>
          <a:xfrm>
            <a:off x="2813982" y="1592318"/>
            <a:ext cx="3516204" cy="3357560"/>
            <a:chOff x="1259200" y="508350"/>
            <a:chExt cx="5203025" cy="4968275"/>
          </a:xfrm>
        </p:grpSpPr>
        <p:sp>
          <p:nvSpPr>
            <p:cNvPr id="1931" name="Google Shape;1931;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8"/>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8"/>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8"/>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8"/>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8"/>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8"/>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8"/>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8"/>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8"/>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8"/>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8"/>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8"/>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8"/>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8"/>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8"/>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8"/>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8"/>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8"/>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8"/>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8"/>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8"/>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8"/>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8"/>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8"/>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8"/>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8"/>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8"/>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8"/>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8"/>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2" name="Google Shape;2032;p48"/>
          <p:cNvSpPr txBox="1">
            <a:spLocks noGrp="1"/>
          </p:cNvSpPr>
          <p:nvPr>
            <p:ph type="title" idx="4294967295"/>
          </p:nvPr>
        </p:nvSpPr>
        <p:spPr>
          <a:xfrm>
            <a:off x="653941" y="1714375"/>
            <a:ext cx="1808400"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600" dirty="0" err="1">
                <a:effectLst/>
                <a:latin typeface="DM Sans" pitchFamily="2" charset="0"/>
                <a:ea typeface="Calibri" panose="020F0502020204030204" pitchFamily="34" charset="0"/>
                <a:cs typeface="Times New Roman" panose="02020603050405020304" pitchFamily="18" charset="0"/>
              </a:rPr>
              <a:t>HTTP.server</a:t>
            </a:r>
            <a:r>
              <a:rPr lang="en-US" sz="1600" dirty="0">
                <a:effectLst/>
                <a:latin typeface="DM Sans" pitchFamily="2" charset="0"/>
                <a:ea typeface="Calibri" panose="020F0502020204030204" pitchFamily="34" charset="0"/>
                <a:cs typeface="Times New Roman" panose="02020603050405020304" pitchFamily="18" charset="0"/>
              </a:rPr>
              <a:t> </a:t>
            </a:r>
            <a:endParaRPr sz="1600" dirty="0">
              <a:latin typeface="DM Sans" pitchFamily="2" charset="0"/>
            </a:endParaRPr>
          </a:p>
        </p:txBody>
      </p:sp>
      <p:sp>
        <p:nvSpPr>
          <p:cNvPr id="2034" name="Google Shape;2034;p48"/>
          <p:cNvSpPr txBox="1">
            <a:spLocks noGrp="1"/>
          </p:cNvSpPr>
          <p:nvPr>
            <p:ph type="title" idx="4294967295"/>
          </p:nvPr>
        </p:nvSpPr>
        <p:spPr>
          <a:xfrm>
            <a:off x="653941" y="3200275"/>
            <a:ext cx="1808400"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dirty="0">
                <a:latin typeface="DM Sans" pitchFamily="2" charset="0"/>
              </a:rPr>
              <a:t>Python</a:t>
            </a:r>
            <a:endParaRPr sz="1600" dirty="0">
              <a:latin typeface="DM Sans" pitchFamily="2" charset="0"/>
            </a:endParaRPr>
          </a:p>
        </p:txBody>
      </p:sp>
      <p:sp>
        <p:nvSpPr>
          <p:cNvPr id="2036" name="Google Shape;2036;p48"/>
          <p:cNvSpPr txBox="1">
            <a:spLocks noGrp="1"/>
          </p:cNvSpPr>
          <p:nvPr>
            <p:ph type="title" idx="4294967295"/>
          </p:nvPr>
        </p:nvSpPr>
        <p:spPr>
          <a:xfrm>
            <a:off x="6681666" y="1714375"/>
            <a:ext cx="18084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effectLst/>
                <a:latin typeface="DM Sans" pitchFamily="2" charset="0"/>
                <a:ea typeface="Times New Roman" panose="02020603050405020304" pitchFamily="18" charset="0"/>
              </a:rPr>
              <a:t>Argparse</a:t>
            </a:r>
            <a:endParaRPr sz="1600" dirty="0">
              <a:latin typeface="DM Sans" pitchFamily="2" charset="0"/>
            </a:endParaRPr>
          </a:p>
        </p:txBody>
      </p:sp>
      <p:sp>
        <p:nvSpPr>
          <p:cNvPr id="2038" name="Google Shape;2038;p48"/>
          <p:cNvSpPr txBox="1">
            <a:spLocks noGrp="1"/>
          </p:cNvSpPr>
          <p:nvPr>
            <p:ph type="title" idx="4294967295"/>
          </p:nvPr>
        </p:nvSpPr>
        <p:spPr>
          <a:xfrm>
            <a:off x="6681666" y="3200275"/>
            <a:ext cx="18084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DM Sans" pitchFamily="2" charset="0"/>
              </a:rPr>
              <a:t>Log File Generator </a:t>
            </a:r>
            <a:endParaRPr sz="1600" dirty="0">
              <a:latin typeface="DM Sans" pitchFamily="2" charset="0"/>
            </a:endParaRPr>
          </a:p>
        </p:txBody>
      </p:sp>
      <p:cxnSp>
        <p:nvCxnSpPr>
          <p:cNvPr id="2039" name="Google Shape;2039;p48"/>
          <p:cNvCxnSpPr>
            <a:stCxn id="2034" idx="3"/>
          </p:cNvCxnSpPr>
          <p:nvPr/>
        </p:nvCxnSpPr>
        <p:spPr>
          <a:xfrm rot="10800000" flipH="1">
            <a:off x="2462341" y="2304925"/>
            <a:ext cx="1157100" cy="1165200"/>
          </a:xfrm>
          <a:prstGeom prst="bentConnector2">
            <a:avLst/>
          </a:prstGeom>
          <a:noFill/>
          <a:ln w="19050" cap="flat" cmpd="sng">
            <a:solidFill>
              <a:schemeClr val="accent2"/>
            </a:solidFill>
            <a:prstDash val="solid"/>
            <a:round/>
            <a:headEnd type="oval" w="med" len="med"/>
            <a:tailEnd type="oval" w="med" len="med"/>
          </a:ln>
        </p:spPr>
      </p:cxnSp>
      <p:cxnSp>
        <p:nvCxnSpPr>
          <p:cNvPr id="2040" name="Google Shape;2040;p48"/>
          <p:cNvCxnSpPr>
            <a:stCxn id="2032" idx="3"/>
          </p:cNvCxnSpPr>
          <p:nvPr/>
        </p:nvCxnSpPr>
        <p:spPr>
          <a:xfrm rot="10800000" flipH="1">
            <a:off x="2462341" y="1743025"/>
            <a:ext cx="1738200" cy="241200"/>
          </a:xfrm>
          <a:prstGeom prst="bentConnector3">
            <a:avLst>
              <a:gd name="adj1" fmla="val 22186"/>
            </a:avLst>
          </a:prstGeom>
          <a:noFill/>
          <a:ln w="19050" cap="flat" cmpd="sng">
            <a:solidFill>
              <a:schemeClr val="accent2"/>
            </a:solidFill>
            <a:prstDash val="solid"/>
            <a:round/>
            <a:headEnd type="oval" w="med" len="med"/>
            <a:tailEnd type="oval" w="med" len="med"/>
          </a:ln>
        </p:spPr>
      </p:cxnSp>
      <p:cxnSp>
        <p:nvCxnSpPr>
          <p:cNvPr id="2041" name="Google Shape;2041;p48"/>
          <p:cNvCxnSpPr>
            <a:stCxn id="2036" idx="1"/>
          </p:cNvCxnSpPr>
          <p:nvPr/>
        </p:nvCxnSpPr>
        <p:spPr>
          <a:xfrm rot="10800000">
            <a:off x="5181666" y="1743025"/>
            <a:ext cx="1500000" cy="241200"/>
          </a:xfrm>
          <a:prstGeom prst="bentConnector3">
            <a:avLst>
              <a:gd name="adj1" fmla="val 37139"/>
            </a:avLst>
          </a:prstGeom>
          <a:noFill/>
          <a:ln w="19050" cap="flat" cmpd="sng">
            <a:solidFill>
              <a:schemeClr val="accent2"/>
            </a:solidFill>
            <a:prstDash val="solid"/>
            <a:round/>
            <a:headEnd type="oval" w="med" len="med"/>
            <a:tailEnd type="oval" w="med" len="med"/>
          </a:ln>
        </p:spPr>
      </p:cxnSp>
      <p:cxnSp>
        <p:nvCxnSpPr>
          <p:cNvPr id="2042" name="Google Shape;2042;p48"/>
          <p:cNvCxnSpPr>
            <a:stCxn id="2038" idx="1"/>
          </p:cNvCxnSpPr>
          <p:nvPr/>
        </p:nvCxnSpPr>
        <p:spPr>
          <a:xfrm rot="10800000">
            <a:off x="5467266" y="2276425"/>
            <a:ext cx="1214400" cy="1193700"/>
          </a:xfrm>
          <a:prstGeom prst="bentConnector3">
            <a:avLst>
              <a:gd name="adj1" fmla="val 15285"/>
            </a:avLst>
          </a:prstGeom>
          <a:noFill/>
          <a:ln w="19050" cap="flat" cmpd="sng">
            <a:solidFill>
              <a:schemeClr val="accent2"/>
            </a:solidFill>
            <a:prstDash val="solid"/>
            <a:round/>
            <a:headEnd type="oval" w="med" len="med"/>
            <a:tailEnd type="oval" w="med" len="med"/>
          </a:ln>
        </p:spPr>
      </p:cxnSp>
      <p:pic>
        <p:nvPicPr>
          <p:cNvPr id="2" name="Picture 1">
            <a:extLst>
              <a:ext uri="{FF2B5EF4-FFF2-40B4-BE49-F238E27FC236}">
                <a16:creationId xmlns:a16="http://schemas.microsoft.com/office/drawing/2014/main" id="{29037990-74DD-2077-8046-424CC856D0C4}"/>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C54FA94C-486F-3584-3882-0A3D5308B41C}"/>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75A9B4CD-1593-2AA9-5CF4-BC8B07963F12}"/>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4B3C6474-6750-515A-4A97-DED2210BECDF}"/>
              </a:ext>
            </a:extLst>
          </p:cNvPr>
          <p:cNvSpPr>
            <a:spLocks noGrp="1"/>
          </p:cNvSpPr>
          <p:nvPr>
            <p:ph type="sldNum" sz="quarter" idx="12"/>
          </p:nvPr>
        </p:nvSpPr>
        <p:spPr/>
        <p:txBody>
          <a:bodyPr/>
          <a:lstStyle/>
          <a:p>
            <a:fld id="{2847F62E-51B6-4DBD-B010-6F6111302021}"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Details</a:t>
            </a:r>
            <a:endParaRPr dirty="0"/>
          </a:p>
        </p:txBody>
      </p:sp>
      <p:sp>
        <p:nvSpPr>
          <p:cNvPr id="329" name="Google Shape;329;p32"/>
          <p:cNvSpPr txBox="1">
            <a:spLocks noGrp="1"/>
          </p:cNvSpPr>
          <p:nvPr>
            <p:ph type="body" idx="1"/>
          </p:nvPr>
        </p:nvSpPr>
        <p:spPr>
          <a:xfrm>
            <a:off x="440333" y="937476"/>
            <a:ext cx="4063165" cy="3179400"/>
          </a:xfrm>
          <a:prstGeom prst="rect">
            <a:avLst/>
          </a:prstGeom>
        </p:spPr>
        <p:txBody>
          <a:bodyPr spcFirstLastPara="1" wrap="square" lIns="91425" tIns="91425" rIns="91425" bIns="91425" anchor="t" anchorCtr="0">
            <a:noAutofit/>
          </a:bodyPr>
          <a:lstStyle/>
          <a:p>
            <a:pPr marL="228600" marR="0" indent="-228600" algn="just">
              <a:lnSpc>
                <a:spcPct val="150000"/>
              </a:lnSpc>
              <a:spcBef>
                <a:spcPts val="0"/>
              </a:spcBef>
              <a:spcAft>
                <a:spcPts val="0"/>
              </a:spcAft>
              <a:buFont typeface="+mj-lt"/>
              <a:buAutoNum type="arabicPeriod"/>
            </a:pPr>
            <a:r>
              <a:rPr lang="en-US" sz="1200" b="1" dirty="0">
                <a:effectLst/>
                <a:latin typeface="DM Sans" pitchFamily="2" charset="0"/>
                <a:ea typeface="Times New Roman" panose="02020603050405020304" pitchFamily="18" charset="0"/>
              </a:rPr>
              <a:t>Python</a:t>
            </a:r>
            <a:r>
              <a:rPr lang="en-US" sz="1200" dirty="0">
                <a:effectLst/>
                <a:latin typeface="DM Sans" pitchFamily="2" charset="0"/>
                <a:ea typeface="Times New Roman" panose="02020603050405020304" pitchFamily="18" charset="0"/>
              </a:rPr>
              <a:t>  : T</a:t>
            </a:r>
            <a:r>
              <a:rPr lang="en-US" sz="1200" dirty="0">
                <a:latin typeface="DM Sans" pitchFamily="2" charset="0"/>
                <a:ea typeface="Times New Roman" panose="02020603050405020304" pitchFamily="18" charset="0"/>
              </a:rPr>
              <a:t>he creation of this custom commands we use a python library Argparse. As there are two other modules that fulfill the same task, namely getopt (an equivalent for getopt() from the C language) and the deprecated optparse. Note also that argparse is based on optparse, and therefore very similar in terms of usage. When we use argparse.ArgumentParser() and parser.parse_args() . Running the script without any options results in nothing displayed to stdout. When we add a parser.add_argument("echo") in the command output.</a:t>
            </a:r>
            <a:endParaRPr lang="en-US" sz="1200" dirty="0">
              <a:effectLst/>
              <a:latin typeface="DM Sans" pitchFamily="2" charset="0"/>
              <a:ea typeface="Times New Roman" panose="02020603050405020304" pitchFamily="18" charset="0"/>
            </a:endParaRP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21D8B69-AD37-4E94-99C1-A09F658A8473}"/>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E6A48390-6F0D-971E-9C27-500941C25AE8}"/>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AE20D6A7-096A-195F-CDE2-AE81E7E21C89}"/>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064095B6-28AD-CDBC-20A2-772DEE956C79}"/>
              </a:ext>
            </a:extLst>
          </p:cNvPr>
          <p:cNvSpPr>
            <a:spLocks noGrp="1"/>
          </p:cNvSpPr>
          <p:nvPr>
            <p:ph type="sldNum" sz="quarter" idx="12"/>
          </p:nvPr>
        </p:nvSpPr>
        <p:spPr/>
        <p:txBody>
          <a:bodyPr/>
          <a:lstStyle/>
          <a:p>
            <a:fld id="{2847F62E-51B6-4DBD-B010-6F6111302021}" type="slidenum">
              <a:rPr lang="en-US" smtClean="0"/>
              <a:t>8</a:t>
            </a:fld>
            <a:endParaRPr lang="en-US"/>
          </a:p>
        </p:txBody>
      </p:sp>
      <p:pic>
        <p:nvPicPr>
          <p:cNvPr id="6" name="Picture 5">
            <a:extLst>
              <a:ext uri="{FF2B5EF4-FFF2-40B4-BE49-F238E27FC236}">
                <a16:creationId xmlns:a16="http://schemas.microsoft.com/office/drawing/2014/main" id="{A0E10C09-0AAF-F448-BD7A-4ADFF44D8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7540" y="1205044"/>
            <a:ext cx="4105275" cy="1590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9" name="Google Shape;329;p32"/>
          <p:cNvSpPr txBox="1">
            <a:spLocks noGrp="1"/>
          </p:cNvSpPr>
          <p:nvPr>
            <p:ph type="body" idx="1"/>
          </p:nvPr>
        </p:nvSpPr>
        <p:spPr>
          <a:xfrm>
            <a:off x="440333" y="937476"/>
            <a:ext cx="8075017" cy="3179400"/>
          </a:xfrm>
          <a:prstGeom prst="rect">
            <a:avLst/>
          </a:prstGeom>
        </p:spPr>
        <p:txBody>
          <a:bodyPr spcFirstLastPara="1" wrap="square" lIns="91425" tIns="91425" rIns="91425" bIns="91425" anchor="t" anchorCtr="0">
            <a:noAutofit/>
          </a:bodyPr>
          <a:lstStyle/>
          <a:p>
            <a:pPr marL="228600" marR="0" indent="-228600" algn="just">
              <a:lnSpc>
                <a:spcPct val="150000"/>
              </a:lnSpc>
              <a:spcBef>
                <a:spcPts val="0"/>
              </a:spcBef>
              <a:spcAft>
                <a:spcPts val="0"/>
              </a:spcAft>
              <a:buFont typeface="+mj-lt"/>
              <a:buAutoNum type="arabicPeriod" startAt="2"/>
            </a:pPr>
            <a:r>
              <a:rPr lang="en-US" sz="1200" b="1" dirty="0">
                <a:effectLst/>
                <a:latin typeface="DM Sans" pitchFamily="2" charset="0"/>
                <a:ea typeface="Times New Roman" panose="02020603050405020304" pitchFamily="18" charset="0"/>
              </a:rPr>
              <a:t>Pryo Library</a:t>
            </a:r>
            <a:r>
              <a:rPr lang="en-US" sz="1200" dirty="0">
                <a:effectLst/>
                <a:latin typeface="DM Sans" pitchFamily="2" charset="0"/>
                <a:ea typeface="Times New Roman" panose="02020603050405020304" pitchFamily="18" charset="0"/>
              </a:rPr>
              <a:t>: Pyro is a library that enables you to build applications in which objects can talk to each other over the network, with minimal programming effort. You can just use normal Python method calls, with almost every possible parameter and return value type, and Pyro takes care of locating the right object on the right computer to execute the method. It is designed to be very easy to use, and to generally stay out of your way. But it also provides a set of powerful features that enables you to build distributed applications rapidly and effortlessly. Pyro is a pure Python library and runs on many different platforms and Python versions. It  works between different system architectures and operating systems. Can use IPv4, IPv6 and Unix domain sockets. Optional secure connections via SSL/TL.</a:t>
            </a: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21D8B69-AD37-4E94-99C1-A09F658A8473}"/>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E6A48390-6F0D-971E-9C27-500941C25AE8}"/>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AE20D6A7-096A-195F-CDE2-AE81E7E21C89}"/>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064095B6-28AD-CDBC-20A2-772DEE956C79}"/>
              </a:ext>
            </a:extLst>
          </p:cNvPr>
          <p:cNvSpPr>
            <a:spLocks noGrp="1"/>
          </p:cNvSpPr>
          <p:nvPr>
            <p:ph type="sldNum" sz="quarter" idx="12"/>
          </p:nvPr>
        </p:nvSpPr>
        <p:spPr/>
        <p:txBody>
          <a:bodyPr/>
          <a:lstStyle/>
          <a:p>
            <a:fld id="{2847F62E-51B6-4DBD-B010-6F6111302021}" type="slidenum">
              <a:rPr lang="en-US" smtClean="0"/>
              <a:t>9</a:t>
            </a:fld>
            <a:endParaRPr lang="en-US"/>
          </a:p>
        </p:txBody>
      </p:sp>
      <p:pic>
        <p:nvPicPr>
          <p:cNvPr id="7" name="Picture 6">
            <a:extLst>
              <a:ext uri="{FF2B5EF4-FFF2-40B4-BE49-F238E27FC236}">
                <a16:creationId xmlns:a16="http://schemas.microsoft.com/office/drawing/2014/main" id="{F68B4042-A818-6932-72FF-9BCD08E85FCA}"/>
              </a:ext>
            </a:extLst>
          </p:cNvPr>
          <p:cNvPicPr>
            <a:picLocks noChangeAspect="1"/>
          </p:cNvPicPr>
          <p:nvPr/>
        </p:nvPicPr>
        <p:blipFill rotWithShape="1">
          <a:blip r:embed="rId4">
            <a:extLst>
              <a:ext uri="{28A0092B-C50C-407E-A947-70E740481C1C}">
                <a14:useLocalDpi xmlns:a14="http://schemas.microsoft.com/office/drawing/2010/main" val="0"/>
              </a:ext>
            </a:extLst>
          </a:blip>
          <a:srcRect t="11192"/>
          <a:stretch/>
        </p:blipFill>
        <p:spPr bwMode="auto">
          <a:xfrm>
            <a:off x="5186103" y="3001836"/>
            <a:ext cx="3819282" cy="16961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9541591"/>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TotalTime>
  <Words>1351</Words>
  <Application>Microsoft Office PowerPoint</Application>
  <PresentationFormat>On-screen Show (16:9)</PresentationFormat>
  <Paragraphs>156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Proxima Nova</vt:lpstr>
      <vt:lpstr>Calibri (Body)</vt:lpstr>
      <vt:lpstr>Calibri</vt:lpstr>
      <vt:lpstr>Viga</vt:lpstr>
      <vt:lpstr>DM Sans</vt:lpstr>
      <vt:lpstr>Cyber Security Business Plan</vt:lpstr>
      <vt:lpstr>SHELL SHARE</vt:lpstr>
      <vt:lpstr>OUR TEAM</vt:lpstr>
      <vt:lpstr>Introduction</vt:lpstr>
      <vt:lpstr>Problem Statement</vt:lpstr>
      <vt:lpstr>Summary</vt:lpstr>
      <vt:lpstr>Flowchart of the system </vt:lpstr>
      <vt:lpstr>Tools And Technology To Be Used In Project</vt:lpstr>
      <vt:lpstr>Implementation Details</vt:lpstr>
      <vt:lpstr>PowerPoint Presentation</vt:lpstr>
      <vt:lpstr>PowerPoint Presentation</vt:lpstr>
      <vt:lpstr>Some Features</vt:lpstr>
      <vt:lpstr>Screen shots of implemented work</vt:lpstr>
      <vt:lpstr>PowerPoint Presentation</vt:lpstr>
      <vt:lpstr>PowerPoint Presentation</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SHARE</dc:title>
  <dc:creator>210303105790 Lucky Pathan 6b19</dc:creator>
  <cp:lastModifiedBy>muskan pathan</cp:lastModifiedBy>
  <cp:revision>13</cp:revision>
  <cp:lastPrinted>2023-06-30T13:34:34Z</cp:lastPrinted>
  <dcterms:modified xsi:type="dcterms:W3CDTF">2023-07-01T06:00:06Z</dcterms:modified>
</cp:coreProperties>
</file>