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Verbatim dari word nya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fb0eedf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fb0eedf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fb0eedf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fb0eedf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bfb0eedf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bfb0eedf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fb0eed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fb0eed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fb0eed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fb0eed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fb0eedf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bfb0eedf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fb0eedf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bfb0eedf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find any technical detail online and don’t have the product on hand - but probably works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difference: uv filter(?) and lens to direct the laser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fb0eed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bfb0eed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 is the graph for the photoresistor from the data sheet (not exact): illuminance vs resistance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middle is a voltage divider circuit to get a voltage range using from the resistor. Below that is the roughly the relation of voltage and illuminance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right is an analog pin in arduino, which maps 0 - 5v input to 0 - 1024 integer in arduino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bfb0eedf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bfb0eedf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component: First 5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component: Resistors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component: The rest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fb0eedf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fb0eedf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D2 - D6 are I/O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D8 - D10 are for RGB 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A0 - is for the photoresistor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bfb0eed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bfb0eed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Tripwire Alarm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Fauzan Lucky Alana Iskandar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Syah Qardhawi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38" y="152400"/>
            <a:ext cx="6418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25" y="152400"/>
            <a:ext cx="64239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propose a laser-based tripwire alarm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Demands: Promising market potential for homeowners and real estate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Needs:  A reliable and responsive tripwire-alarm that is safe, easy to use, and can inform security personnel whenever any object passes through the tripwire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Justification:  Tripwire-alarm is relatively cheap, and highly configurable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Aim: To detect potential threat that passes through restricted area and alarm security personnel of said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Limitation: The tripwire itself does not prevent potential threat from accessing an area, only to detect and inform security personnel of said intrusion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modular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Affordable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Studies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Dahszhi Dual Laser Detector Alarm Beam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90" y="1997575"/>
            <a:ext cx="2989533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525" y="1997575"/>
            <a:ext cx="3685710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Studies (cont’d)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Basic Theory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075" y="1427165"/>
            <a:ext cx="2230882" cy="179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613" y="2649600"/>
            <a:ext cx="1914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275" y="2264169"/>
            <a:ext cx="1800301" cy="2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500" y="3381641"/>
            <a:ext cx="2334025" cy="15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components we used for our model: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Arduino Uno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5V 650nm Laser diode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Photoresistor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Relay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2x Momentary switch/push button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RGB LED Common Cathode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Active piezoelectric speaker/buzzer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100Ω Resistor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3x 220Ω Resistor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330Ω Resistor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3x 10kΩ Resistor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089575"/>
            <a:ext cx="69818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063" y="1037188"/>
            <a:ext cx="65817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