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3465" autoAdjust="0"/>
  </p:normalViewPr>
  <p:slideViewPr>
    <p:cSldViewPr snapToGrid="0" showGuides="1">
      <p:cViewPr>
        <p:scale>
          <a:sx n="75" d="100"/>
          <a:sy n="75" d="100"/>
        </p:scale>
        <p:origin x="1560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5-6-2023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268413"/>
            <a:ext cx="3816780" cy="2064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3429000"/>
            <a:ext cx="4125636" cy="1411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8823F9B6-F78E-C74D-9285-5E1AB0095A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800" y="5207571"/>
            <a:ext cx="3152066" cy="755841"/>
          </a:xfrm>
          <a:prstGeom prst="rect">
            <a:avLst/>
          </a:prstGeom>
        </p:spPr>
      </p:pic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9" y="2528887"/>
            <a:ext cx="11160124" cy="22089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Tx/>
              <a:buNone/>
              <a:tabLst/>
              <a:defRPr sz="2400">
                <a:solidFill>
                  <a:schemeClr val="tx1"/>
                </a:solidFill>
              </a:defRPr>
            </a:lvl1pPr>
            <a:lvl2pPr marL="36000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648000" indent="-254000" algn="l">
              <a:buFont typeface="Wingdings" pitchFamily="2" charset="2"/>
              <a:buChar char="§"/>
              <a:tabLst/>
              <a:defRPr sz="2000"/>
            </a:lvl3pPr>
            <a:lvl4pPr marL="86400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Eerste niveau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268413"/>
            <a:ext cx="11160124" cy="102484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A7A44048-D32D-6A41-B26B-1055F6A458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7B07A4D-CC42-8843-BF1C-CE75692966FF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87FB161-F28D-374B-851D-782ECD484E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971D39AA-A9AD-AB2D-A214-28970C1D87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12604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027C164D-B36A-4F44-85AE-71F60184BBA6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7D0989-ACB1-D947-8280-0CB445260F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AAD19C0-C71B-9A79-0E39-EBE83E587E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74083"/>
            <a:ext cx="11008405" cy="125480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860925" cy="31867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E4B7AB9-7ACC-6C42-979D-7F713ACE28E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11B9F9A-E858-794E-ADD2-E455E7241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3A9051F-6CF7-796E-5D8D-4784FBF7C9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25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8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9"/>
            <a:ext cx="11160125" cy="3168650"/>
          </a:xfrm>
          <a:prstGeom prst="rect">
            <a:avLst/>
          </a:prstGeom>
        </p:spPr>
        <p:txBody>
          <a:bodyPr lIns="0" tIns="0" rIns="0" bIns="0" numCol="2" spcCol="72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8" y="1268414"/>
            <a:ext cx="11160125" cy="132515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3A6F091C-A233-7F47-B910-D8D478B9950C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73A70C9-17D4-0D49-902D-73BBE806F6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620D54E3-9D67-1486-6941-AE51DF03DA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EC40EBDF-43BC-6A42-BA3B-9DBE5CF469CB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E536E62-3BDB-D343-BEF0-D3ED6E83D5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625C96F5-8C4C-C055-5AED-CEDFBD8B8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4" r:id="rId2"/>
    <p:sldLayoutId id="2147483663" r:id="rId3"/>
    <p:sldLayoutId id="2147483667" r:id="rId4"/>
    <p:sldLayoutId id="2147483649" r:id="rId5"/>
    <p:sldLayoutId id="2147483650" r:id="rId6"/>
    <p:sldLayoutId id="2147483668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593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8" orient="horz" pos="799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1935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6DE2C-F0C5-E444-B591-024EB8A8A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1268413"/>
            <a:ext cx="4261335" cy="2064447"/>
          </a:xfrm>
        </p:spPr>
        <p:txBody>
          <a:bodyPr/>
          <a:lstStyle/>
          <a:p>
            <a:r>
              <a:rPr lang="nl-BE" dirty="0"/>
              <a:t>Project-ontwerpen</a:t>
            </a:r>
            <a:br>
              <a:rPr lang="nl-BE" dirty="0"/>
            </a:br>
            <a:br>
              <a:rPr lang="nl-BE" dirty="0"/>
            </a:br>
            <a:r>
              <a:rPr lang="nl-BE" dirty="0"/>
              <a:t>Soldering Station</a:t>
            </a:r>
            <a:br>
              <a:rPr lang="nl-BE" dirty="0"/>
            </a:b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7CEA5A6-C523-BE48-B6B5-25271B2EF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Made </a:t>
            </a:r>
            <a:r>
              <a:rPr lang="nl-BE" dirty="0" err="1"/>
              <a:t>by</a:t>
            </a:r>
            <a:r>
              <a:rPr lang="nl-BE" dirty="0"/>
              <a:t>:</a:t>
            </a:r>
            <a:br>
              <a:rPr lang="nl-BE" dirty="0"/>
            </a:br>
            <a:r>
              <a:rPr lang="nl-BE" dirty="0"/>
              <a:t>Lucas Cosemans</a:t>
            </a:r>
          </a:p>
        </p:txBody>
      </p:sp>
    </p:spTree>
    <p:extLst>
      <p:ext uri="{BB962C8B-B14F-4D97-AF65-F5344CB8AC3E}">
        <p14:creationId xmlns:p14="http://schemas.microsoft.com/office/powerpoint/2010/main" val="2136152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Any Questions Images – Browse 4,354 Stock Photos, Vectors, and Video |  Adobe Stock">
            <a:extLst>
              <a:ext uri="{FF2B5EF4-FFF2-40B4-BE49-F238E27FC236}">
                <a16:creationId xmlns:a16="http://schemas.microsoft.com/office/drawing/2014/main" id="{9F95EDD8-C018-DFE3-1D5A-AC8570A50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9728200" cy="688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35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A2124F63-E2BC-3243-A35A-B0E44B246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en-GB" dirty="0"/>
              <a:t>realize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Results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Q&amp;A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126EB3D-301E-194D-84D3-70F8E8CAE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9665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7C5F9-17CE-9C4C-8818-3B816F60D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Goals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13CEC14-6FDA-7C41-9C72-850D864B2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Elektor</a:t>
            </a:r>
            <a:r>
              <a:rPr lang="nl-BE" dirty="0"/>
              <a:t> Magazine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Soldering station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Making PCB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Making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Result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640A83C-C35F-8256-9331-7371C9989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5"/>
          <a:stretch/>
        </p:blipFill>
        <p:spPr>
          <a:xfrm>
            <a:off x="4343925" y="1778937"/>
            <a:ext cx="3792370" cy="33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0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7C5F9-17CE-9C4C-8818-3B816F60D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realize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13CEC14-6FDA-7C41-9C72-850D864B2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Elektor</a:t>
            </a:r>
            <a:r>
              <a:rPr lang="nl-BE" dirty="0"/>
              <a:t> Magazine -&gt; Schematics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Altium</a:t>
            </a:r>
            <a:r>
              <a:rPr lang="nl-BE" dirty="0"/>
              <a:t> </a:t>
            </a:r>
            <a:r>
              <a:rPr lang="nl-BE" dirty="0" err="1"/>
              <a:t>Disigner</a:t>
            </a:r>
            <a:r>
              <a:rPr lang="nl-BE" dirty="0"/>
              <a:t> -&gt; PCB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Autodesk </a:t>
            </a:r>
            <a:r>
              <a:rPr lang="nl-BE" dirty="0" err="1"/>
              <a:t>Fusion</a:t>
            </a:r>
            <a:r>
              <a:rPr lang="nl-BE" dirty="0"/>
              <a:t> 360 -&gt; 3D </a:t>
            </a:r>
            <a:r>
              <a:rPr lang="nl-BE" dirty="0" err="1"/>
              <a:t>drawing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3D printer -&gt;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5078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7C5F9-17CE-9C4C-8818-3B816F60D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realize</a:t>
            </a:r>
            <a:r>
              <a:rPr lang="nl-BE" dirty="0"/>
              <a:t> – Schematics</a:t>
            </a:r>
          </a:p>
        </p:txBody>
      </p:sp>
      <p:pic>
        <p:nvPicPr>
          <p:cNvPr id="4" name="Afbeelding 3" descr="Afbeelding met diagram, schematisch&#10;&#10;Automatisch gegenereerde beschrijving">
            <a:extLst>
              <a:ext uri="{FF2B5EF4-FFF2-40B4-BE49-F238E27FC236}">
                <a16:creationId xmlns:a16="http://schemas.microsoft.com/office/drawing/2014/main" id="{5E617C37-A09F-DFFA-7567-9DD091AE0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92" y="1862121"/>
            <a:ext cx="3608194" cy="3992174"/>
          </a:xfrm>
          <a:prstGeom prst="rect">
            <a:avLst/>
          </a:prstGeom>
        </p:spPr>
      </p:pic>
      <p:pic>
        <p:nvPicPr>
          <p:cNvPr id="5" name="Afbeelding 4" descr="Afbeelding met diagram, schematisch&#10;&#10;Automatisch gegenereerde beschrijving">
            <a:extLst>
              <a:ext uri="{FF2B5EF4-FFF2-40B4-BE49-F238E27FC236}">
                <a16:creationId xmlns:a16="http://schemas.microsoft.com/office/drawing/2014/main" id="{0A1AEDA1-9314-81D2-14C9-2AF035CCF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30615"/>
            <a:ext cx="4086809" cy="2027593"/>
          </a:xfrm>
          <a:prstGeom prst="rect">
            <a:avLst/>
          </a:prstGeom>
        </p:spPr>
      </p:pic>
      <p:pic>
        <p:nvPicPr>
          <p:cNvPr id="3" name="Afbeelding 2" descr="Afbeelding met tekst, kaart, overdekt&#10;&#10;Automatisch gegenereerde beschrijving">
            <a:extLst>
              <a:ext uri="{FF2B5EF4-FFF2-40B4-BE49-F238E27FC236}">
                <a16:creationId xmlns:a16="http://schemas.microsoft.com/office/drawing/2014/main" id="{00232CB5-6459-C72F-D97A-2B88B437A3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900487"/>
            <a:ext cx="4086808" cy="229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8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7C5F9-17CE-9C4C-8818-3B816F60D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realize</a:t>
            </a:r>
            <a:r>
              <a:rPr lang="nl-BE" dirty="0"/>
              <a:t> – PCB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B02294F-F2A3-9CED-BCBF-C813B1D50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1760537"/>
            <a:ext cx="5335905" cy="3336925"/>
          </a:xfrm>
          <a:prstGeom prst="rect">
            <a:avLst/>
          </a:prstGeom>
        </p:spPr>
      </p:pic>
      <p:pic>
        <p:nvPicPr>
          <p:cNvPr id="5" name="Afbeelding 4" descr="Afbeelding met elektronica, Elektronisch onderdeel, Stroomkringonderdeel, Elektronische engineering&#10;&#10;Automatisch gegenereerde beschrijving">
            <a:extLst>
              <a:ext uri="{FF2B5EF4-FFF2-40B4-BE49-F238E27FC236}">
                <a16:creationId xmlns:a16="http://schemas.microsoft.com/office/drawing/2014/main" id="{A800681C-AE84-D783-5E8B-D30B10FC4E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749310"/>
            <a:ext cx="5793039" cy="335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0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7C5F9-17CE-9C4C-8818-3B816F60D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realize</a:t>
            </a:r>
            <a:r>
              <a:rPr lang="nl-BE" dirty="0"/>
              <a:t> – 3D </a:t>
            </a:r>
            <a:r>
              <a:rPr lang="nl-BE" dirty="0" err="1"/>
              <a:t>drawing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B7205B9-DCED-E013-9F1A-44EE92DF6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3073999"/>
            <a:ext cx="4447949" cy="71000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2558EB0-01B1-D372-93CC-4D762BC18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739" y="1967923"/>
            <a:ext cx="3799862" cy="363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9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7C5F9-17CE-9C4C-8818-3B816F60D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realize</a:t>
            </a:r>
            <a:r>
              <a:rPr lang="nl-BE" dirty="0"/>
              <a:t> – Case</a:t>
            </a:r>
          </a:p>
        </p:txBody>
      </p:sp>
      <p:pic>
        <p:nvPicPr>
          <p:cNvPr id="3" name="Afbeelding 2" descr="Afbeelding met tekst, schermopname, ontwerp&#10;&#10;Automatisch gegenereerde beschrijving">
            <a:extLst>
              <a:ext uri="{FF2B5EF4-FFF2-40B4-BE49-F238E27FC236}">
                <a16:creationId xmlns:a16="http://schemas.microsoft.com/office/drawing/2014/main" id="{5D3882CD-DE48-0AE9-61D9-AB266C6F3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847" y="2039928"/>
            <a:ext cx="3455553" cy="2506554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265D4488-2B22-554A-BA88-769085CAF8B9}"/>
              </a:ext>
            </a:extLst>
          </p:cNvPr>
          <p:cNvSpPr txBox="1"/>
          <p:nvPr/>
        </p:nvSpPr>
        <p:spPr>
          <a:xfrm>
            <a:off x="419878" y="2099388"/>
            <a:ext cx="2565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3D </a:t>
            </a:r>
            <a:r>
              <a:rPr lang="nl-BE" dirty="0" err="1"/>
              <a:t>printing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Ender</a:t>
            </a:r>
            <a:r>
              <a:rPr lang="nl-BE" dirty="0"/>
              <a:t> 3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Cura</a:t>
            </a:r>
            <a:r>
              <a:rPr lang="nl-BE" dirty="0"/>
              <a:t> </a:t>
            </a:r>
            <a:r>
              <a:rPr lang="nl-BE" dirty="0" err="1"/>
              <a:t>slicer-Ultimaker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Supports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Print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Fillament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61A486E-A9E6-C8E4-7276-14342DB43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335" y="1867883"/>
            <a:ext cx="3455554" cy="341766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8347049B-A429-839B-9072-9DF4E4B26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9358" y="2039928"/>
            <a:ext cx="1206703" cy="173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4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7C5F9-17CE-9C4C-8818-3B816F60D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Results</a:t>
            </a: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65D4488-2B22-554A-BA88-769085CAF8B9}"/>
              </a:ext>
            </a:extLst>
          </p:cNvPr>
          <p:cNvSpPr txBox="1"/>
          <p:nvPr/>
        </p:nvSpPr>
        <p:spPr>
          <a:xfrm>
            <a:off x="419878" y="2099388"/>
            <a:ext cx="2565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Not working PCB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Defect microprocessor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Perfectly</a:t>
            </a:r>
            <a:r>
              <a:rPr lang="nl-BE"/>
              <a:t> line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Learnt</a:t>
            </a:r>
            <a:r>
              <a:rPr lang="nl-BE"/>
              <a:t> a lot!</a:t>
            </a:r>
            <a:endParaRPr lang="nl-NL" dirty="0"/>
          </a:p>
        </p:txBody>
      </p:sp>
      <p:pic>
        <p:nvPicPr>
          <p:cNvPr id="5" name="Afbeelding 4" descr="Afbeelding met elektronica, Elektronisch onderdeel, Stroomkringonderdeel, Elektronische engineering&#10;&#10;Automatisch gegenereerde beschrijving">
            <a:extLst>
              <a:ext uri="{FF2B5EF4-FFF2-40B4-BE49-F238E27FC236}">
                <a16:creationId xmlns:a16="http://schemas.microsoft.com/office/drawing/2014/main" id="{6CF378E0-89E6-2132-661C-CFCB42A53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94959" y="1851745"/>
            <a:ext cx="5397563" cy="313004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EA50577-831A-AAC8-E1C8-D46A06A74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870" y="717985"/>
            <a:ext cx="4117302" cy="129237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45B73DC7-7BB2-642D-C542-98824C018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870" y="2099388"/>
            <a:ext cx="1977621" cy="39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402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3627</TotalTime>
  <Words>97</Words>
  <Application>Microsoft Office PowerPoint</Application>
  <PresentationFormat>Breedbeeld</PresentationFormat>
  <Paragraphs>35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Kantoorthema</vt:lpstr>
      <vt:lpstr>Project-ontwerpen  Soldering Station </vt:lpstr>
      <vt:lpstr>Contents</vt:lpstr>
      <vt:lpstr>Goals</vt:lpstr>
      <vt:lpstr>How to realize</vt:lpstr>
      <vt:lpstr>How to realize – Schematics</vt:lpstr>
      <vt:lpstr>How to realize – PCB</vt:lpstr>
      <vt:lpstr>How to realize – 3D drawing</vt:lpstr>
      <vt:lpstr>How to realize – Case</vt:lpstr>
      <vt:lpstr>Results</vt:lpstr>
      <vt:lpstr>PowerPoint-presentatie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PXL meets &lt;name&gt;</dc:title>
  <dc:creator>Nick Daenen</dc:creator>
  <cp:lastModifiedBy>Lucas Cosemans</cp:lastModifiedBy>
  <cp:revision>319</cp:revision>
  <dcterms:created xsi:type="dcterms:W3CDTF">2017-10-12T15:08:04Z</dcterms:created>
  <dcterms:modified xsi:type="dcterms:W3CDTF">2023-06-05T09:15:29Z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etDate">
    <vt:lpwstr>2023-01-26T10:08:36Z</vt:lpwstr>
  </property>
  <property fmtid="{D5CDD505-2E9C-101B-9397-08002B2CF9AE}" pid="4" name="MSIP_Label_f95379a6-efcb-4855-97e0-03c6be785496_Method">
    <vt:lpwstr>Standard</vt:lpwstr>
  </property>
  <property fmtid="{D5CDD505-2E9C-101B-9397-08002B2CF9AE}" pid="5" name="MSIP_Label_f95379a6-efcb-4855-97e0-03c6be785496_Name">
    <vt:lpwstr>f95379a6-efcb-4855-97e0-03c6be785496</vt:lpwstr>
  </property>
  <property fmtid="{D5CDD505-2E9C-101B-9397-08002B2CF9AE}" pid="6" name="MSIP_Label_f95379a6-efcb-4855-97e0-03c6be785496_SiteId">
    <vt:lpwstr>0bff66c5-45db-46ed-8b81-87959e069b90</vt:lpwstr>
  </property>
  <property fmtid="{D5CDD505-2E9C-101B-9397-08002B2CF9AE}" pid="7" name="MSIP_Label_f95379a6-efcb-4855-97e0-03c6be785496_ActionId">
    <vt:lpwstr>82f3debc-6244-4024-92ee-8bd8dec7a818</vt:lpwstr>
  </property>
  <property fmtid="{D5CDD505-2E9C-101B-9397-08002B2CF9AE}" pid="8" name="MSIP_Label_f95379a6-efcb-4855-97e0-03c6be785496_ContentBits">
    <vt:lpwstr>0</vt:lpwstr>
  </property>
</Properties>
</file>