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14"/>
  </p:notesMasterIdLst>
  <p:handoutMasterIdLst>
    <p:handoutMasterId r:id="rId15"/>
  </p:handoutMasterIdLst>
  <p:sldIdLst>
    <p:sldId id="376" r:id="rId2"/>
    <p:sldId id="370" r:id="rId3"/>
    <p:sldId id="349" r:id="rId4"/>
    <p:sldId id="355" r:id="rId5"/>
    <p:sldId id="352" r:id="rId6"/>
    <p:sldId id="353" r:id="rId7"/>
    <p:sldId id="368" r:id="rId8"/>
    <p:sldId id="371" r:id="rId9"/>
    <p:sldId id="372" r:id="rId10"/>
    <p:sldId id="373" r:id="rId11"/>
    <p:sldId id="374" r:id="rId12"/>
    <p:sldId id="37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  <a:srgbClr val="FFFA9B"/>
    <a:srgbClr val="00FFFF"/>
    <a:srgbClr val="AEFCB7"/>
    <a:srgbClr val="FF3399"/>
    <a:srgbClr val="FBAFDC"/>
    <a:srgbClr val="F53973"/>
    <a:srgbClr val="FFFFFF"/>
    <a:srgbClr val="85FFCE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20" autoAdjust="0"/>
    <p:restoredTop sz="94585" autoAdjust="0"/>
  </p:normalViewPr>
  <p:slideViewPr>
    <p:cSldViewPr>
      <p:cViewPr varScale="1">
        <p:scale>
          <a:sx n="85" d="100"/>
          <a:sy n="85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notesViewPr>
    <p:cSldViewPr>
      <p:cViewPr varScale="1">
        <p:scale>
          <a:sx n="41" d="100"/>
          <a:sy n="41" d="100"/>
        </p:scale>
        <p:origin x="-147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ay Chandra" userId="2c41fdc5c0e60d60" providerId="LiveId" clId="{41ECF3F8-708D-49B3-ABF5-AA90BF09F8E0}"/>
    <pc:docChg chg="modSld">
      <pc:chgData name="Lakshay Chandra" userId="2c41fdc5c0e60d60" providerId="LiveId" clId="{41ECF3F8-708D-49B3-ABF5-AA90BF09F8E0}" dt="2022-04-13T15:01:44.230" v="0" actId="20577"/>
      <pc:docMkLst>
        <pc:docMk/>
      </pc:docMkLst>
      <pc:sldChg chg="modSp mod">
        <pc:chgData name="Lakshay Chandra" userId="2c41fdc5c0e60d60" providerId="LiveId" clId="{41ECF3F8-708D-49B3-ABF5-AA90BF09F8E0}" dt="2022-04-13T15:01:44.230" v="0" actId="20577"/>
        <pc:sldMkLst>
          <pc:docMk/>
          <pc:sldMk cId="1378849558" sldId="376"/>
        </pc:sldMkLst>
        <pc:spChg chg="mod">
          <ac:chgData name="Lakshay Chandra" userId="2c41fdc5c0e60d60" providerId="LiveId" clId="{41ECF3F8-708D-49B3-ABF5-AA90BF09F8E0}" dt="2022-04-13T15:01:44.230" v="0" actId="20577"/>
          <ac:spMkLst>
            <pc:docMk/>
            <pc:sldMk cId="1378849558" sldId="376"/>
            <ac:spMk id="3" creationId="{2B6ACE03-7381-4B74-9324-D83A3D73F685}"/>
          </ac:spMkLst>
        </pc:spChg>
      </pc:sldChg>
    </pc:docChg>
  </pc:docChgLst>
  <pc:docChgLst>
    <pc:chgData name="Lakshay Chandra" userId="2c41fdc5c0e60d60" providerId="LiveId" clId="{BDB62B47-94B7-4773-915F-D3EDD47EFDF7}"/>
    <pc:docChg chg="undo custSel addSld modSld">
      <pc:chgData name="Lakshay Chandra" userId="2c41fdc5c0e60d60" providerId="LiveId" clId="{BDB62B47-94B7-4773-915F-D3EDD47EFDF7}" dt="2021-11-25T10:12:06.711" v="121"/>
      <pc:docMkLst>
        <pc:docMk/>
      </pc:docMkLst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0" sldId="349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0" sldId="352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0" sldId="353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0" sldId="355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0" sldId="368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3731335309" sldId="370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2870699252" sldId="371"/>
        </pc:sldMkLst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1605524748" sldId="372"/>
        </pc:sldMkLst>
      </pc:sldChg>
      <pc:sldChg chg="modSp mod modTransition modAnim">
        <pc:chgData name="Lakshay Chandra" userId="2c41fdc5c0e60d60" providerId="LiveId" clId="{BDB62B47-94B7-4773-915F-D3EDD47EFDF7}" dt="2021-11-24T09:57:28.320" v="35"/>
        <pc:sldMkLst>
          <pc:docMk/>
          <pc:sldMk cId="3357049895" sldId="373"/>
        </pc:sldMkLst>
        <pc:spChg chg="mod">
          <ac:chgData name="Lakshay Chandra" userId="2c41fdc5c0e60d60" providerId="LiveId" clId="{BDB62B47-94B7-4773-915F-D3EDD47EFDF7}" dt="2021-11-24T07:53:41.707" v="14" actId="20577"/>
          <ac:spMkLst>
            <pc:docMk/>
            <pc:sldMk cId="3357049895" sldId="373"/>
            <ac:spMk id="48" creationId="{595FC085-8B38-4BF7-988C-9AC62F68884D}"/>
          </ac:spMkLst>
        </pc:spChg>
        <pc:spChg chg="mod">
          <ac:chgData name="Lakshay Chandra" userId="2c41fdc5c0e60d60" providerId="LiveId" clId="{BDB62B47-94B7-4773-915F-D3EDD47EFDF7}" dt="2021-11-24T07:53:38.655" v="12" actId="14100"/>
          <ac:spMkLst>
            <pc:docMk/>
            <pc:sldMk cId="3357049895" sldId="373"/>
            <ac:spMk id="49" creationId="{B740BCAA-9F58-4612-9E2F-5BD8353191F2}"/>
          </ac:spMkLst>
        </pc:spChg>
        <pc:spChg chg="mod">
          <ac:chgData name="Lakshay Chandra" userId="2c41fdc5c0e60d60" providerId="LiveId" clId="{BDB62B47-94B7-4773-915F-D3EDD47EFDF7}" dt="2021-11-24T07:56:41.557" v="15" actId="1076"/>
          <ac:spMkLst>
            <pc:docMk/>
            <pc:sldMk cId="3357049895" sldId="373"/>
            <ac:spMk id="92" creationId="{C0FDC539-C0D9-4862-BED4-59AFC240D3CB}"/>
          </ac:spMkLst>
        </pc:spChg>
        <pc:spChg chg="mod">
          <ac:chgData name="Lakshay Chandra" userId="2c41fdc5c0e60d60" providerId="LiveId" clId="{BDB62B47-94B7-4773-915F-D3EDD47EFDF7}" dt="2021-11-24T07:53:12.194" v="0" actId="1076"/>
          <ac:spMkLst>
            <pc:docMk/>
            <pc:sldMk cId="3357049895" sldId="373"/>
            <ac:spMk id="272" creationId="{F67609B6-BAD0-4896-9B27-50FB7D6F426E}"/>
          </ac:spMkLst>
        </pc:spChg>
        <pc:cxnChg chg="mod">
          <ac:chgData name="Lakshay Chandra" userId="2c41fdc5c0e60d60" providerId="LiveId" clId="{BDB62B47-94B7-4773-915F-D3EDD47EFDF7}" dt="2021-11-24T07:56:41.557" v="15" actId="1076"/>
          <ac:cxnSpMkLst>
            <pc:docMk/>
            <pc:sldMk cId="3357049895" sldId="373"/>
            <ac:cxnSpMk id="98" creationId="{0FC95655-F688-4F79-B094-531E725BC85F}"/>
          </ac:cxnSpMkLst>
        </pc:cxnChg>
        <pc:cxnChg chg="mod">
          <ac:chgData name="Lakshay Chandra" userId="2c41fdc5c0e60d60" providerId="LiveId" clId="{BDB62B47-94B7-4773-915F-D3EDD47EFDF7}" dt="2021-11-24T07:56:41.557" v="15" actId="1076"/>
          <ac:cxnSpMkLst>
            <pc:docMk/>
            <pc:sldMk cId="3357049895" sldId="373"/>
            <ac:cxnSpMk id="99" creationId="{A72D8488-321B-484E-BD90-4A1597F957BA}"/>
          </ac:cxnSpMkLst>
        </pc:cxnChg>
        <pc:cxnChg chg="mod">
          <ac:chgData name="Lakshay Chandra" userId="2c41fdc5c0e60d60" providerId="LiveId" clId="{BDB62B47-94B7-4773-915F-D3EDD47EFDF7}" dt="2021-11-24T07:56:41.557" v="15" actId="1076"/>
          <ac:cxnSpMkLst>
            <pc:docMk/>
            <pc:sldMk cId="3357049895" sldId="373"/>
            <ac:cxnSpMk id="100" creationId="{9BE5ECDF-6A55-4BEB-9C3F-222514D42296}"/>
          </ac:cxnSpMkLst>
        </pc:cxnChg>
      </pc:sldChg>
      <pc:sldChg chg="modTransition">
        <pc:chgData name="Lakshay Chandra" userId="2c41fdc5c0e60d60" providerId="LiveId" clId="{BDB62B47-94B7-4773-915F-D3EDD47EFDF7}" dt="2021-11-24T09:57:28.320" v="35"/>
        <pc:sldMkLst>
          <pc:docMk/>
          <pc:sldMk cId="3541885958" sldId="374"/>
        </pc:sldMkLst>
      </pc:sldChg>
      <pc:sldChg chg="modSp mod modTransition">
        <pc:chgData name="Lakshay Chandra" userId="2c41fdc5c0e60d60" providerId="LiveId" clId="{BDB62B47-94B7-4773-915F-D3EDD47EFDF7}" dt="2021-11-25T10:12:06.711" v="121"/>
        <pc:sldMkLst>
          <pc:docMk/>
          <pc:sldMk cId="1378849558" sldId="376"/>
        </pc:sldMkLst>
        <pc:spChg chg="mod">
          <ac:chgData name="Lakshay Chandra" userId="2c41fdc5c0e60d60" providerId="LiveId" clId="{BDB62B47-94B7-4773-915F-D3EDD47EFDF7}" dt="2021-11-25T10:12:06.711" v="121"/>
          <ac:spMkLst>
            <pc:docMk/>
            <pc:sldMk cId="1378849558" sldId="376"/>
            <ac:spMk id="3" creationId="{2B6ACE03-7381-4B74-9324-D83A3D73F685}"/>
          </ac:spMkLst>
        </pc:spChg>
      </pc:sldChg>
      <pc:sldChg chg="addSp delSp modSp new mod">
        <pc:chgData name="Lakshay Chandra" userId="2c41fdc5c0e60d60" providerId="LiveId" clId="{BDB62B47-94B7-4773-915F-D3EDD47EFDF7}" dt="2021-11-24T11:07:30.543" v="115" actId="13822"/>
        <pc:sldMkLst>
          <pc:docMk/>
          <pc:sldMk cId="159873357" sldId="377"/>
        </pc:sldMkLst>
        <pc:spChg chg="mod">
          <ac:chgData name="Lakshay Chandra" userId="2c41fdc5c0e60d60" providerId="LiveId" clId="{BDB62B47-94B7-4773-915F-D3EDD47EFDF7}" dt="2021-11-24T11:06:44.160" v="97" actId="20577"/>
          <ac:spMkLst>
            <pc:docMk/>
            <pc:sldMk cId="159873357" sldId="377"/>
            <ac:spMk id="2" creationId="{7AAFBD34-DF21-48B9-AA3E-F79AA2B16331}"/>
          </ac:spMkLst>
        </pc:spChg>
        <pc:spChg chg="del">
          <ac:chgData name="Lakshay Chandra" userId="2c41fdc5c0e60d60" providerId="LiveId" clId="{BDB62B47-94B7-4773-915F-D3EDD47EFDF7}" dt="2021-11-24T11:04:14.695" v="45" actId="478"/>
          <ac:spMkLst>
            <pc:docMk/>
            <pc:sldMk cId="159873357" sldId="377"/>
            <ac:spMk id="3" creationId="{5CD880C5-CA3A-483D-B3B8-040E3ED79398}"/>
          </ac:spMkLst>
        </pc:spChg>
        <pc:spChg chg="mod">
          <ac:chgData name="Lakshay Chandra" userId="2c41fdc5c0e60d60" providerId="LiveId" clId="{BDB62B47-94B7-4773-915F-D3EDD47EFDF7}" dt="2021-11-24T11:04:22.575" v="48"/>
          <ac:spMkLst>
            <pc:docMk/>
            <pc:sldMk cId="159873357" sldId="377"/>
            <ac:spMk id="6" creationId="{7EED8283-5040-4338-9191-A8A5F95ADC30}"/>
          </ac:spMkLst>
        </pc:spChg>
        <pc:spChg chg="mod">
          <ac:chgData name="Lakshay Chandra" userId="2c41fdc5c0e60d60" providerId="LiveId" clId="{BDB62B47-94B7-4773-915F-D3EDD47EFDF7}" dt="2021-11-24T11:04:22.575" v="48"/>
          <ac:spMkLst>
            <pc:docMk/>
            <pc:sldMk cId="159873357" sldId="377"/>
            <ac:spMk id="7" creationId="{643F794A-5CE2-4F1F-9311-F2C980C01E2A}"/>
          </ac:spMkLst>
        </pc:spChg>
        <pc:spChg chg="mod">
          <ac:chgData name="Lakshay Chandra" userId="2c41fdc5c0e60d60" providerId="LiveId" clId="{BDB62B47-94B7-4773-915F-D3EDD47EFDF7}" dt="2021-11-24T11:04:22.575" v="48"/>
          <ac:spMkLst>
            <pc:docMk/>
            <pc:sldMk cId="159873357" sldId="377"/>
            <ac:spMk id="8" creationId="{13CC64B4-E06B-417A-B2A7-2FC56BC76E34}"/>
          </ac:spMkLst>
        </pc:spChg>
        <pc:spChg chg="mod">
          <ac:chgData name="Lakshay Chandra" userId="2c41fdc5c0e60d60" providerId="LiveId" clId="{BDB62B47-94B7-4773-915F-D3EDD47EFDF7}" dt="2021-11-24T11:04:22.575" v="48"/>
          <ac:spMkLst>
            <pc:docMk/>
            <pc:sldMk cId="159873357" sldId="377"/>
            <ac:spMk id="9" creationId="{8EEB5EFF-BBF0-4C6A-915A-97D6FB6013AA}"/>
          </ac:spMkLst>
        </pc:spChg>
        <pc:spChg chg="mod">
          <ac:chgData name="Lakshay Chandra" userId="2c41fdc5c0e60d60" providerId="LiveId" clId="{BDB62B47-94B7-4773-915F-D3EDD47EFDF7}" dt="2021-11-24T11:07:23.253" v="114" actId="13822"/>
          <ac:spMkLst>
            <pc:docMk/>
            <pc:sldMk cId="159873357" sldId="377"/>
            <ac:spMk id="10" creationId="{CCE9FF26-F83E-4E6C-BD64-B3D3C35B4F94}"/>
          </ac:spMkLst>
        </pc:spChg>
        <pc:spChg chg="mod">
          <ac:chgData name="Lakshay Chandra" userId="2c41fdc5c0e60d60" providerId="LiveId" clId="{BDB62B47-94B7-4773-915F-D3EDD47EFDF7}" dt="2021-11-24T11:07:30.543" v="115" actId="13822"/>
          <ac:spMkLst>
            <pc:docMk/>
            <pc:sldMk cId="159873357" sldId="377"/>
            <ac:spMk id="11" creationId="{ED9EF149-9A63-42A6-B515-CE1B6645384E}"/>
          </ac:spMkLst>
        </pc:spChg>
        <pc:spChg chg="mod">
          <ac:chgData name="Lakshay Chandra" userId="2c41fdc5c0e60d60" providerId="LiveId" clId="{BDB62B47-94B7-4773-915F-D3EDD47EFDF7}" dt="2021-11-24T11:05:15.385" v="57" actId="208"/>
          <ac:spMkLst>
            <pc:docMk/>
            <pc:sldMk cId="159873357" sldId="377"/>
            <ac:spMk id="21" creationId="{D8795DC4-B04E-46AE-9154-C1892C329CA1}"/>
          </ac:spMkLst>
        </pc:spChg>
        <pc:spChg chg="add mod">
          <ac:chgData name="Lakshay Chandra" userId="2c41fdc5c0e60d60" providerId="LiveId" clId="{BDB62B47-94B7-4773-915F-D3EDD47EFDF7}" dt="2021-11-24T11:07:15.349" v="113" actId="1076"/>
          <ac:spMkLst>
            <pc:docMk/>
            <pc:sldMk cId="159873357" sldId="377"/>
            <ac:spMk id="22" creationId="{9DE3BA16-EDCA-4C25-BB6C-5F1DA9EC5629}"/>
          </ac:spMkLst>
        </pc:spChg>
        <pc:grpChg chg="add mod">
          <ac:chgData name="Lakshay Chandra" userId="2c41fdc5c0e60d60" providerId="LiveId" clId="{BDB62B47-94B7-4773-915F-D3EDD47EFDF7}" dt="2021-11-24T11:05:27.980" v="60" actId="1076"/>
          <ac:grpSpMkLst>
            <pc:docMk/>
            <pc:sldMk cId="159873357" sldId="377"/>
            <ac:grpSpMk id="5" creationId="{C60A7942-38B8-4CD1-B059-5C2E8E21FE89}"/>
          </ac:grpSpMkLst>
        </pc:grpChg>
        <pc:cxnChg chg="mod">
          <ac:chgData name="Lakshay Chandra" userId="2c41fdc5c0e60d60" providerId="LiveId" clId="{BDB62B47-94B7-4773-915F-D3EDD47EFDF7}" dt="2021-11-24T11:04:53.997" v="54" actId="208"/>
          <ac:cxnSpMkLst>
            <pc:docMk/>
            <pc:sldMk cId="159873357" sldId="377"/>
            <ac:cxnSpMk id="12" creationId="{CC0020B9-F670-45A2-89CE-1AD3FB74D4F2}"/>
          </ac:cxnSpMkLst>
        </pc:cxnChg>
        <pc:cxnChg chg="mod">
          <ac:chgData name="Lakshay Chandra" userId="2c41fdc5c0e60d60" providerId="LiveId" clId="{BDB62B47-94B7-4773-915F-D3EDD47EFDF7}" dt="2021-11-24T11:04:22.575" v="48"/>
          <ac:cxnSpMkLst>
            <pc:docMk/>
            <pc:sldMk cId="159873357" sldId="377"/>
            <ac:cxnSpMk id="13" creationId="{447DD343-CDE4-41A0-B470-2D4CF12F142D}"/>
          </ac:cxnSpMkLst>
        </pc:cxnChg>
        <pc:cxnChg chg="mod">
          <ac:chgData name="Lakshay Chandra" userId="2c41fdc5c0e60d60" providerId="LiveId" clId="{BDB62B47-94B7-4773-915F-D3EDD47EFDF7}" dt="2021-11-24T11:04:22.575" v="48"/>
          <ac:cxnSpMkLst>
            <pc:docMk/>
            <pc:sldMk cId="159873357" sldId="377"/>
            <ac:cxnSpMk id="14" creationId="{042EC72D-5AF4-40C8-8E9A-29143FE08514}"/>
          </ac:cxnSpMkLst>
        </pc:cxnChg>
        <pc:cxnChg chg="mod">
          <ac:chgData name="Lakshay Chandra" userId="2c41fdc5c0e60d60" providerId="LiveId" clId="{BDB62B47-94B7-4773-915F-D3EDD47EFDF7}" dt="2021-11-24T11:04:49.293" v="53" actId="208"/>
          <ac:cxnSpMkLst>
            <pc:docMk/>
            <pc:sldMk cId="159873357" sldId="377"/>
            <ac:cxnSpMk id="15" creationId="{B489FBE2-F1C1-4A87-A1B1-44F18036D90E}"/>
          </ac:cxnSpMkLst>
        </pc:cxnChg>
        <pc:cxnChg chg="mod">
          <ac:chgData name="Lakshay Chandra" userId="2c41fdc5c0e60d60" providerId="LiveId" clId="{BDB62B47-94B7-4773-915F-D3EDD47EFDF7}" dt="2021-11-24T11:04:22.575" v="48"/>
          <ac:cxnSpMkLst>
            <pc:docMk/>
            <pc:sldMk cId="159873357" sldId="377"/>
            <ac:cxnSpMk id="16" creationId="{3EF23B04-675E-41F9-AA92-0946D1E9D3CB}"/>
          </ac:cxnSpMkLst>
        </pc:cxnChg>
        <pc:cxnChg chg="mod">
          <ac:chgData name="Lakshay Chandra" userId="2c41fdc5c0e60d60" providerId="LiveId" clId="{BDB62B47-94B7-4773-915F-D3EDD47EFDF7}" dt="2021-11-24T11:04:22.575" v="48"/>
          <ac:cxnSpMkLst>
            <pc:docMk/>
            <pc:sldMk cId="159873357" sldId="377"/>
            <ac:cxnSpMk id="17" creationId="{181D36E1-ECE9-48C5-BB57-B9C6D000F556}"/>
          </ac:cxnSpMkLst>
        </pc:cxnChg>
        <pc:cxnChg chg="mod">
          <ac:chgData name="Lakshay Chandra" userId="2c41fdc5c0e60d60" providerId="LiveId" clId="{BDB62B47-94B7-4773-915F-D3EDD47EFDF7}" dt="2021-11-24T11:04:22.575" v="48"/>
          <ac:cxnSpMkLst>
            <pc:docMk/>
            <pc:sldMk cId="159873357" sldId="377"/>
            <ac:cxnSpMk id="18" creationId="{4480AC02-E936-4531-BAEA-6573860D1291}"/>
          </ac:cxnSpMkLst>
        </pc:cxnChg>
        <pc:cxnChg chg="mod">
          <ac:chgData name="Lakshay Chandra" userId="2c41fdc5c0e60d60" providerId="LiveId" clId="{BDB62B47-94B7-4773-915F-D3EDD47EFDF7}" dt="2021-11-24T11:04:57.126" v="55" actId="208"/>
          <ac:cxnSpMkLst>
            <pc:docMk/>
            <pc:sldMk cId="159873357" sldId="377"/>
            <ac:cxnSpMk id="19" creationId="{91704C12-1B2E-4150-9401-19E2B92A4B28}"/>
          </ac:cxnSpMkLst>
        </pc:cxnChg>
        <pc:cxnChg chg="mod">
          <ac:chgData name="Lakshay Chandra" userId="2c41fdc5c0e60d60" providerId="LiveId" clId="{BDB62B47-94B7-4773-915F-D3EDD47EFDF7}" dt="2021-11-24T11:04:22.575" v="48"/>
          <ac:cxnSpMkLst>
            <pc:docMk/>
            <pc:sldMk cId="159873357" sldId="377"/>
            <ac:cxnSpMk id="20" creationId="{6AB58F0A-743C-4C26-A871-11CF3117EBE1}"/>
          </ac:cxnSpMkLst>
        </pc:cxnChg>
      </pc:sldChg>
    </pc:docChg>
  </pc:docChgLst>
  <pc:docChgLst>
    <pc:chgData name="Lakshay Chandra" userId="2c41fdc5c0e60d60" providerId="LiveId" clId="{3CD8AB02-2135-4DB2-8932-21F762C57670}"/>
    <pc:docChg chg="undo redo custSel addSld delSld modSld sldOrd">
      <pc:chgData name="Lakshay Chandra" userId="2c41fdc5c0e60d60" providerId="LiveId" clId="{3CD8AB02-2135-4DB2-8932-21F762C57670}" dt="2021-11-23T23:39:36.337" v="3880" actId="20577"/>
      <pc:docMkLst>
        <pc:docMk/>
      </pc:docMkLst>
      <pc:sldChg chg="modSp mod">
        <pc:chgData name="Lakshay Chandra" userId="2c41fdc5c0e60d60" providerId="LiveId" clId="{3CD8AB02-2135-4DB2-8932-21F762C57670}" dt="2021-11-23T23:39:36.337" v="3880" actId="20577"/>
        <pc:sldMkLst>
          <pc:docMk/>
          <pc:sldMk cId="0" sldId="349"/>
        </pc:sldMkLst>
        <pc:spChg chg="mod">
          <ac:chgData name="Lakshay Chandra" userId="2c41fdc5c0e60d60" providerId="LiveId" clId="{3CD8AB02-2135-4DB2-8932-21F762C57670}" dt="2021-11-23T20:06:45.930" v="2338" actId="2711"/>
          <ac:spMkLst>
            <pc:docMk/>
            <pc:sldMk cId="0" sldId="349"/>
            <ac:spMk id="7" creationId="{F43AD59C-6014-4082-BC8E-7CDCA47E0C79}"/>
          </ac:spMkLst>
        </pc:spChg>
        <pc:spChg chg="mod">
          <ac:chgData name="Lakshay Chandra" userId="2c41fdc5c0e60d60" providerId="LiveId" clId="{3CD8AB02-2135-4DB2-8932-21F762C57670}" dt="2021-11-23T23:39:26.644" v="3877" actId="20577"/>
          <ac:spMkLst>
            <pc:docMk/>
            <pc:sldMk cId="0" sldId="349"/>
            <ac:spMk id="8" creationId="{C05C686E-66E4-4EFD-86B7-F90CC0C1B435}"/>
          </ac:spMkLst>
        </pc:spChg>
        <pc:spChg chg="mod">
          <ac:chgData name="Lakshay Chandra" userId="2c41fdc5c0e60d60" providerId="LiveId" clId="{3CD8AB02-2135-4DB2-8932-21F762C57670}" dt="2021-11-23T23:39:36.337" v="3880" actId="20577"/>
          <ac:spMkLst>
            <pc:docMk/>
            <pc:sldMk cId="0" sldId="349"/>
            <ac:spMk id="10" creationId="{685B0E6B-A53E-4E42-9C48-9FA53EB8BC72}"/>
          </ac:spMkLst>
        </pc:spChg>
        <pc:spChg chg="mod">
          <ac:chgData name="Lakshay Chandra" userId="2c41fdc5c0e60d60" providerId="LiveId" clId="{3CD8AB02-2135-4DB2-8932-21F762C57670}" dt="2021-11-23T23:37:55.891" v="3844" actId="207"/>
          <ac:spMkLst>
            <pc:docMk/>
            <pc:sldMk cId="0" sldId="349"/>
            <ac:spMk id="11" creationId="{02AD7DF9-3A56-4844-A162-7FB71CB276E8}"/>
          </ac:spMkLst>
        </pc:spChg>
        <pc:spChg chg="mod">
          <ac:chgData name="Lakshay Chandra" userId="2c41fdc5c0e60d60" providerId="LiveId" clId="{3CD8AB02-2135-4DB2-8932-21F762C57670}" dt="2021-11-23T23:38:42.307" v="3857" actId="207"/>
          <ac:spMkLst>
            <pc:docMk/>
            <pc:sldMk cId="0" sldId="349"/>
            <ac:spMk id="13" creationId="{4AE3BD6F-F0AA-4D0F-8A59-2410F04B29E0}"/>
          </ac:spMkLst>
        </pc:spChg>
        <pc:spChg chg="mod">
          <ac:chgData name="Lakshay Chandra" userId="2c41fdc5c0e60d60" providerId="LiveId" clId="{3CD8AB02-2135-4DB2-8932-21F762C57670}" dt="2021-11-23T23:38:44.982" v="3858" actId="207"/>
          <ac:spMkLst>
            <pc:docMk/>
            <pc:sldMk cId="0" sldId="349"/>
            <ac:spMk id="19" creationId="{8B779CD2-E889-43C3-B761-DAE1289CFC7D}"/>
          </ac:spMkLst>
        </pc:spChg>
      </pc:sldChg>
      <pc:sldChg chg="addSp delSp modSp mod delAnim modAnim">
        <pc:chgData name="Lakshay Chandra" userId="2c41fdc5c0e60d60" providerId="LiveId" clId="{3CD8AB02-2135-4DB2-8932-21F762C57670}" dt="2021-11-23T20:05:26.702" v="2262" actId="1076"/>
        <pc:sldMkLst>
          <pc:docMk/>
          <pc:sldMk cId="0" sldId="352"/>
        </pc:sldMkLst>
        <pc:spChg chg="mod">
          <ac:chgData name="Lakshay Chandra" userId="2c41fdc5c0e60d60" providerId="LiveId" clId="{3CD8AB02-2135-4DB2-8932-21F762C57670}" dt="2021-11-23T19:57:41.941" v="2154" actId="20577"/>
          <ac:spMkLst>
            <pc:docMk/>
            <pc:sldMk cId="0" sldId="352"/>
            <ac:spMk id="2" creationId="{A4A8F84D-5553-4206-9354-814339F68DAB}"/>
          </ac:spMkLst>
        </pc:spChg>
        <pc:spChg chg="add mod">
          <ac:chgData name="Lakshay Chandra" userId="2c41fdc5c0e60d60" providerId="LiveId" clId="{3CD8AB02-2135-4DB2-8932-21F762C57670}" dt="2021-11-23T19:48:26.447" v="1854" actId="1076"/>
          <ac:spMkLst>
            <pc:docMk/>
            <pc:sldMk cId="0" sldId="352"/>
            <ac:spMk id="3" creationId="{9680C2F6-CA42-40C9-A66A-CE559642D726}"/>
          </ac:spMkLst>
        </pc:spChg>
        <pc:spChg chg="add del mod">
          <ac:chgData name="Lakshay Chandra" userId="2c41fdc5c0e60d60" providerId="LiveId" clId="{3CD8AB02-2135-4DB2-8932-21F762C57670}" dt="2021-11-23T19:24:20.599" v="1545" actId="33987"/>
          <ac:spMkLst>
            <pc:docMk/>
            <pc:sldMk cId="0" sldId="352"/>
            <ac:spMk id="4" creationId="{EE58D03E-AD8A-437F-B198-B55DCE939746}"/>
          </ac:spMkLst>
        </pc:spChg>
        <pc:spChg chg="add del mod">
          <ac:chgData name="Lakshay Chandra" userId="2c41fdc5c0e60d60" providerId="LiveId" clId="{3CD8AB02-2135-4DB2-8932-21F762C57670}" dt="2021-11-23T19:33:40.650" v="1691" actId="767"/>
          <ac:spMkLst>
            <pc:docMk/>
            <pc:sldMk cId="0" sldId="352"/>
            <ac:spMk id="5" creationId="{BA838198-D2A0-4225-8CE3-3A60D8FB4BEB}"/>
          </ac:spMkLst>
        </pc:spChg>
        <pc:spChg chg="add mod topLvl">
          <ac:chgData name="Lakshay Chandra" userId="2c41fdc5c0e60d60" providerId="LiveId" clId="{3CD8AB02-2135-4DB2-8932-21F762C57670}" dt="2021-11-23T19:51:25.053" v="1917" actId="1076"/>
          <ac:spMkLst>
            <pc:docMk/>
            <pc:sldMk cId="0" sldId="352"/>
            <ac:spMk id="6" creationId="{9C5E5C67-E092-42FD-84AF-F8B02A47CA50}"/>
          </ac:spMkLst>
        </pc:spChg>
        <pc:spChg chg="add mod">
          <ac:chgData name="Lakshay Chandra" userId="2c41fdc5c0e60d60" providerId="LiveId" clId="{3CD8AB02-2135-4DB2-8932-21F762C57670}" dt="2021-11-23T19:48:12.597" v="1851" actId="1076"/>
          <ac:spMkLst>
            <pc:docMk/>
            <pc:sldMk cId="0" sldId="352"/>
            <ac:spMk id="7" creationId="{1B0768E2-FA29-4FDC-8A54-FB062F91C4E3}"/>
          </ac:spMkLst>
        </pc:spChg>
        <pc:spChg chg="add mod">
          <ac:chgData name="Lakshay Chandra" userId="2c41fdc5c0e60d60" providerId="LiveId" clId="{3CD8AB02-2135-4DB2-8932-21F762C57670}" dt="2021-11-23T20:01:58.103" v="2205" actId="1076"/>
          <ac:spMkLst>
            <pc:docMk/>
            <pc:sldMk cId="0" sldId="352"/>
            <ac:spMk id="8" creationId="{BFADCF0A-1827-4C1A-B9E6-D6D7EB5FC876}"/>
          </ac:spMkLst>
        </pc:spChg>
        <pc:spChg chg="add mod">
          <ac:chgData name="Lakshay Chandra" userId="2c41fdc5c0e60d60" providerId="LiveId" clId="{3CD8AB02-2135-4DB2-8932-21F762C57670}" dt="2021-11-23T20:02:23.275" v="2208" actId="1076"/>
          <ac:spMkLst>
            <pc:docMk/>
            <pc:sldMk cId="0" sldId="352"/>
            <ac:spMk id="9" creationId="{44D84AFC-069D-4DFF-A697-7A119ABD51C3}"/>
          </ac:spMkLst>
        </pc:spChg>
        <pc:spChg chg="add mod">
          <ac:chgData name="Lakshay Chandra" userId="2c41fdc5c0e60d60" providerId="LiveId" clId="{3CD8AB02-2135-4DB2-8932-21F762C57670}" dt="2021-11-23T19:48:22.807" v="1853" actId="1076"/>
          <ac:spMkLst>
            <pc:docMk/>
            <pc:sldMk cId="0" sldId="352"/>
            <ac:spMk id="10" creationId="{5F83C313-1625-4337-A820-F7C3ECD0F27D}"/>
          </ac:spMkLst>
        </pc:spChg>
        <pc:spChg chg="add mod">
          <ac:chgData name="Lakshay Chandra" userId="2c41fdc5c0e60d60" providerId="LiveId" clId="{3CD8AB02-2135-4DB2-8932-21F762C57670}" dt="2021-11-23T19:40:27.177" v="1773" actId="14100"/>
          <ac:spMkLst>
            <pc:docMk/>
            <pc:sldMk cId="0" sldId="352"/>
            <ac:spMk id="11" creationId="{3CAAEB70-2EA7-41D0-B8E1-AFD2A56BAA04}"/>
          </ac:spMkLst>
        </pc:spChg>
        <pc:spChg chg="add del mod">
          <ac:chgData name="Lakshay Chandra" userId="2c41fdc5c0e60d60" providerId="LiveId" clId="{3CD8AB02-2135-4DB2-8932-21F762C57670}" dt="2021-11-23T19:31:36.309" v="1654"/>
          <ac:spMkLst>
            <pc:docMk/>
            <pc:sldMk cId="0" sldId="352"/>
            <ac:spMk id="12" creationId="{41EFA851-407C-4A43-A0AE-0BD82854AC5E}"/>
          </ac:spMkLst>
        </pc:spChg>
        <pc:spChg chg="add del mod">
          <ac:chgData name="Lakshay Chandra" userId="2c41fdc5c0e60d60" providerId="LiveId" clId="{3CD8AB02-2135-4DB2-8932-21F762C57670}" dt="2021-11-23T19:33:27.376" v="1683" actId="478"/>
          <ac:spMkLst>
            <pc:docMk/>
            <pc:sldMk cId="0" sldId="352"/>
            <ac:spMk id="13" creationId="{B307410C-D5B8-453F-9E38-82A49BE9C68A}"/>
          </ac:spMkLst>
        </pc:spChg>
        <pc:spChg chg="add mod">
          <ac:chgData name="Lakshay Chandra" userId="2c41fdc5c0e60d60" providerId="LiveId" clId="{3CD8AB02-2135-4DB2-8932-21F762C57670}" dt="2021-11-23T19:48:02.845" v="1849" actId="1076"/>
          <ac:spMkLst>
            <pc:docMk/>
            <pc:sldMk cId="0" sldId="352"/>
            <ac:spMk id="14" creationId="{97FEE384-F0C2-456E-BA80-9432EEF30F74}"/>
          </ac:spMkLst>
        </pc:spChg>
        <pc:spChg chg="add mod">
          <ac:chgData name="Lakshay Chandra" userId="2c41fdc5c0e60d60" providerId="LiveId" clId="{3CD8AB02-2135-4DB2-8932-21F762C57670}" dt="2021-11-23T19:48:19.324" v="1852" actId="1076"/>
          <ac:spMkLst>
            <pc:docMk/>
            <pc:sldMk cId="0" sldId="352"/>
            <ac:spMk id="16" creationId="{76CF5C90-8FBF-49AC-A63A-01F90B22EB91}"/>
          </ac:spMkLst>
        </pc:spChg>
        <pc:spChg chg="del mod">
          <ac:chgData name="Lakshay Chandra" userId="2c41fdc5c0e60d60" providerId="LiveId" clId="{3CD8AB02-2135-4DB2-8932-21F762C57670}" dt="2021-11-23T19:50:23.236" v="1896" actId="478"/>
          <ac:spMkLst>
            <pc:docMk/>
            <pc:sldMk cId="0" sldId="352"/>
            <ac:spMk id="18" creationId="{BB482CE6-08B2-4E4A-AC10-DFCAEA01FFCC}"/>
          </ac:spMkLst>
        </pc:spChg>
        <pc:spChg chg="add mod topLvl">
          <ac:chgData name="Lakshay Chandra" userId="2c41fdc5c0e60d60" providerId="LiveId" clId="{3CD8AB02-2135-4DB2-8932-21F762C57670}" dt="2021-11-23T19:51:34.927" v="1920" actId="1076"/>
          <ac:spMkLst>
            <pc:docMk/>
            <pc:sldMk cId="0" sldId="352"/>
            <ac:spMk id="19" creationId="{CCAC5C92-982C-4246-ADE9-C8D88050ED6F}"/>
          </ac:spMkLst>
        </pc:spChg>
        <pc:spChg chg="add del mod">
          <ac:chgData name="Lakshay Chandra" userId="2c41fdc5c0e60d60" providerId="LiveId" clId="{3CD8AB02-2135-4DB2-8932-21F762C57670}" dt="2021-11-23T20:01:27.369" v="2187" actId="478"/>
          <ac:spMkLst>
            <pc:docMk/>
            <pc:sldMk cId="0" sldId="352"/>
            <ac:spMk id="26" creationId="{73CFED52-7C8A-4626-924D-882332D2561F}"/>
          </ac:spMkLst>
        </pc:spChg>
        <pc:spChg chg="add mod">
          <ac:chgData name="Lakshay Chandra" userId="2c41fdc5c0e60d60" providerId="LiveId" clId="{3CD8AB02-2135-4DB2-8932-21F762C57670}" dt="2021-11-23T20:05:15.660" v="2259" actId="1076"/>
          <ac:spMkLst>
            <pc:docMk/>
            <pc:sldMk cId="0" sldId="352"/>
            <ac:spMk id="27" creationId="{B8AB9DA0-5914-4B09-BB70-AA5D871E01F4}"/>
          </ac:spMkLst>
        </pc:spChg>
        <pc:spChg chg="add del mod">
          <ac:chgData name="Lakshay Chandra" userId="2c41fdc5c0e60d60" providerId="LiveId" clId="{3CD8AB02-2135-4DB2-8932-21F762C57670}" dt="2021-11-23T19:49:20.408" v="1874" actId="478"/>
          <ac:spMkLst>
            <pc:docMk/>
            <pc:sldMk cId="0" sldId="352"/>
            <ac:spMk id="28" creationId="{7E604AD5-BC6D-4859-94B8-36F75989C8A5}"/>
          </ac:spMkLst>
        </pc:spChg>
        <pc:spChg chg="add del mod">
          <ac:chgData name="Lakshay Chandra" userId="2c41fdc5c0e60d60" providerId="LiveId" clId="{3CD8AB02-2135-4DB2-8932-21F762C57670}" dt="2021-11-23T19:50:31.521" v="1899" actId="478"/>
          <ac:spMkLst>
            <pc:docMk/>
            <pc:sldMk cId="0" sldId="352"/>
            <ac:spMk id="29" creationId="{DE88D031-CE5B-48B0-87D5-C6548B9A7DB1}"/>
          </ac:spMkLst>
        </pc:spChg>
        <pc:spChg chg="add del mod">
          <ac:chgData name="Lakshay Chandra" userId="2c41fdc5c0e60d60" providerId="LiveId" clId="{3CD8AB02-2135-4DB2-8932-21F762C57670}" dt="2021-11-23T19:50:32.893" v="1900" actId="478"/>
          <ac:spMkLst>
            <pc:docMk/>
            <pc:sldMk cId="0" sldId="352"/>
            <ac:spMk id="30" creationId="{3D6001C0-5766-4D8B-9B24-8A1A7F974637}"/>
          </ac:spMkLst>
        </pc:spChg>
        <pc:spChg chg="add mod">
          <ac:chgData name="Lakshay Chandra" userId="2c41fdc5c0e60d60" providerId="LiveId" clId="{3CD8AB02-2135-4DB2-8932-21F762C57670}" dt="2021-11-23T19:51:37.912" v="1921" actId="1076"/>
          <ac:spMkLst>
            <pc:docMk/>
            <pc:sldMk cId="0" sldId="352"/>
            <ac:spMk id="31" creationId="{4395B6F8-707B-45B7-B82F-414E8A6D853D}"/>
          </ac:spMkLst>
        </pc:spChg>
        <pc:spChg chg="add mod">
          <ac:chgData name="Lakshay Chandra" userId="2c41fdc5c0e60d60" providerId="LiveId" clId="{3CD8AB02-2135-4DB2-8932-21F762C57670}" dt="2021-11-23T19:51:43.926" v="1923" actId="1076"/>
          <ac:spMkLst>
            <pc:docMk/>
            <pc:sldMk cId="0" sldId="352"/>
            <ac:spMk id="32" creationId="{87BDE770-A8E3-405B-B546-8C32BD3A2FEF}"/>
          </ac:spMkLst>
        </pc:spChg>
        <pc:spChg chg="add mod">
          <ac:chgData name="Lakshay Chandra" userId="2c41fdc5c0e60d60" providerId="LiveId" clId="{3CD8AB02-2135-4DB2-8932-21F762C57670}" dt="2021-11-23T20:05:26.702" v="2262" actId="1076"/>
          <ac:spMkLst>
            <pc:docMk/>
            <pc:sldMk cId="0" sldId="352"/>
            <ac:spMk id="34" creationId="{E0684C08-C780-4B53-81A5-212751371549}"/>
          </ac:spMkLst>
        </pc:spChg>
        <pc:grpChg chg="add mod">
          <ac:chgData name="Lakshay Chandra" userId="2c41fdc5c0e60d60" providerId="LiveId" clId="{3CD8AB02-2135-4DB2-8932-21F762C57670}" dt="2021-11-23T19:40:25.894" v="1771" actId="164"/>
          <ac:grpSpMkLst>
            <pc:docMk/>
            <pc:sldMk cId="0" sldId="352"/>
            <ac:grpSpMk id="24" creationId="{EFA4A8EB-4FBA-434D-BDAC-CE822345B09C}"/>
          </ac:grpSpMkLst>
        </pc:grpChg>
        <pc:grpChg chg="add del mod">
          <ac:chgData name="Lakshay Chandra" userId="2c41fdc5c0e60d60" providerId="LiveId" clId="{3CD8AB02-2135-4DB2-8932-21F762C57670}" dt="2021-11-23T19:42:25.568" v="1782" actId="165"/>
          <ac:grpSpMkLst>
            <pc:docMk/>
            <pc:sldMk cId="0" sldId="352"/>
            <ac:grpSpMk id="25" creationId="{08BD0CE2-4B61-4455-BB2A-6CD6C1F93B4F}"/>
          </ac:grpSpMkLst>
        </pc:grpChg>
        <pc:cxnChg chg="add mod topLvl">
          <ac:chgData name="Lakshay Chandra" userId="2c41fdc5c0e60d60" providerId="LiveId" clId="{3CD8AB02-2135-4DB2-8932-21F762C57670}" dt="2021-11-23T19:51:32.257" v="1919" actId="1076"/>
          <ac:cxnSpMkLst>
            <pc:docMk/>
            <pc:sldMk cId="0" sldId="352"/>
            <ac:cxnSpMk id="17" creationId="{E13F0985-EF84-4237-9EE5-ED4BB7FEA694}"/>
          </ac:cxnSpMkLst>
        </pc:cxnChg>
        <pc:cxnChg chg="add mod">
          <ac:chgData name="Lakshay Chandra" userId="2c41fdc5c0e60d60" providerId="LiveId" clId="{3CD8AB02-2135-4DB2-8932-21F762C57670}" dt="2021-11-23T19:51:40.380" v="1922" actId="1076"/>
          <ac:cxnSpMkLst>
            <pc:docMk/>
            <pc:sldMk cId="0" sldId="352"/>
            <ac:cxnSpMk id="33" creationId="{A8B6A8A1-5DF7-408A-91DA-0BE71FBF451D}"/>
          </ac:cxnSpMkLst>
        </pc:cxnChg>
      </pc:sldChg>
      <pc:sldChg chg="modSp mod">
        <pc:chgData name="Lakshay Chandra" userId="2c41fdc5c0e60d60" providerId="LiveId" clId="{3CD8AB02-2135-4DB2-8932-21F762C57670}" dt="2021-11-23T06:53:27.754" v="43" actId="404"/>
        <pc:sldMkLst>
          <pc:docMk/>
          <pc:sldMk cId="0" sldId="353"/>
        </pc:sldMkLst>
        <pc:spChg chg="mod">
          <ac:chgData name="Lakshay Chandra" userId="2c41fdc5c0e60d60" providerId="LiveId" clId="{3CD8AB02-2135-4DB2-8932-21F762C57670}" dt="2021-11-23T06:53:27.754" v="43" actId="404"/>
          <ac:spMkLst>
            <pc:docMk/>
            <pc:sldMk cId="0" sldId="353"/>
            <ac:spMk id="2" creationId="{DCA19B7D-FE67-4D95-B44A-FEF94876F11F}"/>
          </ac:spMkLst>
        </pc:spChg>
        <pc:spChg chg="mod">
          <ac:chgData name="Lakshay Chandra" userId="2c41fdc5c0e60d60" providerId="LiveId" clId="{3CD8AB02-2135-4DB2-8932-21F762C57670}" dt="2021-11-23T06:49:49.289" v="0"/>
          <ac:spMkLst>
            <pc:docMk/>
            <pc:sldMk cId="0" sldId="353"/>
            <ac:spMk id="19" creationId="{540E4840-336E-4E70-8C4F-C68F3F9E74D8}"/>
          </ac:spMkLst>
        </pc:spChg>
        <pc:spChg chg="mod">
          <ac:chgData name="Lakshay Chandra" userId="2c41fdc5c0e60d60" providerId="LiveId" clId="{3CD8AB02-2135-4DB2-8932-21F762C57670}" dt="2021-11-23T06:53:17.347" v="40" actId="207"/>
          <ac:spMkLst>
            <pc:docMk/>
            <pc:sldMk cId="0" sldId="353"/>
            <ac:spMk id="44" creationId="{179171C4-CE42-4527-8EF9-4491663AB676}"/>
          </ac:spMkLst>
        </pc:spChg>
        <pc:spChg chg="mod">
          <ac:chgData name="Lakshay Chandra" userId="2c41fdc5c0e60d60" providerId="LiveId" clId="{3CD8AB02-2135-4DB2-8932-21F762C57670}" dt="2021-11-23T06:53:20.364" v="41" actId="207"/>
          <ac:spMkLst>
            <pc:docMk/>
            <pc:sldMk cId="0" sldId="353"/>
            <ac:spMk id="45" creationId="{E50100D6-0ACA-46CF-9F80-B1DAC2A7454D}"/>
          </ac:spMkLst>
        </pc:spChg>
        <pc:picChg chg="mod">
          <ac:chgData name="Lakshay Chandra" userId="2c41fdc5c0e60d60" providerId="LiveId" clId="{3CD8AB02-2135-4DB2-8932-21F762C57670}" dt="2021-11-23T06:52:53.615" v="27" actId="1076"/>
          <ac:picMkLst>
            <pc:docMk/>
            <pc:sldMk cId="0" sldId="353"/>
            <ac:picMk id="24" creationId="{E9AAD419-D8DC-4ECA-BFE7-9873B7F648C9}"/>
          </ac:picMkLst>
        </pc:picChg>
      </pc:sldChg>
      <pc:sldChg chg="modSp mod">
        <pc:chgData name="Lakshay Chandra" userId="2c41fdc5c0e60d60" providerId="LiveId" clId="{3CD8AB02-2135-4DB2-8932-21F762C57670}" dt="2021-11-23T19:22:29.938" v="1529" actId="20577"/>
        <pc:sldMkLst>
          <pc:docMk/>
          <pc:sldMk cId="0" sldId="355"/>
        </pc:sldMkLst>
        <pc:spChg chg="mod">
          <ac:chgData name="Lakshay Chandra" userId="2c41fdc5c0e60d60" providerId="LiveId" clId="{3CD8AB02-2135-4DB2-8932-21F762C57670}" dt="2021-11-23T06:49:49.289" v="0"/>
          <ac:spMkLst>
            <pc:docMk/>
            <pc:sldMk cId="0" sldId="355"/>
            <ac:spMk id="5" creationId="{0E5C2A08-8951-4C19-A211-952561B23811}"/>
          </ac:spMkLst>
        </pc:spChg>
        <pc:spChg chg="mod">
          <ac:chgData name="Lakshay Chandra" userId="2c41fdc5c0e60d60" providerId="LiveId" clId="{3CD8AB02-2135-4DB2-8932-21F762C57670}" dt="2021-11-23T19:22:29.938" v="1529" actId="20577"/>
          <ac:spMkLst>
            <pc:docMk/>
            <pc:sldMk cId="0" sldId="355"/>
            <ac:spMk id="7" creationId="{14AD0255-CB07-482A-B369-516A55461E25}"/>
          </ac:spMkLst>
        </pc:spChg>
        <pc:spChg chg="mod">
          <ac:chgData name="Lakshay Chandra" userId="2c41fdc5c0e60d60" providerId="LiveId" clId="{3CD8AB02-2135-4DB2-8932-21F762C57670}" dt="2021-11-23T06:50:53.405" v="10" actId="207"/>
          <ac:spMkLst>
            <pc:docMk/>
            <pc:sldMk cId="0" sldId="355"/>
            <ac:spMk id="10" creationId="{FFCA3C52-AA17-4B18-B16D-75188DEEDB8E}"/>
          </ac:spMkLst>
        </pc:spChg>
        <pc:spChg chg="mod">
          <ac:chgData name="Lakshay Chandra" userId="2c41fdc5c0e60d60" providerId="LiveId" clId="{3CD8AB02-2135-4DB2-8932-21F762C57670}" dt="2021-11-23T06:51:22.875" v="17" actId="404"/>
          <ac:spMkLst>
            <pc:docMk/>
            <pc:sldMk cId="0" sldId="355"/>
            <ac:spMk id="14" creationId="{5D4565A0-CF3D-4F66-B68A-9CE7FE5E837A}"/>
          </ac:spMkLst>
        </pc:spChg>
        <pc:spChg chg="mod">
          <ac:chgData name="Lakshay Chandra" userId="2c41fdc5c0e60d60" providerId="LiveId" clId="{3CD8AB02-2135-4DB2-8932-21F762C57670}" dt="2021-11-23T06:51:19.140" v="16" actId="404"/>
          <ac:spMkLst>
            <pc:docMk/>
            <pc:sldMk cId="0" sldId="355"/>
            <ac:spMk id="15" creationId="{2D15A641-E41A-4188-8C70-4BDE63FD586A}"/>
          </ac:spMkLst>
        </pc:spChg>
      </pc:sldChg>
      <pc:sldChg chg="addSp delSp modSp mod modAnim">
        <pc:chgData name="Lakshay Chandra" userId="2c41fdc5c0e60d60" providerId="LiveId" clId="{3CD8AB02-2135-4DB2-8932-21F762C57670}" dt="2021-11-23T23:35:17.844" v="3839" actId="207"/>
        <pc:sldMkLst>
          <pc:docMk/>
          <pc:sldMk cId="0" sldId="368"/>
        </pc:sldMkLst>
        <pc:spChg chg="add mod topLvl">
          <ac:chgData name="Lakshay Chandra" userId="2c41fdc5c0e60d60" providerId="LiveId" clId="{3CD8AB02-2135-4DB2-8932-21F762C57670}" dt="2021-11-23T23:22:34.782" v="3719" actId="164"/>
          <ac:spMkLst>
            <pc:docMk/>
            <pc:sldMk cId="0" sldId="368"/>
            <ac:spMk id="2" creationId="{17B610E0-317B-4A49-AB91-20D67EE1EE86}"/>
          </ac:spMkLst>
        </pc:spChg>
        <pc:spChg chg="add del mod">
          <ac:chgData name="Lakshay Chandra" userId="2c41fdc5c0e60d60" providerId="LiveId" clId="{3CD8AB02-2135-4DB2-8932-21F762C57670}" dt="2021-11-23T20:12:48.333" v="2378" actId="478"/>
          <ac:spMkLst>
            <pc:docMk/>
            <pc:sldMk cId="0" sldId="368"/>
            <ac:spMk id="3" creationId="{9034F8C9-9A37-4B81-9709-14DA05D488B8}"/>
          </ac:spMkLst>
        </pc:spChg>
        <pc:spChg chg="add mod topLvl">
          <ac:chgData name="Lakshay Chandra" userId="2c41fdc5c0e60d60" providerId="LiveId" clId="{3CD8AB02-2135-4DB2-8932-21F762C57670}" dt="2021-11-23T23:22:34.782" v="3719" actId="164"/>
          <ac:spMkLst>
            <pc:docMk/>
            <pc:sldMk cId="0" sldId="368"/>
            <ac:spMk id="4" creationId="{361843F9-854F-4483-BDDB-D4FE4BD4B6F2}"/>
          </ac:spMkLst>
        </pc:spChg>
        <pc:spChg chg="mod">
          <ac:chgData name="Lakshay Chandra" userId="2c41fdc5c0e60d60" providerId="LiveId" clId="{3CD8AB02-2135-4DB2-8932-21F762C57670}" dt="2021-11-23T20:17:00.665" v="2415" actId="2711"/>
          <ac:spMkLst>
            <pc:docMk/>
            <pc:sldMk cId="0" sldId="368"/>
            <ac:spMk id="5" creationId="{3045A18D-8A25-4EFE-8100-C66125BB68ED}"/>
          </ac:spMkLst>
        </pc:spChg>
        <pc:spChg chg="mod topLvl">
          <ac:chgData name="Lakshay Chandra" userId="2c41fdc5c0e60d60" providerId="LiveId" clId="{3CD8AB02-2135-4DB2-8932-21F762C57670}" dt="2021-11-23T23:22:34.782" v="3719" actId="164"/>
          <ac:spMkLst>
            <pc:docMk/>
            <pc:sldMk cId="0" sldId="368"/>
            <ac:spMk id="6" creationId="{43BA2D31-D7D7-44D5-AE4F-EAB06C8420AA}"/>
          </ac:spMkLst>
        </pc:spChg>
        <pc:spChg chg="mod topLvl">
          <ac:chgData name="Lakshay Chandra" userId="2c41fdc5c0e60d60" providerId="LiveId" clId="{3CD8AB02-2135-4DB2-8932-21F762C57670}" dt="2021-11-23T23:22:34.782" v="3719" actId="164"/>
          <ac:spMkLst>
            <pc:docMk/>
            <pc:sldMk cId="0" sldId="368"/>
            <ac:spMk id="7" creationId="{227F60A6-3915-45A5-8295-90C5E1EAD8D6}"/>
          </ac:spMkLst>
        </pc:spChg>
        <pc:spChg chg="mod">
          <ac:chgData name="Lakshay Chandra" userId="2c41fdc5c0e60d60" providerId="LiveId" clId="{3CD8AB02-2135-4DB2-8932-21F762C57670}" dt="2021-11-23T22:24:39.708" v="3432" actId="207"/>
          <ac:spMkLst>
            <pc:docMk/>
            <pc:sldMk cId="0" sldId="368"/>
            <ac:spMk id="8" creationId="{A6131B6A-5472-43E2-9FF9-23B00E9C160B}"/>
          </ac:spMkLst>
        </pc:spChg>
        <pc:spChg chg="del mod">
          <ac:chgData name="Lakshay Chandra" userId="2c41fdc5c0e60d60" providerId="LiveId" clId="{3CD8AB02-2135-4DB2-8932-21F762C57670}" dt="2021-11-23T20:12:27.239" v="2374" actId="478"/>
          <ac:spMkLst>
            <pc:docMk/>
            <pc:sldMk cId="0" sldId="368"/>
            <ac:spMk id="14" creationId="{10BC1883-E148-4F5D-BFE2-B991C3C4322F}"/>
          </ac:spMkLst>
        </pc:spChg>
        <pc:spChg chg="del mod">
          <ac:chgData name="Lakshay Chandra" userId="2c41fdc5c0e60d60" providerId="LiveId" clId="{3CD8AB02-2135-4DB2-8932-21F762C57670}" dt="2021-11-23T20:12:29.254" v="2375" actId="478"/>
          <ac:spMkLst>
            <pc:docMk/>
            <pc:sldMk cId="0" sldId="368"/>
            <ac:spMk id="16" creationId="{9D49F961-11C9-406D-A720-4A2CD0485261}"/>
          </ac:spMkLst>
        </pc:spChg>
        <pc:spChg chg="mod">
          <ac:chgData name="Lakshay Chandra" userId="2c41fdc5c0e60d60" providerId="LiveId" clId="{3CD8AB02-2135-4DB2-8932-21F762C57670}" dt="2021-11-23T23:35:17.844" v="3839" actId="207"/>
          <ac:spMkLst>
            <pc:docMk/>
            <pc:sldMk cId="0" sldId="368"/>
            <ac:spMk id="296962" creationId="{B6FCE8FF-9951-4C40-BE67-E12796F58350}"/>
          </ac:spMkLst>
        </pc:spChg>
        <pc:grpChg chg="add del mod">
          <ac:chgData name="Lakshay Chandra" userId="2c41fdc5c0e60d60" providerId="LiveId" clId="{3CD8AB02-2135-4DB2-8932-21F762C57670}" dt="2021-11-23T23:22:34.782" v="3719" actId="164"/>
          <ac:grpSpMkLst>
            <pc:docMk/>
            <pc:sldMk cId="0" sldId="368"/>
            <ac:grpSpMk id="13" creationId="{FEA5CCB6-0B4A-4D8B-A576-60BAF253CCF1}"/>
          </ac:grpSpMkLst>
        </pc:grpChg>
        <pc:cxnChg chg="add del mod">
          <ac:chgData name="Lakshay Chandra" userId="2c41fdc5c0e60d60" providerId="LiveId" clId="{3CD8AB02-2135-4DB2-8932-21F762C57670}" dt="2021-11-23T22:24:03.227" v="3423" actId="478"/>
          <ac:cxnSpMkLst>
            <pc:docMk/>
            <pc:sldMk cId="0" sldId="368"/>
            <ac:cxnSpMk id="10" creationId="{7CAF455D-87AA-451E-A6AA-FD66AC615CDF}"/>
          </ac:cxnSpMkLst>
        </pc:cxnChg>
      </pc:sldChg>
      <pc:sldChg chg="modSp mod">
        <pc:chgData name="Lakshay Chandra" userId="2c41fdc5c0e60d60" providerId="LiveId" clId="{3CD8AB02-2135-4DB2-8932-21F762C57670}" dt="2021-11-23T23:37:49.775" v="3843" actId="207"/>
        <pc:sldMkLst>
          <pc:docMk/>
          <pc:sldMk cId="3731335309" sldId="370"/>
        </pc:sldMkLst>
        <pc:spChg chg="mod">
          <ac:chgData name="Lakshay Chandra" userId="2c41fdc5c0e60d60" providerId="LiveId" clId="{3CD8AB02-2135-4DB2-8932-21F762C57670}" dt="2021-11-23T23:37:49.775" v="3843" actId="207"/>
          <ac:spMkLst>
            <pc:docMk/>
            <pc:sldMk cId="3731335309" sldId="370"/>
            <ac:spMk id="2" creationId="{C709DE48-3AC9-4182-927A-4A55CF7873FE}"/>
          </ac:spMkLst>
        </pc:spChg>
        <pc:spChg chg="mod">
          <ac:chgData name="Lakshay Chandra" userId="2c41fdc5c0e60d60" providerId="LiveId" clId="{3CD8AB02-2135-4DB2-8932-21F762C57670}" dt="2021-11-23T06:49:49.289" v="0"/>
          <ac:spMkLst>
            <pc:docMk/>
            <pc:sldMk cId="3731335309" sldId="370"/>
            <ac:spMk id="5" creationId="{9C895E8D-E92D-4C94-8E4D-1E3C03F08768}"/>
          </ac:spMkLst>
        </pc:spChg>
        <pc:spChg chg="mod">
          <ac:chgData name="Lakshay Chandra" userId="2c41fdc5c0e60d60" providerId="LiveId" clId="{3CD8AB02-2135-4DB2-8932-21F762C57670}" dt="2021-11-23T23:14:42.245" v="3654" actId="20577"/>
          <ac:spMkLst>
            <pc:docMk/>
            <pc:sldMk cId="3731335309" sldId="370"/>
            <ac:spMk id="6" creationId="{AFAFF0C7-8939-4555-B0A3-61130B75B744}"/>
          </ac:spMkLst>
        </pc:spChg>
        <pc:spChg chg="mod">
          <ac:chgData name="Lakshay Chandra" userId="2c41fdc5c0e60d60" providerId="LiveId" clId="{3CD8AB02-2135-4DB2-8932-21F762C57670}" dt="2021-11-23T06:50:38.032" v="8" actId="207"/>
          <ac:spMkLst>
            <pc:docMk/>
            <pc:sldMk cId="3731335309" sldId="370"/>
            <ac:spMk id="7" creationId="{F89FDAB7-65BA-4F91-A48E-D97CC0EB03D0}"/>
          </ac:spMkLst>
        </pc:spChg>
        <pc:spChg chg="mod">
          <ac:chgData name="Lakshay Chandra" userId="2c41fdc5c0e60d60" providerId="LiveId" clId="{3CD8AB02-2135-4DB2-8932-21F762C57670}" dt="2021-11-23T06:50:41.791" v="9" actId="207"/>
          <ac:spMkLst>
            <pc:docMk/>
            <pc:sldMk cId="3731335309" sldId="370"/>
            <ac:spMk id="9" creationId="{60BF396F-66E7-48B5-947A-AA68E4C6B33E}"/>
          </ac:spMkLst>
        </pc:spChg>
      </pc:sldChg>
      <pc:sldChg chg="addSp delSp modSp mod addAnim delAnim modAnim">
        <pc:chgData name="Lakshay Chandra" userId="2c41fdc5c0e60d60" providerId="LiveId" clId="{3CD8AB02-2135-4DB2-8932-21F762C57670}" dt="2021-11-23T23:35:09.974" v="3838" actId="207"/>
        <pc:sldMkLst>
          <pc:docMk/>
          <pc:sldMk cId="2870699252" sldId="371"/>
        </pc:sldMkLst>
        <pc:spChg chg="mod">
          <ac:chgData name="Lakshay Chandra" userId="2c41fdc5c0e60d60" providerId="LiveId" clId="{3CD8AB02-2135-4DB2-8932-21F762C57670}" dt="2021-11-23T23:35:09.974" v="3838" actId="207"/>
          <ac:spMkLst>
            <pc:docMk/>
            <pc:sldMk cId="2870699252" sldId="371"/>
            <ac:spMk id="2" creationId="{C1598BD4-0B93-4EA9-83A1-FF6D6B907E4D}"/>
          </ac:spMkLst>
        </pc:spChg>
        <pc:spChg chg="mod">
          <ac:chgData name="Lakshay Chandra" userId="2c41fdc5c0e60d60" providerId="LiveId" clId="{3CD8AB02-2135-4DB2-8932-21F762C57670}" dt="2021-11-23T06:49:49.289" v="0"/>
          <ac:spMkLst>
            <pc:docMk/>
            <pc:sldMk cId="2870699252" sldId="371"/>
            <ac:spMk id="5" creationId="{8524272D-CE63-4CEE-A896-7A8B8C9613A5}"/>
          </ac:spMkLst>
        </pc:spChg>
        <pc:spChg chg="mod">
          <ac:chgData name="Lakshay Chandra" userId="2c41fdc5c0e60d60" providerId="LiveId" clId="{3CD8AB02-2135-4DB2-8932-21F762C57670}" dt="2021-11-23T19:15:23.928" v="1501" actId="1076"/>
          <ac:spMkLst>
            <pc:docMk/>
            <pc:sldMk cId="2870699252" sldId="371"/>
            <ac:spMk id="6" creationId="{274F51CB-B276-4EFE-A6CA-3ED1CE16A9B8}"/>
          </ac:spMkLst>
        </pc:spChg>
        <pc:spChg chg="add del mod">
          <ac:chgData name="Lakshay Chandra" userId="2c41fdc5c0e60d60" providerId="LiveId" clId="{3CD8AB02-2135-4DB2-8932-21F762C57670}" dt="2021-11-23T19:19:07.632" v="1526" actId="478"/>
          <ac:spMkLst>
            <pc:docMk/>
            <pc:sldMk cId="2870699252" sldId="371"/>
            <ac:spMk id="14" creationId="{D1896D8C-E015-4FEC-A625-54174FC4260E}"/>
          </ac:spMkLst>
        </pc:spChg>
        <pc:spChg chg="mod">
          <ac:chgData name="Lakshay Chandra" userId="2c41fdc5c0e60d60" providerId="LiveId" clId="{3CD8AB02-2135-4DB2-8932-21F762C57670}" dt="2021-11-23T18:56:46.600" v="1454" actId="1076"/>
          <ac:spMkLst>
            <pc:docMk/>
            <pc:sldMk cId="2870699252" sldId="371"/>
            <ac:spMk id="18" creationId="{834C3119-66C0-43B9-9E80-BCC7EB4D4548}"/>
          </ac:spMkLst>
        </pc:spChg>
        <pc:spChg chg="add del">
          <ac:chgData name="Lakshay Chandra" userId="2c41fdc5c0e60d60" providerId="LiveId" clId="{3CD8AB02-2135-4DB2-8932-21F762C57670}" dt="2021-11-23T19:18:19.012" v="1520" actId="478"/>
          <ac:spMkLst>
            <pc:docMk/>
            <pc:sldMk cId="2870699252" sldId="371"/>
            <ac:spMk id="20" creationId="{D2479AC6-49D2-4B26-8B39-D9DFF347DCA8}"/>
          </ac:spMkLst>
        </pc:spChg>
      </pc:sldChg>
      <pc:sldChg chg="addSp delSp modSp mod modAnim">
        <pc:chgData name="Lakshay Chandra" userId="2c41fdc5c0e60d60" providerId="LiveId" clId="{3CD8AB02-2135-4DB2-8932-21F762C57670}" dt="2021-11-23T18:56:04.081" v="1453"/>
        <pc:sldMkLst>
          <pc:docMk/>
          <pc:sldMk cId="1605524748" sldId="372"/>
        </pc:sldMkLst>
        <pc:spChg chg="mod">
          <ac:chgData name="Lakshay Chandra" userId="2c41fdc5c0e60d60" providerId="LiveId" clId="{3CD8AB02-2135-4DB2-8932-21F762C57670}" dt="2021-11-23T07:18:18.314" v="399" actId="1076"/>
          <ac:spMkLst>
            <pc:docMk/>
            <pc:sldMk cId="1605524748" sldId="372"/>
            <ac:spMk id="2" creationId="{92BD730B-970D-4D61-96BA-7D1942402125}"/>
          </ac:spMkLst>
        </pc:spChg>
        <pc:spChg chg="del mod">
          <ac:chgData name="Lakshay Chandra" userId="2c41fdc5c0e60d60" providerId="LiveId" clId="{3CD8AB02-2135-4DB2-8932-21F762C57670}" dt="2021-11-23T07:03:55.478" v="109" actId="478"/>
          <ac:spMkLst>
            <pc:docMk/>
            <pc:sldMk cId="1605524748" sldId="372"/>
            <ac:spMk id="3" creationId="{9217D568-9C6B-4951-8186-45D3B55A6507}"/>
          </ac:spMkLst>
        </pc:spChg>
        <pc:spChg chg="del mod">
          <ac:chgData name="Lakshay Chandra" userId="2c41fdc5c0e60d60" providerId="LiveId" clId="{3CD8AB02-2135-4DB2-8932-21F762C57670}" dt="2021-11-23T06:56:45.603" v="103" actId="478"/>
          <ac:spMkLst>
            <pc:docMk/>
            <pc:sldMk cId="1605524748" sldId="372"/>
            <ac:spMk id="4" creationId="{A4FC7C70-784A-499A-B684-D495A9B062D1}"/>
          </ac:spMkLst>
        </pc:spChg>
        <pc:spChg chg="mod">
          <ac:chgData name="Lakshay Chandra" userId="2c41fdc5c0e60d60" providerId="LiveId" clId="{3CD8AB02-2135-4DB2-8932-21F762C57670}" dt="2021-11-23T07:16:56.744" v="387" actId="2711"/>
          <ac:spMkLst>
            <pc:docMk/>
            <pc:sldMk cId="1605524748" sldId="372"/>
            <ac:spMk id="5" creationId="{0815700F-5921-4A3F-A12C-DFC834718AF9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6" creationId="{073F526D-4538-422C-B820-35FB98C6C175}"/>
          </ac:spMkLst>
        </pc:spChg>
        <pc:spChg chg="add del mod">
          <ac:chgData name="Lakshay Chandra" userId="2c41fdc5c0e60d60" providerId="LiveId" clId="{3CD8AB02-2135-4DB2-8932-21F762C57670}" dt="2021-11-23T07:06:38.258" v="160" actId="478"/>
          <ac:spMkLst>
            <pc:docMk/>
            <pc:sldMk cId="1605524748" sldId="372"/>
            <ac:spMk id="7" creationId="{591F0A42-39B9-4D87-ADDE-F65D9135FEFA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8" creationId="{FFF9E15C-3CE1-465E-92F1-38474A456236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9" creationId="{8BD850F9-6827-4AE0-B547-5F384C26636C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10" creationId="{265098A7-243C-4148-B03A-B997E157FCD2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11" creationId="{635FB47F-C023-4927-AAC7-B6170DD7E9D1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12" creationId="{B283D60F-92C6-4BB9-A27B-03EBF44DCB80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13" creationId="{5E349127-1749-40D4-BABA-0EC550409258}"/>
          </ac:spMkLst>
        </pc:spChg>
        <pc:spChg chg="add mod">
          <ac:chgData name="Lakshay Chandra" userId="2c41fdc5c0e60d60" providerId="LiveId" clId="{3CD8AB02-2135-4DB2-8932-21F762C57670}" dt="2021-11-23T07:36:35.637" v="566" actId="164"/>
          <ac:spMkLst>
            <pc:docMk/>
            <pc:sldMk cId="1605524748" sldId="372"/>
            <ac:spMk id="14" creationId="{827A8EF4-8751-4DA1-965A-202592075A3B}"/>
          </ac:spMkLst>
        </pc:spChg>
        <pc:spChg chg="add del mod">
          <ac:chgData name="Lakshay Chandra" userId="2c41fdc5c0e60d60" providerId="LiveId" clId="{3CD8AB02-2135-4DB2-8932-21F762C57670}" dt="2021-11-23T18:52:58.289" v="1438" actId="1076"/>
          <ac:spMkLst>
            <pc:docMk/>
            <pc:sldMk cId="1605524748" sldId="372"/>
            <ac:spMk id="68" creationId="{F491AE91-97F3-4097-BEC9-C3C19135A3F9}"/>
          </ac:spMkLst>
        </pc:spChg>
        <pc:spChg chg="add del mod">
          <ac:chgData name="Lakshay Chandra" userId="2c41fdc5c0e60d60" providerId="LiveId" clId="{3CD8AB02-2135-4DB2-8932-21F762C57670}" dt="2021-11-23T07:18:16.499" v="395" actId="21"/>
          <ac:spMkLst>
            <pc:docMk/>
            <pc:sldMk cId="1605524748" sldId="372"/>
            <ac:spMk id="69" creationId="{6A00FA2B-47F1-4C14-BA3B-0D02994D0B9B}"/>
          </ac:spMkLst>
        </pc:spChg>
        <pc:spChg chg="add del mod">
          <ac:chgData name="Lakshay Chandra" userId="2c41fdc5c0e60d60" providerId="LiveId" clId="{3CD8AB02-2135-4DB2-8932-21F762C57670}" dt="2021-11-23T07:13:53.542" v="272" actId="478"/>
          <ac:spMkLst>
            <pc:docMk/>
            <pc:sldMk cId="1605524748" sldId="372"/>
            <ac:spMk id="70" creationId="{1500EABF-1BED-475E-8F5C-52432E2CE325}"/>
          </ac:spMkLst>
        </pc:spChg>
        <pc:spChg chg="add del mod">
          <ac:chgData name="Lakshay Chandra" userId="2c41fdc5c0e60d60" providerId="LiveId" clId="{3CD8AB02-2135-4DB2-8932-21F762C57670}" dt="2021-11-23T07:18:16.786" v="396" actId="21"/>
          <ac:spMkLst>
            <pc:docMk/>
            <pc:sldMk cId="1605524748" sldId="372"/>
            <ac:spMk id="82" creationId="{42309D16-BEED-45CF-B22C-F1D85EF24321}"/>
          </ac:spMkLst>
        </pc:spChg>
        <pc:spChg chg="add del mod">
          <ac:chgData name="Lakshay Chandra" userId="2c41fdc5c0e60d60" providerId="LiveId" clId="{3CD8AB02-2135-4DB2-8932-21F762C57670}" dt="2021-11-23T07:18:16.185" v="394" actId="21"/>
          <ac:spMkLst>
            <pc:docMk/>
            <pc:sldMk cId="1605524748" sldId="372"/>
            <ac:spMk id="83" creationId="{94ED88E0-A618-4382-88E6-2D2575563D7B}"/>
          </ac:spMkLst>
        </pc:spChg>
        <pc:spChg chg="add del mod">
          <ac:chgData name="Lakshay Chandra" userId="2c41fdc5c0e60d60" providerId="LiveId" clId="{3CD8AB02-2135-4DB2-8932-21F762C57670}" dt="2021-11-23T07:16:56.744" v="387" actId="2711"/>
          <ac:spMkLst>
            <pc:docMk/>
            <pc:sldMk cId="1605524748" sldId="372"/>
            <ac:spMk id="86" creationId="{713C54AA-5256-4C7C-B3E6-65EF1B953F97}"/>
          </ac:spMkLst>
        </pc:spChg>
        <pc:grpChg chg="add mod">
          <ac:chgData name="Lakshay Chandra" userId="2c41fdc5c0e60d60" providerId="LiveId" clId="{3CD8AB02-2135-4DB2-8932-21F762C57670}" dt="2021-11-23T07:36:42.688" v="568" actId="14100"/>
          <ac:grpSpMkLst>
            <pc:docMk/>
            <pc:sldMk cId="1605524748" sldId="372"/>
            <ac:grpSpMk id="165" creationId="{C4C058DD-282D-4A23-89CE-C0C9EAF8CD6D}"/>
          </ac:grpSpMkLst>
        </pc:grpChg>
        <pc:cxnChg chg="add del">
          <ac:chgData name="Lakshay Chandra" userId="2c41fdc5c0e60d60" providerId="LiveId" clId="{3CD8AB02-2135-4DB2-8932-21F762C57670}" dt="2021-11-23T07:06:54.748" v="163" actId="478"/>
          <ac:cxnSpMkLst>
            <pc:docMk/>
            <pc:sldMk cId="1605524748" sldId="372"/>
            <ac:cxnSpMk id="16" creationId="{7600E6EF-D163-494D-8226-A218CF1C65E9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18" creationId="{C688F5FA-9719-4F69-8AB0-237C9FC4034D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20" creationId="{533F8443-BF48-4C6A-8630-39B81A1B2BF8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22" creationId="{92B51044-8942-444D-9FE9-DE66BF4560F7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23" creationId="{77A1DB41-1461-4B03-908F-33C386299FFD}"/>
          </ac:cxnSpMkLst>
        </pc:cxnChg>
        <pc:cxnChg chg="add del mod">
          <ac:chgData name="Lakshay Chandra" userId="2c41fdc5c0e60d60" providerId="LiveId" clId="{3CD8AB02-2135-4DB2-8932-21F762C57670}" dt="2021-11-23T07:08:07.619" v="178"/>
          <ac:cxnSpMkLst>
            <pc:docMk/>
            <pc:sldMk cId="1605524748" sldId="372"/>
            <ac:cxnSpMk id="26" creationId="{5E12F005-6726-4793-9268-EF24974D6F07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27" creationId="{F4EFFFBD-C125-4CFA-8C87-8B2CF0B0E1FA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31" creationId="{69C5C405-70F9-4AA8-939E-7DEE170A8D75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34" creationId="{F2849E47-19B7-46B1-8849-BC0B8B3B7220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37" creationId="{169D7E81-F52A-48CF-9127-AB0E483EC2EF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40" creationId="{0CF0DD1F-22AD-4A87-9A67-3C99D1E278C2}"/>
          </ac:cxnSpMkLst>
        </pc:cxnChg>
        <pc:cxnChg chg="add mod">
          <ac:chgData name="Lakshay Chandra" userId="2c41fdc5c0e60d60" providerId="LiveId" clId="{3CD8AB02-2135-4DB2-8932-21F762C57670}" dt="2021-11-23T07:36:35.637" v="566" actId="164"/>
          <ac:cxnSpMkLst>
            <pc:docMk/>
            <pc:sldMk cId="1605524748" sldId="372"/>
            <ac:cxnSpMk id="43" creationId="{B151AE95-A5C1-4E59-8CEB-CF630E46FE5D}"/>
          </ac:cxnSpMkLst>
        </pc:cxnChg>
      </pc:sldChg>
      <pc:sldChg chg="addSp delSp modSp new mod addAnim delAnim modAnim">
        <pc:chgData name="Lakshay Chandra" userId="2c41fdc5c0e60d60" providerId="LiveId" clId="{3CD8AB02-2135-4DB2-8932-21F762C57670}" dt="2021-11-23T18:52:24.795" v="1437" actId="207"/>
        <pc:sldMkLst>
          <pc:docMk/>
          <pc:sldMk cId="3357049895" sldId="373"/>
        </pc:sldMkLst>
        <pc:spChg chg="add mod">
          <ac:chgData name="Lakshay Chandra" userId="2c41fdc5c0e60d60" providerId="LiveId" clId="{3CD8AB02-2135-4DB2-8932-21F762C57670}" dt="2021-11-23T18:51:55.309" v="1434" actId="207"/>
          <ac:spMkLst>
            <pc:docMk/>
            <pc:sldMk cId="3357049895" sldId="373"/>
            <ac:spMk id="2" creationId="{7848E86C-1EF2-4CE5-B4C6-53ED4047FAD7}"/>
          </ac:spMkLst>
        </pc:spChg>
        <pc:spChg chg="del mod">
          <ac:chgData name="Lakshay Chandra" userId="2c41fdc5c0e60d60" providerId="LiveId" clId="{3CD8AB02-2135-4DB2-8932-21F762C57670}" dt="2021-11-23T07:18:25.235" v="403" actId="478"/>
          <ac:spMkLst>
            <pc:docMk/>
            <pc:sldMk cId="3357049895" sldId="373"/>
            <ac:spMk id="2" creationId="{BB8BF8DF-0F7D-4C61-A079-5B63E2A9E793}"/>
          </ac:spMkLst>
        </pc:spChg>
        <pc:spChg chg="add mod">
          <ac:chgData name="Lakshay Chandra" userId="2c41fdc5c0e60d60" providerId="LiveId" clId="{3CD8AB02-2135-4DB2-8932-21F762C57670}" dt="2021-11-23T18:52:24.795" v="1437" actId="207"/>
          <ac:spMkLst>
            <pc:docMk/>
            <pc:sldMk cId="3357049895" sldId="373"/>
            <ac:spMk id="3" creationId="{6E28BF2E-650E-4A84-8246-F4C0BAB75424}"/>
          </ac:spMkLst>
        </pc:spChg>
        <pc:spChg chg="del mod">
          <ac:chgData name="Lakshay Chandra" userId="2c41fdc5c0e60d60" providerId="LiveId" clId="{3CD8AB02-2135-4DB2-8932-21F762C57670}" dt="2021-11-23T07:18:39.768" v="408" actId="478"/>
          <ac:spMkLst>
            <pc:docMk/>
            <pc:sldMk cId="3357049895" sldId="373"/>
            <ac:spMk id="3" creationId="{C69B96E4-01A2-4345-BCB1-D925E1DDB9D2}"/>
          </ac:spMkLst>
        </pc:spChg>
        <pc:spChg chg="del mod">
          <ac:chgData name="Lakshay Chandra" userId="2c41fdc5c0e60d60" providerId="LiveId" clId="{3CD8AB02-2135-4DB2-8932-21F762C57670}" dt="2021-11-23T07:34:10.920" v="518" actId="478"/>
          <ac:spMkLst>
            <pc:docMk/>
            <pc:sldMk cId="3357049895" sldId="373"/>
            <ac:spMk id="4" creationId="{97753DAC-D622-4D53-AEEC-A407B6B361F5}"/>
          </ac:spMkLst>
        </pc:spChg>
        <pc:spChg chg="add del">
          <ac:chgData name="Lakshay Chandra" userId="2c41fdc5c0e60d60" providerId="LiveId" clId="{3CD8AB02-2135-4DB2-8932-21F762C57670}" dt="2021-11-23T08:13:46.111" v="968" actId="478"/>
          <ac:spMkLst>
            <pc:docMk/>
            <pc:sldMk cId="3357049895" sldId="373"/>
            <ac:spMk id="5" creationId="{8A01B099-51FB-4E84-9E2D-235AF23638EB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8" creationId="{9118FD2C-12D9-4068-B600-CA901E0FBC2A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12" creationId="{E65AFC96-5BF7-42A5-93BA-7AA819DEACAE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13" creationId="{8B3B1A08-BFC0-4691-81F2-4B003EE5DB9F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14" creationId="{B6CBC40F-4138-4793-BFFF-C497014CF4B9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15" creationId="{991DD5E8-A4E1-4EB8-A6C3-B6E54B833479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16" creationId="{6AA34A56-27D8-4C5A-978F-C9CEDE2FF02B}"/>
          </ac:spMkLst>
        </pc:spChg>
        <pc:spChg chg="add mod">
          <ac:chgData name="Lakshay Chandra" userId="2c41fdc5c0e60d60" providerId="LiveId" clId="{3CD8AB02-2135-4DB2-8932-21F762C57670}" dt="2021-11-23T07:42:11.543" v="638" actId="208"/>
          <ac:spMkLst>
            <pc:docMk/>
            <pc:sldMk cId="3357049895" sldId="373"/>
            <ac:spMk id="17" creationId="{422CE6FB-08DB-45F4-9783-3D652EE3B6FF}"/>
          </ac:spMkLst>
        </pc:spChg>
        <pc:spChg chg="add mod">
          <ac:chgData name="Lakshay Chandra" userId="2c41fdc5c0e60d60" providerId="LiveId" clId="{3CD8AB02-2135-4DB2-8932-21F762C57670}" dt="2021-11-23T07:57:07.858" v="840" actId="688"/>
          <ac:spMkLst>
            <pc:docMk/>
            <pc:sldMk cId="3357049895" sldId="373"/>
            <ac:spMk id="18" creationId="{148FE8A9-A1E4-4C74-88A7-F16D93339EC6}"/>
          </ac:spMkLst>
        </pc:spChg>
        <pc:spChg chg="add del mod">
          <ac:chgData name="Lakshay Chandra" userId="2c41fdc5c0e60d60" providerId="LiveId" clId="{3CD8AB02-2135-4DB2-8932-21F762C57670}" dt="2021-11-23T07:31:13.206" v="482"/>
          <ac:spMkLst>
            <pc:docMk/>
            <pc:sldMk cId="3357049895" sldId="373"/>
            <ac:spMk id="19" creationId="{208F50EA-056E-4D82-B5BD-1072715B6841}"/>
          </ac:spMkLst>
        </pc:spChg>
        <pc:spChg chg="add del mod">
          <ac:chgData name="Lakshay Chandra" userId="2c41fdc5c0e60d60" providerId="LiveId" clId="{3CD8AB02-2135-4DB2-8932-21F762C57670}" dt="2021-11-23T07:31:12.007" v="481"/>
          <ac:spMkLst>
            <pc:docMk/>
            <pc:sldMk cId="3357049895" sldId="373"/>
            <ac:spMk id="20" creationId="{516DB6B2-E311-497D-BC64-FF8A43CAB31F}"/>
          </ac:spMkLst>
        </pc:spChg>
        <pc:spChg chg="add del mod">
          <ac:chgData name="Lakshay Chandra" userId="2c41fdc5c0e60d60" providerId="LiveId" clId="{3CD8AB02-2135-4DB2-8932-21F762C57670}" dt="2021-11-23T07:31:11.569" v="480"/>
          <ac:spMkLst>
            <pc:docMk/>
            <pc:sldMk cId="3357049895" sldId="373"/>
            <ac:spMk id="21" creationId="{DF6A5DC2-74A7-4D73-B965-073F589BF89E}"/>
          </ac:spMkLst>
        </pc:spChg>
        <pc:spChg chg="add del mod">
          <ac:chgData name="Lakshay Chandra" userId="2c41fdc5c0e60d60" providerId="LiveId" clId="{3CD8AB02-2135-4DB2-8932-21F762C57670}" dt="2021-11-23T07:31:11.276" v="479"/>
          <ac:spMkLst>
            <pc:docMk/>
            <pc:sldMk cId="3357049895" sldId="373"/>
            <ac:spMk id="22" creationId="{EBAAF475-1AC0-4CB9-B6BD-2D5B2BD3CFB6}"/>
          </ac:spMkLst>
        </pc:spChg>
        <pc:spChg chg="add del mod">
          <ac:chgData name="Lakshay Chandra" userId="2c41fdc5c0e60d60" providerId="LiveId" clId="{3CD8AB02-2135-4DB2-8932-21F762C57670}" dt="2021-11-23T07:31:11.037" v="478"/>
          <ac:spMkLst>
            <pc:docMk/>
            <pc:sldMk cId="3357049895" sldId="373"/>
            <ac:spMk id="23" creationId="{C1234D2C-0FD7-47E4-B279-497032594287}"/>
          </ac:spMkLst>
        </pc:spChg>
        <pc:spChg chg="add del mod">
          <ac:chgData name="Lakshay Chandra" userId="2c41fdc5c0e60d60" providerId="LiveId" clId="{3CD8AB02-2135-4DB2-8932-21F762C57670}" dt="2021-11-23T07:31:10.856" v="477"/>
          <ac:spMkLst>
            <pc:docMk/>
            <pc:sldMk cId="3357049895" sldId="373"/>
            <ac:spMk id="24" creationId="{6A63706C-D3D6-43BF-81D3-DB18AEA9E6F0}"/>
          </ac:spMkLst>
        </pc:spChg>
        <pc:spChg chg="add del mod">
          <ac:chgData name="Lakshay Chandra" userId="2c41fdc5c0e60d60" providerId="LiveId" clId="{3CD8AB02-2135-4DB2-8932-21F762C57670}" dt="2021-11-23T07:31:10.666" v="476"/>
          <ac:spMkLst>
            <pc:docMk/>
            <pc:sldMk cId="3357049895" sldId="373"/>
            <ac:spMk id="25" creationId="{E1FD3EA8-8377-4D13-A4E2-24B63448B7A6}"/>
          </ac:spMkLst>
        </pc:spChg>
        <pc:spChg chg="add del mod">
          <ac:chgData name="Lakshay Chandra" userId="2c41fdc5c0e60d60" providerId="LiveId" clId="{3CD8AB02-2135-4DB2-8932-21F762C57670}" dt="2021-11-23T07:31:10.457" v="475"/>
          <ac:spMkLst>
            <pc:docMk/>
            <pc:sldMk cId="3357049895" sldId="373"/>
            <ac:spMk id="26" creationId="{0CF662DA-52C8-4074-A766-BE90BE67BC08}"/>
          </ac:spMkLst>
        </pc:spChg>
        <pc:spChg chg="add mod topLvl">
          <ac:chgData name="Lakshay Chandra" userId="2c41fdc5c0e60d60" providerId="LiveId" clId="{3CD8AB02-2135-4DB2-8932-21F762C57670}" dt="2021-11-23T07:49:51.738" v="710" actId="20577"/>
          <ac:spMkLst>
            <pc:docMk/>
            <pc:sldMk cId="3357049895" sldId="373"/>
            <ac:spMk id="27" creationId="{1A4D966A-6372-4C78-8516-229F5EC54E4C}"/>
          </ac:spMkLst>
        </pc:spChg>
        <pc:spChg chg="add mod topLvl">
          <ac:chgData name="Lakshay Chandra" userId="2c41fdc5c0e60d60" providerId="LiveId" clId="{3CD8AB02-2135-4DB2-8932-21F762C57670}" dt="2021-11-23T07:50:26.924" v="724" actId="1076"/>
          <ac:spMkLst>
            <pc:docMk/>
            <pc:sldMk cId="3357049895" sldId="373"/>
            <ac:spMk id="28" creationId="{37D03106-825D-4C49-BBFB-B72ED71E0BBA}"/>
          </ac:spMkLst>
        </pc:spChg>
        <pc:spChg chg="add mod topLvl">
          <ac:chgData name="Lakshay Chandra" userId="2c41fdc5c0e60d60" providerId="LiveId" clId="{3CD8AB02-2135-4DB2-8932-21F762C57670}" dt="2021-11-23T07:47:54.640" v="687" actId="165"/>
          <ac:spMkLst>
            <pc:docMk/>
            <pc:sldMk cId="3357049895" sldId="373"/>
            <ac:spMk id="29" creationId="{40DF63AF-CF4F-42A0-9362-E1ED1A5F9EB7}"/>
          </ac:spMkLst>
        </pc:spChg>
        <pc:spChg chg="add mod topLvl">
          <ac:chgData name="Lakshay Chandra" userId="2c41fdc5c0e60d60" providerId="LiveId" clId="{3CD8AB02-2135-4DB2-8932-21F762C57670}" dt="2021-11-23T07:51:43.673" v="739" actId="1076"/>
          <ac:spMkLst>
            <pc:docMk/>
            <pc:sldMk cId="3357049895" sldId="373"/>
            <ac:spMk id="30" creationId="{032E2D6D-6C00-4610-8D13-ED6F1C4C9E33}"/>
          </ac:spMkLst>
        </pc:spChg>
        <pc:spChg chg="add del mod topLvl">
          <ac:chgData name="Lakshay Chandra" userId="2c41fdc5c0e60d60" providerId="LiveId" clId="{3CD8AB02-2135-4DB2-8932-21F762C57670}" dt="2021-11-23T07:55:14.281" v="768" actId="478"/>
          <ac:spMkLst>
            <pc:docMk/>
            <pc:sldMk cId="3357049895" sldId="373"/>
            <ac:spMk id="31" creationId="{A03D55EA-F049-4BD4-BF03-7D0E4EA501CC}"/>
          </ac:spMkLst>
        </pc:spChg>
        <pc:spChg chg="add mod topLvl">
          <ac:chgData name="Lakshay Chandra" userId="2c41fdc5c0e60d60" providerId="LiveId" clId="{3CD8AB02-2135-4DB2-8932-21F762C57670}" dt="2021-11-23T07:47:54.640" v="687" actId="165"/>
          <ac:spMkLst>
            <pc:docMk/>
            <pc:sldMk cId="3357049895" sldId="373"/>
            <ac:spMk id="32" creationId="{E2BD4EE5-5BA5-4B6B-AB59-861714B4B1B7}"/>
          </ac:spMkLst>
        </pc:spChg>
        <pc:spChg chg="add mod topLvl">
          <ac:chgData name="Lakshay Chandra" userId="2c41fdc5c0e60d60" providerId="LiveId" clId="{3CD8AB02-2135-4DB2-8932-21F762C57670}" dt="2021-11-23T07:47:54.640" v="687" actId="165"/>
          <ac:spMkLst>
            <pc:docMk/>
            <pc:sldMk cId="3357049895" sldId="373"/>
            <ac:spMk id="33" creationId="{5731362F-F54B-4074-944E-795D56FAA162}"/>
          </ac:spMkLst>
        </pc:spChg>
        <pc:spChg chg="add mod topLvl">
          <ac:chgData name="Lakshay Chandra" userId="2c41fdc5c0e60d60" providerId="LiveId" clId="{3CD8AB02-2135-4DB2-8932-21F762C57670}" dt="2021-11-23T07:47:54.640" v="687" actId="165"/>
          <ac:spMkLst>
            <pc:docMk/>
            <pc:sldMk cId="3357049895" sldId="373"/>
            <ac:spMk id="34" creationId="{287791C8-5199-4002-B224-8AB07E458F85}"/>
          </ac:spMkLst>
        </pc:spChg>
        <pc:spChg chg="add mod topLvl">
          <ac:chgData name="Lakshay Chandra" userId="2c41fdc5c0e60d60" providerId="LiveId" clId="{3CD8AB02-2135-4DB2-8932-21F762C57670}" dt="2021-11-23T07:47:54.640" v="687" actId="165"/>
          <ac:spMkLst>
            <pc:docMk/>
            <pc:sldMk cId="3357049895" sldId="373"/>
            <ac:spMk id="35" creationId="{9D3A4A20-FB28-404E-A84D-21527770F716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38" creationId="{3E1A8304-4F56-4B38-BCA1-074D7FADB9A8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39" creationId="{6EE542CF-732F-460D-8E75-68A731405B21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0" creationId="{1D232176-BF0F-48DE-8909-1EAB3031F8FB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1" creationId="{A752BF7B-2180-4180-837B-960DA1071DCF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2" creationId="{26BFC890-F66E-454B-AB6E-D71B607E2047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3" creationId="{4CC990A1-6572-447E-86F1-99FAEED252E3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4" creationId="{56C1C74D-5782-407C-9F6A-CFA787EDC09D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5" creationId="{D4D5907E-1D51-4CF3-917C-D99E3627685D}"/>
          </ac:spMkLst>
        </pc:spChg>
        <pc:spChg chg="mod">
          <ac:chgData name="Lakshay Chandra" userId="2c41fdc5c0e60d60" providerId="LiveId" clId="{3CD8AB02-2135-4DB2-8932-21F762C57670}" dt="2021-11-23T07:44:17.491" v="679" actId="13822"/>
          <ac:spMkLst>
            <pc:docMk/>
            <pc:sldMk cId="3357049895" sldId="373"/>
            <ac:spMk id="46" creationId="{4B3DF0E3-8B44-4FFD-A226-1DD4CAD0AB04}"/>
          </ac:spMkLst>
        </pc:spChg>
        <pc:spChg chg="add mod">
          <ac:chgData name="Lakshay Chandra" userId="2c41fdc5c0e60d60" providerId="LiveId" clId="{3CD8AB02-2135-4DB2-8932-21F762C57670}" dt="2021-11-23T07:42:48.451" v="642" actId="14100"/>
          <ac:spMkLst>
            <pc:docMk/>
            <pc:sldMk cId="3357049895" sldId="373"/>
            <ac:spMk id="48" creationId="{595FC085-8B38-4BF7-988C-9AC62F68884D}"/>
          </ac:spMkLst>
        </pc:spChg>
        <pc:spChg chg="add del mod">
          <ac:chgData name="Lakshay Chandra" userId="2c41fdc5c0e60d60" providerId="LiveId" clId="{3CD8AB02-2135-4DB2-8932-21F762C57670}" dt="2021-11-23T07:42:53.432" v="644" actId="14100"/>
          <ac:spMkLst>
            <pc:docMk/>
            <pc:sldMk cId="3357049895" sldId="373"/>
            <ac:spMk id="49" creationId="{B740BCAA-9F58-4612-9E2F-5BD8353191F2}"/>
          </ac:spMkLst>
        </pc:spChg>
        <pc:spChg chg="mod topLvl">
          <ac:chgData name="Lakshay Chandra" userId="2c41fdc5c0e60d60" providerId="LiveId" clId="{3CD8AB02-2135-4DB2-8932-21F762C57670}" dt="2021-11-23T08:01:08.975" v="893" actId="1076"/>
          <ac:spMkLst>
            <pc:docMk/>
            <pc:sldMk cId="3357049895" sldId="373"/>
            <ac:spMk id="51" creationId="{1F7138B5-68F4-413F-BE65-DB4D3AB674CF}"/>
          </ac:spMkLst>
        </pc:spChg>
        <pc:spChg chg="mod topLvl">
          <ac:chgData name="Lakshay Chandra" userId="2c41fdc5c0e60d60" providerId="LiveId" clId="{3CD8AB02-2135-4DB2-8932-21F762C57670}" dt="2021-11-23T07:47:15.662" v="683" actId="165"/>
          <ac:spMkLst>
            <pc:docMk/>
            <pc:sldMk cId="3357049895" sldId="373"/>
            <ac:spMk id="52" creationId="{5091DEF8-56F8-496A-94E8-1701280D2F9D}"/>
          </ac:spMkLst>
        </pc:spChg>
        <pc:spChg chg="mod topLvl">
          <ac:chgData name="Lakshay Chandra" userId="2c41fdc5c0e60d60" providerId="LiveId" clId="{3CD8AB02-2135-4DB2-8932-21F762C57670}" dt="2021-11-23T07:47:15.662" v="683" actId="165"/>
          <ac:spMkLst>
            <pc:docMk/>
            <pc:sldMk cId="3357049895" sldId="373"/>
            <ac:spMk id="53" creationId="{DCFDE7E2-18A1-42EA-98F2-2C81F96AAB7F}"/>
          </ac:spMkLst>
        </pc:spChg>
        <pc:spChg chg="mod topLvl">
          <ac:chgData name="Lakshay Chandra" userId="2c41fdc5c0e60d60" providerId="LiveId" clId="{3CD8AB02-2135-4DB2-8932-21F762C57670}" dt="2021-11-23T07:51:04.766" v="731" actId="1076"/>
          <ac:spMkLst>
            <pc:docMk/>
            <pc:sldMk cId="3357049895" sldId="373"/>
            <ac:spMk id="54" creationId="{6FAD4274-4EB5-47FD-BD40-157E224D7D98}"/>
          </ac:spMkLst>
        </pc:spChg>
        <pc:spChg chg="mod topLvl">
          <ac:chgData name="Lakshay Chandra" userId="2c41fdc5c0e60d60" providerId="LiveId" clId="{3CD8AB02-2135-4DB2-8932-21F762C57670}" dt="2021-11-23T07:47:15.662" v="683" actId="165"/>
          <ac:spMkLst>
            <pc:docMk/>
            <pc:sldMk cId="3357049895" sldId="373"/>
            <ac:spMk id="55" creationId="{664E20A7-2438-4103-BBD3-717560D960E8}"/>
          </ac:spMkLst>
        </pc:spChg>
        <pc:spChg chg="mod topLvl">
          <ac:chgData name="Lakshay Chandra" userId="2c41fdc5c0e60d60" providerId="LiveId" clId="{3CD8AB02-2135-4DB2-8932-21F762C57670}" dt="2021-11-23T07:47:15.662" v="683" actId="165"/>
          <ac:spMkLst>
            <pc:docMk/>
            <pc:sldMk cId="3357049895" sldId="373"/>
            <ac:spMk id="56" creationId="{4DBF07D9-25E7-4526-8E99-04C7EAEEB5D9}"/>
          </ac:spMkLst>
        </pc:spChg>
        <pc:spChg chg="mod topLvl">
          <ac:chgData name="Lakshay Chandra" userId="2c41fdc5c0e60d60" providerId="LiveId" clId="{3CD8AB02-2135-4DB2-8932-21F762C57670}" dt="2021-11-23T08:02:46.112" v="906" actId="1076"/>
          <ac:spMkLst>
            <pc:docMk/>
            <pc:sldMk cId="3357049895" sldId="373"/>
            <ac:spMk id="57" creationId="{DBF907F7-8E7F-4A96-A637-1E5C3E7E258B}"/>
          </ac:spMkLst>
        </pc:spChg>
        <pc:spChg chg="mod topLvl">
          <ac:chgData name="Lakshay Chandra" userId="2c41fdc5c0e60d60" providerId="LiveId" clId="{3CD8AB02-2135-4DB2-8932-21F762C57670}" dt="2021-11-23T07:47:15.662" v="683" actId="165"/>
          <ac:spMkLst>
            <pc:docMk/>
            <pc:sldMk cId="3357049895" sldId="373"/>
            <ac:spMk id="58" creationId="{2CB3FF59-9DE5-4871-A1A2-B47352A54E67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0" creationId="{2BF3F2F1-F24D-478F-834B-555041B1E9CD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1" creationId="{A271F7E6-2A2F-476F-988B-4FAD47908DD5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2" creationId="{2ADC3EC4-84F0-454F-A466-33CC4A1B9AD9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3" creationId="{3FCEF34E-B41A-4CCB-9C23-B1A331E23B25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4" creationId="{50366D0F-9A1B-400B-B765-DC54F82C4991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5" creationId="{12F4E2D6-171B-47F4-999E-57C2C2169FC1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6" creationId="{BFCB877B-2B2A-433C-8AE1-06914E352489}"/>
          </ac:spMkLst>
        </pc:spChg>
        <pc:spChg chg="mod">
          <ac:chgData name="Lakshay Chandra" userId="2c41fdc5c0e60d60" providerId="LiveId" clId="{3CD8AB02-2135-4DB2-8932-21F762C57670}" dt="2021-11-23T07:37:47.019" v="584"/>
          <ac:spMkLst>
            <pc:docMk/>
            <pc:sldMk cId="3357049895" sldId="373"/>
            <ac:spMk id="77" creationId="{783088EC-D25D-4476-BA06-97AB380E699C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89" creationId="{D6791F82-0C35-4359-848D-0CB28E7E2C85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0" creationId="{9B78AB48-B67F-4F03-9738-B9D09A9BE191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1" creationId="{74710671-C03D-47AF-9405-FA5D38EA9756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2" creationId="{C0FDC539-C0D9-4862-BED4-59AFC240D3CB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3" creationId="{6BF10EE2-D44F-450F-9DA7-338096ED4149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4" creationId="{3A2E8CCC-3FA3-4697-8732-BDC4DA2252C7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5" creationId="{DC8277F9-8F98-4B6D-906B-812FEA1F7FDE}"/>
          </ac:spMkLst>
        </pc:spChg>
        <pc:spChg chg="mod topLvl">
          <ac:chgData name="Lakshay Chandra" userId="2c41fdc5c0e60d60" providerId="LiveId" clId="{3CD8AB02-2135-4DB2-8932-21F762C57670}" dt="2021-11-23T08:19:36.560" v="1037" actId="165"/>
          <ac:spMkLst>
            <pc:docMk/>
            <pc:sldMk cId="3357049895" sldId="373"/>
            <ac:spMk id="96" creationId="{FA8439A3-2449-46A6-ADD8-8C5B455AF7D7}"/>
          </ac:spMkLst>
        </pc:spChg>
        <pc:spChg chg="add del">
          <ac:chgData name="Lakshay Chandra" userId="2c41fdc5c0e60d60" providerId="LiveId" clId="{3CD8AB02-2135-4DB2-8932-21F762C57670}" dt="2021-11-23T07:43:11.591" v="652" actId="22"/>
          <ac:spMkLst>
            <pc:docMk/>
            <pc:sldMk cId="3357049895" sldId="373"/>
            <ac:spMk id="139" creationId="{DD4BBC36-3EEA-47F8-927B-034557CF2270}"/>
          </ac:spMkLst>
        </pc:spChg>
        <pc:spChg chg="mod topLvl">
          <ac:chgData name="Lakshay Chandra" userId="2c41fdc5c0e60d60" providerId="LiveId" clId="{3CD8AB02-2135-4DB2-8932-21F762C57670}" dt="2021-11-23T08:19:03.669" v="1033" actId="165"/>
          <ac:spMkLst>
            <pc:docMk/>
            <pc:sldMk cId="3357049895" sldId="373"/>
            <ac:spMk id="141" creationId="{95EF105E-2885-49DA-B1AA-3865147BB5C4}"/>
          </ac:spMkLst>
        </pc:spChg>
        <pc:spChg chg="mod topLvl">
          <ac:chgData name="Lakshay Chandra" userId="2c41fdc5c0e60d60" providerId="LiveId" clId="{3CD8AB02-2135-4DB2-8932-21F762C57670}" dt="2021-11-23T08:19:03.669" v="1033" actId="165"/>
          <ac:spMkLst>
            <pc:docMk/>
            <pc:sldMk cId="3357049895" sldId="373"/>
            <ac:spMk id="142" creationId="{6DFB6C3E-10D2-4554-AE5A-CE61D6EDA53E}"/>
          </ac:spMkLst>
        </pc:spChg>
        <pc:spChg chg="mod topLvl">
          <ac:chgData name="Lakshay Chandra" userId="2c41fdc5c0e60d60" providerId="LiveId" clId="{3CD8AB02-2135-4DB2-8932-21F762C57670}" dt="2021-11-23T08:19:03.669" v="1033" actId="165"/>
          <ac:spMkLst>
            <pc:docMk/>
            <pc:sldMk cId="3357049895" sldId="373"/>
            <ac:spMk id="143" creationId="{9EE95597-8EBA-474E-9E71-CFBB308611E3}"/>
          </ac:spMkLst>
        </pc:spChg>
        <pc:spChg chg="mod topLvl">
          <ac:chgData name="Lakshay Chandra" userId="2c41fdc5c0e60d60" providerId="LiveId" clId="{3CD8AB02-2135-4DB2-8932-21F762C57670}" dt="2021-11-23T08:39:32.381" v="1148" actId="1076"/>
          <ac:spMkLst>
            <pc:docMk/>
            <pc:sldMk cId="3357049895" sldId="373"/>
            <ac:spMk id="144" creationId="{10457642-9677-46B8-AED0-D563405DBFBB}"/>
          </ac:spMkLst>
        </pc:spChg>
        <pc:spChg chg="del mod">
          <ac:chgData name="Lakshay Chandra" userId="2c41fdc5c0e60d60" providerId="LiveId" clId="{3CD8AB02-2135-4DB2-8932-21F762C57670}" dt="2021-11-23T07:55:19.162" v="770" actId="478"/>
          <ac:spMkLst>
            <pc:docMk/>
            <pc:sldMk cId="3357049895" sldId="373"/>
            <ac:spMk id="145" creationId="{CA96C448-2D3C-4638-9DB2-34F79B2A942B}"/>
          </ac:spMkLst>
        </pc:spChg>
        <pc:spChg chg="mod topLvl">
          <ac:chgData name="Lakshay Chandra" userId="2c41fdc5c0e60d60" providerId="LiveId" clId="{3CD8AB02-2135-4DB2-8932-21F762C57670}" dt="2021-11-23T08:19:03.669" v="1033" actId="165"/>
          <ac:spMkLst>
            <pc:docMk/>
            <pc:sldMk cId="3357049895" sldId="373"/>
            <ac:spMk id="146" creationId="{BB743C41-2E16-43B5-9122-C5763E8938D4}"/>
          </ac:spMkLst>
        </pc:spChg>
        <pc:spChg chg="mod topLvl">
          <ac:chgData name="Lakshay Chandra" userId="2c41fdc5c0e60d60" providerId="LiveId" clId="{3CD8AB02-2135-4DB2-8932-21F762C57670}" dt="2021-11-23T10:57:04.251" v="1189" actId="1076"/>
          <ac:spMkLst>
            <pc:docMk/>
            <pc:sldMk cId="3357049895" sldId="373"/>
            <ac:spMk id="147" creationId="{1303E164-8B79-476C-9419-0F4BC3DC9F00}"/>
          </ac:spMkLst>
        </pc:spChg>
        <pc:spChg chg="mod topLvl">
          <ac:chgData name="Lakshay Chandra" userId="2c41fdc5c0e60d60" providerId="LiveId" clId="{3CD8AB02-2135-4DB2-8932-21F762C57670}" dt="2021-11-23T10:56:35.061" v="1182"/>
          <ac:spMkLst>
            <pc:docMk/>
            <pc:sldMk cId="3357049895" sldId="373"/>
            <ac:spMk id="148" creationId="{E711EA83-50A5-451E-B3D0-77A1EB074FEC}"/>
          </ac:spMkLst>
        </pc:spChg>
        <pc:spChg chg="mod topLvl">
          <ac:chgData name="Lakshay Chandra" userId="2c41fdc5c0e60d60" providerId="LiveId" clId="{3CD8AB02-2135-4DB2-8932-21F762C57670}" dt="2021-11-23T10:55:10.006" v="1179" actId="1076"/>
          <ac:spMkLst>
            <pc:docMk/>
            <pc:sldMk cId="3357049895" sldId="373"/>
            <ac:spMk id="149" creationId="{A3875FCA-6A5A-4BD9-BCB1-BE82E68B89AD}"/>
          </ac:spMkLst>
        </pc:spChg>
        <pc:spChg chg="add mod">
          <ac:chgData name="Lakshay Chandra" userId="2c41fdc5c0e60d60" providerId="LiveId" clId="{3CD8AB02-2135-4DB2-8932-21F762C57670}" dt="2021-11-23T07:50:08.528" v="721" actId="1076"/>
          <ac:spMkLst>
            <pc:docMk/>
            <pc:sldMk cId="3357049895" sldId="373"/>
            <ac:spMk id="152" creationId="{B461A259-35C1-4E67-8843-62D72973F179}"/>
          </ac:spMkLst>
        </pc:spChg>
        <pc:spChg chg="add del mod">
          <ac:chgData name="Lakshay Chandra" userId="2c41fdc5c0e60d60" providerId="LiveId" clId="{3CD8AB02-2135-4DB2-8932-21F762C57670}" dt="2021-11-23T07:50:05.583" v="720"/>
          <ac:spMkLst>
            <pc:docMk/>
            <pc:sldMk cId="3357049895" sldId="373"/>
            <ac:spMk id="153" creationId="{7ADAC791-A8BF-46EE-888F-90CBA5E9763D}"/>
          </ac:spMkLst>
        </pc:spChg>
        <pc:spChg chg="add del mod">
          <ac:chgData name="Lakshay Chandra" userId="2c41fdc5c0e60d60" providerId="LiveId" clId="{3CD8AB02-2135-4DB2-8932-21F762C57670}" dt="2021-11-23T07:50:04.870" v="719"/>
          <ac:spMkLst>
            <pc:docMk/>
            <pc:sldMk cId="3357049895" sldId="373"/>
            <ac:spMk id="154" creationId="{8B455787-6A71-444B-B884-7E2A7EAA35A8}"/>
          </ac:spMkLst>
        </pc:spChg>
        <pc:spChg chg="add del mod">
          <ac:chgData name="Lakshay Chandra" userId="2c41fdc5c0e60d60" providerId="LiveId" clId="{3CD8AB02-2135-4DB2-8932-21F762C57670}" dt="2021-11-23T07:50:04.696" v="718"/>
          <ac:spMkLst>
            <pc:docMk/>
            <pc:sldMk cId="3357049895" sldId="373"/>
            <ac:spMk id="155" creationId="{48C736CE-536D-4D49-93A6-84DF6A901E72}"/>
          </ac:spMkLst>
        </pc:spChg>
        <pc:spChg chg="add del mod">
          <ac:chgData name="Lakshay Chandra" userId="2c41fdc5c0e60d60" providerId="LiveId" clId="{3CD8AB02-2135-4DB2-8932-21F762C57670}" dt="2021-11-23T07:50:04.440" v="717"/>
          <ac:spMkLst>
            <pc:docMk/>
            <pc:sldMk cId="3357049895" sldId="373"/>
            <ac:spMk id="156" creationId="{F0C4B574-FA47-4B9C-B152-1ED756319C97}"/>
          </ac:spMkLst>
        </pc:spChg>
        <pc:spChg chg="add mod">
          <ac:chgData name="Lakshay Chandra" userId="2c41fdc5c0e60d60" providerId="LiveId" clId="{3CD8AB02-2135-4DB2-8932-21F762C57670}" dt="2021-11-23T07:50:57.289" v="729" actId="1076"/>
          <ac:spMkLst>
            <pc:docMk/>
            <pc:sldMk cId="3357049895" sldId="373"/>
            <ac:spMk id="157" creationId="{5C8FAEAB-901E-4505-98DA-40CA63F1A0F1}"/>
          </ac:spMkLst>
        </pc:spChg>
        <pc:spChg chg="add mod">
          <ac:chgData name="Lakshay Chandra" userId="2c41fdc5c0e60d60" providerId="LiveId" clId="{3CD8AB02-2135-4DB2-8932-21F762C57670}" dt="2021-11-23T07:51:25.992" v="736" actId="1076"/>
          <ac:spMkLst>
            <pc:docMk/>
            <pc:sldMk cId="3357049895" sldId="373"/>
            <ac:spMk id="162" creationId="{B3FDF46B-9903-40B7-9639-88124E672F17}"/>
          </ac:spMkLst>
        </pc:spChg>
        <pc:spChg chg="add mod">
          <ac:chgData name="Lakshay Chandra" userId="2c41fdc5c0e60d60" providerId="LiveId" clId="{3CD8AB02-2135-4DB2-8932-21F762C57670}" dt="2021-11-23T07:52:01.406" v="742" actId="1076"/>
          <ac:spMkLst>
            <pc:docMk/>
            <pc:sldMk cId="3357049895" sldId="373"/>
            <ac:spMk id="164" creationId="{0873C4F5-FDDA-4F5B-AE78-E9D92BDC463E}"/>
          </ac:spMkLst>
        </pc:spChg>
        <pc:spChg chg="add mod">
          <ac:chgData name="Lakshay Chandra" userId="2c41fdc5c0e60d60" providerId="LiveId" clId="{3CD8AB02-2135-4DB2-8932-21F762C57670}" dt="2021-11-23T07:52:27.978" v="747" actId="1076"/>
          <ac:spMkLst>
            <pc:docMk/>
            <pc:sldMk cId="3357049895" sldId="373"/>
            <ac:spMk id="169" creationId="{3441FCC7-2AC9-4CAA-857F-A38528A1BA76}"/>
          </ac:spMkLst>
        </pc:spChg>
        <pc:spChg chg="add mod">
          <ac:chgData name="Lakshay Chandra" userId="2c41fdc5c0e60d60" providerId="LiveId" clId="{3CD8AB02-2135-4DB2-8932-21F762C57670}" dt="2021-11-23T07:52:55.191" v="752" actId="1076"/>
          <ac:spMkLst>
            <pc:docMk/>
            <pc:sldMk cId="3357049895" sldId="373"/>
            <ac:spMk id="172" creationId="{5E025F20-188F-4000-AD8A-4F0FE669EE62}"/>
          </ac:spMkLst>
        </pc:spChg>
        <pc:spChg chg="add mod">
          <ac:chgData name="Lakshay Chandra" userId="2c41fdc5c0e60d60" providerId="LiveId" clId="{3CD8AB02-2135-4DB2-8932-21F762C57670}" dt="2021-11-23T07:53:22.240" v="757" actId="1076"/>
          <ac:spMkLst>
            <pc:docMk/>
            <pc:sldMk cId="3357049895" sldId="373"/>
            <ac:spMk id="176" creationId="{2DA7A545-821F-4BAF-843C-C8C5BC3E37BC}"/>
          </ac:spMkLst>
        </pc:spChg>
        <pc:spChg chg="add mod">
          <ac:chgData name="Lakshay Chandra" userId="2c41fdc5c0e60d60" providerId="LiveId" clId="{3CD8AB02-2135-4DB2-8932-21F762C57670}" dt="2021-11-23T07:54:46.645" v="764" actId="1076"/>
          <ac:spMkLst>
            <pc:docMk/>
            <pc:sldMk cId="3357049895" sldId="373"/>
            <ac:spMk id="181" creationId="{252FF10C-6C1B-4AA5-ABD3-5528EEF69A02}"/>
          </ac:spMkLst>
        </pc:spChg>
        <pc:spChg chg="add mod">
          <ac:chgData name="Lakshay Chandra" userId="2c41fdc5c0e60d60" providerId="LiveId" clId="{3CD8AB02-2135-4DB2-8932-21F762C57670}" dt="2021-11-23T07:56:26.223" v="835" actId="207"/>
          <ac:spMkLst>
            <pc:docMk/>
            <pc:sldMk cId="3357049895" sldId="373"/>
            <ac:spMk id="186" creationId="{E62733B1-B25C-4B40-A9D7-7FF3005E85F8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1" creationId="{3EE6925B-6C44-42E6-94F5-347FDB920602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2" creationId="{2E8C457C-EAAA-4425-B002-0669D175F022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3" creationId="{7F74763E-CB11-4B11-96A6-0D5BFE5F3DB3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4" creationId="{2359A184-E1DE-4B34-9111-7E9479F886E2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5" creationId="{45E80613-C892-4673-A05E-295F456BE517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6" creationId="{AF63B85C-CE48-4350-AFF2-699534EFDA81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197" creationId="{9F483AA8-AAD3-4F36-ABBA-72ADD8AD787C}"/>
          </ac:spMkLst>
        </pc:spChg>
        <pc:spChg chg="add mod">
          <ac:chgData name="Lakshay Chandra" userId="2c41fdc5c0e60d60" providerId="LiveId" clId="{3CD8AB02-2135-4DB2-8932-21F762C57670}" dt="2021-11-23T08:00:01.461" v="884" actId="571"/>
          <ac:spMkLst>
            <pc:docMk/>
            <pc:sldMk cId="3357049895" sldId="373"/>
            <ac:spMk id="212" creationId="{2EC21661-DEE2-43BC-9C64-A5CF17FB8F63}"/>
          </ac:spMkLst>
        </pc:spChg>
        <pc:spChg chg="add mod topLvl">
          <ac:chgData name="Lakshay Chandra" userId="2c41fdc5c0e60d60" providerId="LiveId" clId="{3CD8AB02-2135-4DB2-8932-21F762C57670}" dt="2021-11-23T08:36:24.291" v="1128" actId="164"/>
          <ac:spMkLst>
            <pc:docMk/>
            <pc:sldMk cId="3357049895" sldId="373"/>
            <ac:spMk id="213" creationId="{3C9DFA41-58DA-47B1-8635-BD8C3E555A2B}"/>
          </ac:spMkLst>
        </pc:spChg>
        <pc:spChg chg="add mod">
          <ac:chgData name="Lakshay Chandra" userId="2c41fdc5c0e60d60" providerId="LiveId" clId="{3CD8AB02-2135-4DB2-8932-21F762C57670}" dt="2021-11-23T08:20:53.478" v="1043" actId="1076"/>
          <ac:spMkLst>
            <pc:docMk/>
            <pc:sldMk cId="3357049895" sldId="373"/>
            <ac:spMk id="272" creationId="{F67609B6-BAD0-4896-9B27-50FB7D6F426E}"/>
          </ac:spMkLst>
        </pc:spChg>
        <pc:spChg chg="add mod">
          <ac:chgData name="Lakshay Chandra" userId="2c41fdc5c0e60d60" providerId="LiveId" clId="{3CD8AB02-2135-4DB2-8932-21F762C57670}" dt="2021-11-23T08:28:18.389" v="1055" actId="1076"/>
          <ac:spMkLst>
            <pc:docMk/>
            <pc:sldMk cId="3357049895" sldId="373"/>
            <ac:spMk id="275" creationId="{A4877398-FC14-439A-B676-FCCE4137B480}"/>
          </ac:spMkLst>
        </pc:spChg>
        <pc:spChg chg="add del">
          <ac:chgData name="Lakshay Chandra" userId="2c41fdc5c0e60d60" providerId="LiveId" clId="{3CD8AB02-2135-4DB2-8932-21F762C57670}" dt="2021-11-23T08:28:30.446" v="1058" actId="22"/>
          <ac:spMkLst>
            <pc:docMk/>
            <pc:sldMk cId="3357049895" sldId="373"/>
            <ac:spMk id="277" creationId="{7438B975-6619-48A0-BF9A-E67B267018D8}"/>
          </ac:spMkLst>
        </pc:spChg>
        <pc:spChg chg="add mod">
          <ac:chgData name="Lakshay Chandra" userId="2c41fdc5c0e60d60" providerId="LiveId" clId="{3CD8AB02-2135-4DB2-8932-21F762C57670}" dt="2021-11-23T08:28:39.077" v="1060" actId="1076"/>
          <ac:spMkLst>
            <pc:docMk/>
            <pc:sldMk cId="3357049895" sldId="373"/>
            <ac:spMk id="278" creationId="{DCE24DFF-D8DB-47B1-8B77-BBD56EF30FDD}"/>
          </ac:spMkLst>
        </pc:spChg>
        <pc:spChg chg="add mod">
          <ac:chgData name="Lakshay Chandra" userId="2c41fdc5c0e60d60" providerId="LiveId" clId="{3CD8AB02-2135-4DB2-8932-21F762C57670}" dt="2021-11-23T08:28:56.735" v="1062" actId="571"/>
          <ac:spMkLst>
            <pc:docMk/>
            <pc:sldMk cId="3357049895" sldId="373"/>
            <ac:spMk id="279" creationId="{77078CE7-27F5-43A7-B617-C5D78F70D928}"/>
          </ac:spMkLst>
        </pc:spChg>
        <pc:spChg chg="add mod">
          <ac:chgData name="Lakshay Chandra" userId="2c41fdc5c0e60d60" providerId="LiveId" clId="{3CD8AB02-2135-4DB2-8932-21F762C57670}" dt="2021-11-23T08:29:13.670" v="1066" actId="1076"/>
          <ac:spMkLst>
            <pc:docMk/>
            <pc:sldMk cId="3357049895" sldId="373"/>
            <ac:spMk id="280" creationId="{F32A12F6-855D-4AAC-8F7B-B7D0F67F569E}"/>
          </ac:spMkLst>
        </pc:spChg>
        <pc:spChg chg="add del mod">
          <ac:chgData name="Lakshay Chandra" userId="2c41fdc5c0e60d60" providerId="LiveId" clId="{3CD8AB02-2135-4DB2-8932-21F762C57670}" dt="2021-11-23T08:35:57.297" v="1122" actId="478"/>
          <ac:spMkLst>
            <pc:docMk/>
            <pc:sldMk cId="3357049895" sldId="373"/>
            <ac:spMk id="287" creationId="{E3A8B9A3-19D7-414D-A258-7EA1502F1CC7}"/>
          </ac:spMkLst>
        </pc:spChg>
        <pc:spChg chg="add del mod">
          <ac:chgData name="Lakshay Chandra" userId="2c41fdc5c0e60d60" providerId="LiveId" clId="{3CD8AB02-2135-4DB2-8932-21F762C57670}" dt="2021-11-23T08:36:47.976" v="1135" actId="478"/>
          <ac:spMkLst>
            <pc:docMk/>
            <pc:sldMk cId="3357049895" sldId="373"/>
            <ac:spMk id="288" creationId="{2684E488-0518-4E93-845D-2E916D123D04}"/>
          </ac:spMkLst>
        </pc:spChg>
        <pc:spChg chg="add del mod">
          <ac:chgData name="Lakshay Chandra" userId="2c41fdc5c0e60d60" providerId="LiveId" clId="{3CD8AB02-2135-4DB2-8932-21F762C57670}" dt="2021-11-23T18:46:56.960" v="1366" actId="478"/>
          <ac:spMkLst>
            <pc:docMk/>
            <pc:sldMk cId="3357049895" sldId="373"/>
            <ac:spMk id="290" creationId="{5384445D-00B7-475E-95D8-B746FDB4F429}"/>
          </ac:spMkLst>
        </pc:spChg>
        <pc:spChg chg="add del mod">
          <ac:chgData name="Lakshay Chandra" userId="2c41fdc5c0e60d60" providerId="LiveId" clId="{3CD8AB02-2135-4DB2-8932-21F762C57670}" dt="2021-11-23T08:39:52.109" v="1151"/>
          <ac:spMkLst>
            <pc:docMk/>
            <pc:sldMk cId="3357049895" sldId="373"/>
            <ac:spMk id="291" creationId="{0ADEEA9C-3AA2-4317-A01E-5476CB673347}"/>
          </ac:spMkLst>
        </pc:spChg>
        <pc:spChg chg="add mod">
          <ac:chgData name="Lakshay Chandra" userId="2c41fdc5c0e60d60" providerId="LiveId" clId="{3CD8AB02-2135-4DB2-8932-21F762C57670}" dt="2021-11-23T08:40:20.345" v="1158" actId="1076"/>
          <ac:spMkLst>
            <pc:docMk/>
            <pc:sldMk cId="3357049895" sldId="373"/>
            <ac:spMk id="292" creationId="{E7BE8C82-499F-4E2C-8E34-42F7BF323609}"/>
          </ac:spMkLst>
        </pc:spChg>
        <pc:spChg chg="add mod">
          <ac:chgData name="Lakshay Chandra" userId="2c41fdc5c0e60d60" providerId="LiveId" clId="{3CD8AB02-2135-4DB2-8932-21F762C57670}" dt="2021-11-23T18:47:02.068" v="1367" actId="1076"/>
          <ac:spMkLst>
            <pc:docMk/>
            <pc:sldMk cId="3357049895" sldId="373"/>
            <ac:spMk id="299" creationId="{8615B11E-C140-4212-B3E6-276E6379572F}"/>
          </ac:spMkLst>
        </pc:spChg>
        <pc:spChg chg="add del mod">
          <ac:chgData name="Lakshay Chandra" userId="2c41fdc5c0e60d60" providerId="LiveId" clId="{3CD8AB02-2135-4DB2-8932-21F762C57670}" dt="2021-11-23T18:44:10.283" v="1322" actId="1076"/>
          <ac:spMkLst>
            <pc:docMk/>
            <pc:sldMk cId="3357049895" sldId="373"/>
            <ac:spMk id="304" creationId="{BF3E7498-D156-4A79-940E-72F6D064A4C9}"/>
          </ac:spMkLst>
        </pc:spChg>
        <pc:spChg chg="add del mod">
          <ac:chgData name="Lakshay Chandra" userId="2c41fdc5c0e60d60" providerId="LiveId" clId="{3CD8AB02-2135-4DB2-8932-21F762C57670}" dt="2021-11-23T11:03:07.334" v="1223"/>
          <ac:spMkLst>
            <pc:docMk/>
            <pc:sldMk cId="3357049895" sldId="373"/>
            <ac:spMk id="305" creationId="{D1D817AC-85AA-4660-9893-FA341CDC0C45}"/>
          </ac:spMkLst>
        </pc:spChg>
        <pc:spChg chg="add del mod">
          <ac:chgData name="Lakshay Chandra" userId="2c41fdc5c0e60d60" providerId="LiveId" clId="{3CD8AB02-2135-4DB2-8932-21F762C57670}" dt="2021-11-23T11:02:58.287" v="1216"/>
          <ac:spMkLst>
            <pc:docMk/>
            <pc:sldMk cId="3357049895" sldId="373"/>
            <ac:spMk id="309" creationId="{0D0F64FA-8588-41AA-84BD-8B40EE8D2501}"/>
          </ac:spMkLst>
        </pc:spChg>
        <pc:spChg chg="add del">
          <ac:chgData name="Lakshay Chandra" userId="2c41fdc5c0e60d60" providerId="LiveId" clId="{3CD8AB02-2135-4DB2-8932-21F762C57670}" dt="2021-11-23T11:03:45.274" v="1239" actId="22"/>
          <ac:spMkLst>
            <pc:docMk/>
            <pc:sldMk cId="3357049895" sldId="373"/>
            <ac:spMk id="319" creationId="{717C9B92-9159-4DEB-9F51-4489C79031DF}"/>
          </ac:spMkLst>
        </pc:spChg>
        <pc:spChg chg="add mod">
          <ac:chgData name="Lakshay Chandra" userId="2c41fdc5c0e60d60" providerId="LiveId" clId="{3CD8AB02-2135-4DB2-8932-21F762C57670}" dt="2021-11-23T11:05:12.287" v="1244" actId="1076"/>
          <ac:spMkLst>
            <pc:docMk/>
            <pc:sldMk cId="3357049895" sldId="373"/>
            <ac:spMk id="320" creationId="{F0ABB143-D7BA-492A-82F0-A20BDB7D017E}"/>
          </ac:spMkLst>
        </pc:spChg>
        <pc:spChg chg="add del">
          <ac:chgData name="Lakshay Chandra" userId="2c41fdc5c0e60d60" providerId="LiveId" clId="{3CD8AB02-2135-4DB2-8932-21F762C57670}" dt="2021-11-23T11:05:35.878" v="1248" actId="22"/>
          <ac:spMkLst>
            <pc:docMk/>
            <pc:sldMk cId="3357049895" sldId="373"/>
            <ac:spMk id="322" creationId="{83B9EAD6-5BBC-413B-8708-B0908AB25A43}"/>
          </ac:spMkLst>
        </pc:spChg>
        <pc:spChg chg="add mod">
          <ac:chgData name="Lakshay Chandra" userId="2c41fdc5c0e60d60" providerId="LiveId" clId="{3CD8AB02-2135-4DB2-8932-21F762C57670}" dt="2021-11-23T18:44:09.479" v="1321" actId="1076"/>
          <ac:spMkLst>
            <pc:docMk/>
            <pc:sldMk cId="3357049895" sldId="373"/>
            <ac:spMk id="323" creationId="{8E3061E3-75C5-4AA7-8337-7BD0B526E44E}"/>
          </ac:spMkLst>
        </pc:spChg>
        <pc:spChg chg="add del mod">
          <ac:chgData name="Lakshay Chandra" userId="2c41fdc5c0e60d60" providerId="LiveId" clId="{3CD8AB02-2135-4DB2-8932-21F762C57670}" dt="2021-11-23T11:08:09.366" v="1288" actId="478"/>
          <ac:spMkLst>
            <pc:docMk/>
            <pc:sldMk cId="3357049895" sldId="373"/>
            <ac:spMk id="324" creationId="{55B70924-9B8E-4C91-BF5C-A7BD2EA5C586}"/>
          </ac:spMkLst>
        </pc:spChg>
        <pc:spChg chg="add del mod">
          <ac:chgData name="Lakshay Chandra" userId="2c41fdc5c0e60d60" providerId="LiveId" clId="{3CD8AB02-2135-4DB2-8932-21F762C57670}" dt="2021-11-23T11:07:52.993" v="1283"/>
          <ac:spMkLst>
            <pc:docMk/>
            <pc:sldMk cId="3357049895" sldId="373"/>
            <ac:spMk id="325" creationId="{C1B8569F-4582-476A-ADD5-6E0AF2CA8EA5}"/>
          </ac:spMkLst>
        </pc:spChg>
        <pc:spChg chg="add mod">
          <ac:chgData name="Lakshay Chandra" userId="2c41fdc5c0e60d60" providerId="LiveId" clId="{3CD8AB02-2135-4DB2-8932-21F762C57670}" dt="2021-11-23T18:47:05.001" v="1368" actId="1076"/>
          <ac:spMkLst>
            <pc:docMk/>
            <pc:sldMk cId="3357049895" sldId="373"/>
            <ac:spMk id="326" creationId="{F2A84143-4823-42B7-A650-B17C00C041D5}"/>
          </ac:spMkLst>
        </pc:spChg>
        <pc:spChg chg="add del mod">
          <ac:chgData name="Lakshay Chandra" userId="2c41fdc5c0e60d60" providerId="LiveId" clId="{3CD8AB02-2135-4DB2-8932-21F762C57670}" dt="2021-11-23T11:11:21.391" v="1320" actId="478"/>
          <ac:spMkLst>
            <pc:docMk/>
            <pc:sldMk cId="3357049895" sldId="373"/>
            <ac:spMk id="327" creationId="{E7DBAE8A-2622-4F68-9AFE-358D95B1DB8C}"/>
          </ac:spMkLst>
        </pc:spChg>
        <pc:spChg chg="add mod">
          <ac:chgData name="Lakshay Chandra" userId="2c41fdc5c0e60d60" providerId="LiveId" clId="{3CD8AB02-2135-4DB2-8932-21F762C57670}" dt="2021-11-23T11:09:59.826" v="1307" actId="1076"/>
          <ac:spMkLst>
            <pc:docMk/>
            <pc:sldMk cId="3357049895" sldId="373"/>
            <ac:spMk id="328" creationId="{0C98D25E-4AC6-4437-96C2-0AFF621FD778}"/>
          </ac:spMkLst>
        </pc:spChg>
        <pc:spChg chg="add mod">
          <ac:chgData name="Lakshay Chandra" userId="2c41fdc5c0e60d60" providerId="LiveId" clId="{3CD8AB02-2135-4DB2-8932-21F762C57670}" dt="2021-11-23T18:47:11.683" v="1371" actId="1076"/>
          <ac:spMkLst>
            <pc:docMk/>
            <pc:sldMk cId="3357049895" sldId="373"/>
            <ac:spMk id="335" creationId="{9954C634-CE67-419E-A05B-D8BF2AF78D01}"/>
          </ac:spMkLst>
        </pc:spChg>
        <pc:spChg chg="add del mod">
          <ac:chgData name="Lakshay Chandra" userId="2c41fdc5c0e60d60" providerId="LiveId" clId="{3CD8AB02-2135-4DB2-8932-21F762C57670}" dt="2021-11-23T11:10:42.114" v="1318" actId="478"/>
          <ac:spMkLst>
            <pc:docMk/>
            <pc:sldMk cId="3357049895" sldId="373"/>
            <ac:spMk id="336" creationId="{0BF46E62-469B-4B48-9AF6-E12FA8BCEF5A}"/>
          </ac:spMkLst>
        </pc:spChg>
        <pc:grpChg chg="add del mod">
          <ac:chgData name="Lakshay Chandra" userId="2c41fdc5c0e60d60" providerId="LiveId" clId="{3CD8AB02-2135-4DB2-8932-21F762C57670}" dt="2021-11-23T07:47:54.640" v="687" actId="165"/>
          <ac:grpSpMkLst>
            <pc:docMk/>
            <pc:sldMk cId="3357049895" sldId="373"/>
            <ac:grpSpMk id="36" creationId="{BD4A66DC-B724-44C6-AAE4-16C0D435D50F}"/>
          </ac:grpSpMkLst>
        </pc:grpChg>
        <pc:grpChg chg="add del mod">
          <ac:chgData name="Lakshay Chandra" userId="2c41fdc5c0e60d60" providerId="LiveId" clId="{3CD8AB02-2135-4DB2-8932-21F762C57670}" dt="2021-11-23T07:44:23.622" v="680" actId="478"/>
          <ac:grpSpMkLst>
            <pc:docMk/>
            <pc:sldMk cId="3357049895" sldId="373"/>
            <ac:grpSpMk id="37" creationId="{51A3F1CE-996D-48EC-97CA-8430B7E467A6}"/>
          </ac:grpSpMkLst>
        </pc:grpChg>
        <pc:grpChg chg="add del mod">
          <ac:chgData name="Lakshay Chandra" userId="2c41fdc5c0e60d60" providerId="LiveId" clId="{3CD8AB02-2135-4DB2-8932-21F762C57670}" dt="2021-11-23T07:57:17.115" v="843" actId="478"/>
          <ac:grpSpMkLst>
            <pc:docMk/>
            <pc:sldMk cId="3357049895" sldId="373"/>
            <ac:grpSpMk id="47" creationId="{7CA142F8-1A2D-40EB-BD65-FB64C0C991C8}"/>
          </ac:grpSpMkLst>
        </pc:grpChg>
        <pc:grpChg chg="add del mod">
          <ac:chgData name="Lakshay Chandra" userId="2c41fdc5c0e60d60" providerId="LiveId" clId="{3CD8AB02-2135-4DB2-8932-21F762C57670}" dt="2021-11-23T07:47:15.662" v="683" actId="165"/>
          <ac:grpSpMkLst>
            <pc:docMk/>
            <pc:sldMk cId="3357049895" sldId="373"/>
            <ac:grpSpMk id="50" creationId="{85C8915A-C654-40F6-AC47-456012218D1B}"/>
          </ac:grpSpMkLst>
        </pc:grpChg>
        <pc:grpChg chg="add del mod">
          <ac:chgData name="Lakshay Chandra" userId="2c41fdc5c0e60d60" providerId="LiveId" clId="{3CD8AB02-2135-4DB2-8932-21F762C57670}" dt="2021-11-23T07:37:53.855" v="585"/>
          <ac:grpSpMkLst>
            <pc:docMk/>
            <pc:sldMk cId="3357049895" sldId="373"/>
            <ac:grpSpMk id="69" creationId="{733ADEDC-0D33-4FBE-B100-92ACC2FE804F}"/>
          </ac:grpSpMkLst>
        </pc:grpChg>
        <pc:grpChg chg="add del mod">
          <ac:chgData name="Lakshay Chandra" userId="2c41fdc5c0e60d60" providerId="LiveId" clId="{3CD8AB02-2135-4DB2-8932-21F762C57670}" dt="2021-11-23T08:19:36.560" v="1037" actId="165"/>
          <ac:grpSpMkLst>
            <pc:docMk/>
            <pc:sldMk cId="3357049895" sldId="373"/>
            <ac:grpSpMk id="88" creationId="{9109EE83-73EC-48D7-917A-9E81C8E1BEB7}"/>
          </ac:grpSpMkLst>
        </pc:grpChg>
        <pc:grpChg chg="add del mod">
          <ac:chgData name="Lakshay Chandra" userId="2c41fdc5c0e60d60" providerId="LiveId" clId="{3CD8AB02-2135-4DB2-8932-21F762C57670}" dt="2021-11-23T08:19:03.669" v="1033" actId="165"/>
          <ac:grpSpMkLst>
            <pc:docMk/>
            <pc:sldMk cId="3357049895" sldId="373"/>
            <ac:grpSpMk id="140" creationId="{80FB7585-D2E6-4DDC-BD5D-3E1FE32B9881}"/>
          </ac:grpSpMkLst>
        </pc:grpChg>
        <pc:grpChg chg="add del mod">
          <ac:chgData name="Lakshay Chandra" userId="2c41fdc5c0e60d60" providerId="LiveId" clId="{3CD8AB02-2135-4DB2-8932-21F762C57670}" dt="2021-11-23T07:58:30.688" v="864" actId="165"/>
          <ac:grpSpMkLst>
            <pc:docMk/>
            <pc:sldMk cId="3357049895" sldId="373"/>
            <ac:grpSpMk id="198" creationId="{14DD0CF0-45F0-4FD9-A7A3-8AF50A61C9DB}"/>
          </ac:grpSpMkLst>
        </pc:grpChg>
        <pc:grpChg chg="add del mod">
          <ac:chgData name="Lakshay Chandra" userId="2c41fdc5c0e60d60" providerId="LiveId" clId="{3CD8AB02-2135-4DB2-8932-21F762C57670}" dt="2021-11-23T08:13:50.023" v="982" actId="164"/>
          <ac:grpSpMkLst>
            <pc:docMk/>
            <pc:sldMk cId="3357049895" sldId="373"/>
            <ac:grpSpMk id="269" creationId="{41966348-1C8A-43AB-A040-934094EB2FDD}"/>
          </ac:grpSpMkLst>
        </pc:grpChg>
        <pc:grpChg chg="add mod">
          <ac:chgData name="Lakshay Chandra" userId="2c41fdc5c0e60d60" providerId="LiveId" clId="{3CD8AB02-2135-4DB2-8932-21F762C57670}" dt="2021-11-23T08:36:24.291" v="1128" actId="164"/>
          <ac:grpSpMkLst>
            <pc:docMk/>
            <pc:sldMk cId="3357049895" sldId="373"/>
            <ac:grpSpMk id="289" creationId="{BFFB187D-DF20-4AD1-9613-954D8AC17B4B}"/>
          </ac:grpSpMkLst>
        </pc:grpChg>
        <pc:picChg chg="add del mod">
          <ac:chgData name="Lakshay Chandra" userId="2c41fdc5c0e60d60" providerId="LiveId" clId="{3CD8AB02-2135-4DB2-8932-21F762C57670}" dt="2021-11-23T07:36:07.703" v="565" actId="478"/>
          <ac:picMkLst>
            <pc:docMk/>
            <pc:sldMk cId="3357049895" sldId="373"/>
            <ac:picMk id="7" creationId="{0010DBDE-6B10-4B0B-877E-DB61AB84D787}"/>
          </ac:picMkLst>
        </pc:picChg>
        <pc:cxnChg chg="add del mod">
          <ac:chgData name="Lakshay Chandra" userId="2c41fdc5c0e60d60" providerId="LiveId" clId="{3CD8AB02-2135-4DB2-8932-21F762C57670}" dt="2021-11-23T07:28:30.022" v="416" actId="11529"/>
          <ac:cxnSpMkLst>
            <pc:docMk/>
            <pc:sldMk cId="3357049895" sldId="373"/>
            <ac:cxnSpMk id="10" creationId="{80641F3B-37B1-40D8-B758-8DA46D7C16A6}"/>
          </ac:cxnSpMkLst>
        </pc:cxnChg>
        <pc:cxnChg chg="mod topLvl">
          <ac:chgData name="Lakshay Chandra" userId="2c41fdc5c0e60d60" providerId="LiveId" clId="{3CD8AB02-2135-4DB2-8932-21F762C57670}" dt="2021-11-23T08:01:08.975" v="893" actId="1076"/>
          <ac:cxnSpMkLst>
            <pc:docMk/>
            <pc:sldMk cId="3357049895" sldId="373"/>
            <ac:cxnSpMk id="59" creationId="{266032A3-1E1E-4728-B8B9-C3563E3F0100}"/>
          </ac:cxnSpMkLst>
        </pc:cxnChg>
        <pc:cxnChg chg="mod topLvl">
          <ac:chgData name="Lakshay Chandra" userId="2c41fdc5c0e60d60" providerId="LiveId" clId="{3CD8AB02-2135-4DB2-8932-21F762C57670}" dt="2021-11-23T08:01:08.975" v="893" actId="1076"/>
          <ac:cxnSpMkLst>
            <pc:docMk/>
            <pc:sldMk cId="3357049895" sldId="373"/>
            <ac:cxnSpMk id="60" creationId="{297C51AA-67FE-4D7A-8F6A-AABA5D0530EA}"/>
          </ac:cxnSpMkLst>
        </pc:cxnChg>
        <pc:cxnChg chg="mod topLvl">
          <ac:chgData name="Lakshay Chandra" userId="2c41fdc5c0e60d60" providerId="LiveId" clId="{3CD8AB02-2135-4DB2-8932-21F762C57670}" dt="2021-11-23T07:51:04.766" v="731" actId="1076"/>
          <ac:cxnSpMkLst>
            <pc:docMk/>
            <pc:sldMk cId="3357049895" sldId="373"/>
            <ac:cxnSpMk id="61" creationId="{C21E3EF7-8C45-4284-B74B-35C1147C63B0}"/>
          </ac:cxnSpMkLst>
        </pc:cxnChg>
        <pc:cxnChg chg="mod topLvl">
          <ac:chgData name="Lakshay Chandra" userId="2c41fdc5c0e60d60" providerId="LiveId" clId="{3CD8AB02-2135-4DB2-8932-21F762C57670}" dt="2021-11-23T07:47:15.662" v="683" actId="165"/>
          <ac:cxnSpMkLst>
            <pc:docMk/>
            <pc:sldMk cId="3357049895" sldId="373"/>
            <ac:cxnSpMk id="62" creationId="{AA72561B-886E-4B09-B8BC-4BBFFFBCEED6}"/>
          </ac:cxnSpMkLst>
        </pc:cxnChg>
        <pc:cxnChg chg="mod topLvl">
          <ac:chgData name="Lakshay Chandra" userId="2c41fdc5c0e60d60" providerId="LiveId" clId="{3CD8AB02-2135-4DB2-8932-21F762C57670}" dt="2021-11-23T07:47:15.662" v="683" actId="165"/>
          <ac:cxnSpMkLst>
            <pc:docMk/>
            <pc:sldMk cId="3357049895" sldId="373"/>
            <ac:cxnSpMk id="63" creationId="{FB1C975C-F848-46FB-90B1-0A85EA5F2F10}"/>
          </ac:cxnSpMkLst>
        </pc:cxnChg>
        <pc:cxnChg chg="mod topLvl">
          <ac:chgData name="Lakshay Chandra" userId="2c41fdc5c0e60d60" providerId="LiveId" clId="{3CD8AB02-2135-4DB2-8932-21F762C57670}" dt="2021-11-23T07:47:15.662" v="683" actId="165"/>
          <ac:cxnSpMkLst>
            <pc:docMk/>
            <pc:sldMk cId="3357049895" sldId="373"/>
            <ac:cxnSpMk id="64" creationId="{C284BF50-A0F4-416B-8354-4ACE16D57D4E}"/>
          </ac:cxnSpMkLst>
        </pc:cxnChg>
        <pc:cxnChg chg="mod topLvl">
          <ac:chgData name="Lakshay Chandra" userId="2c41fdc5c0e60d60" providerId="LiveId" clId="{3CD8AB02-2135-4DB2-8932-21F762C57670}" dt="2021-11-23T08:02:46.112" v="906" actId="1076"/>
          <ac:cxnSpMkLst>
            <pc:docMk/>
            <pc:sldMk cId="3357049895" sldId="373"/>
            <ac:cxnSpMk id="65" creationId="{75E87307-1446-4704-8EC6-24C119846450}"/>
          </ac:cxnSpMkLst>
        </pc:cxnChg>
        <pc:cxnChg chg="mod topLvl">
          <ac:chgData name="Lakshay Chandra" userId="2c41fdc5c0e60d60" providerId="LiveId" clId="{3CD8AB02-2135-4DB2-8932-21F762C57670}" dt="2021-11-23T08:02:46.112" v="906" actId="1076"/>
          <ac:cxnSpMkLst>
            <pc:docMk/>
            <pc:sldMk cId="3357049895" sldId="373"/>
            <ac:cxnSpMk id="66" creationId="{06C2567C-748E-49EC-9218-5C176F6D68E1}"/>
          </ac:cxnSpMkLst>
        </pc:cxnChg>
        <pc:cxnChg chg="mod topLvl">
          <ac:chgData name="Lakshay Chandra" userId="2c41fdc5c0e60d60" providerId="LiveId" clId="{3CD8AB02-2135-4DB2-8932-21F762C57670}" dt="2021-11-23T07:47:15.662" v="683" actId="165"/>
          <ac:cxnSpMkLst>
            <pc:docMk/>
            <pc:sldMk cId="3357049895" sldId="373"/>
            <ac:cxnSpMk id="67" creationId="{C77B316A-6D67-4C25-A17B-AD4BDCF4D3C5}"/>
          </ac:cxnSpMkLst>
        </pc:cxnChg>
        <pc:cxnChg chg="mod topLvl">
          <ac:chgData name="Lakshay Chandra" userId="2c41fdc5c0e60d60" providerId="LiveId" clId="{3CD8AB02-2135-4DB2-8932-21F762C57670}" dt="2021-11-23T08:02:46.112" v="906" actId="1076"/>
          <ac:cxnSpMkLst>
            <pc:docMk/>
            <pc:sldMk cId="3357049895" sldId="373"/>
            <ac:cxnSpMk id="68" creationId="{BEEEE812-FFC5-4052-AEB3-B6E3205B403B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78" creationId="{374D849F-2804-46C1-8BEA-8765F4826A32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79" creationId="{C5586547-82E1-49B7-9FC0-DE740A480DC5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0" creationId="{440513A0-2649-4898-869D-DED67CF06AD8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1" creationId="{6606A15E-83EC-4575-8778-555C0539917F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2" creationId="{A59E8F3B-1DC0-43EF-A22A-B2CA46D3D883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3" creationId="{B45881EA-B6E9-4D98-8DDC-817EB3C5A7C8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4" creationId="{715A015E-1CAC-4385-BC97-26C32F1B623C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5" creationId="{A6704EB7-EA56-40F2-8B81-6B6DFC3D4BB9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6" creationId="{2CC68C94-9359-49F6-B1BF-2B7EAD2B9BCE}"/>
          </ac:cxnSpMkLst>
        </pc:cxnChg>
        <pc:cxnChg chg="mod">
          <ac:chgData name="Lakshay Chandra" userId="2c41fdc5c0e60d60" providerId="LiveId" clId="{3CD8AB02-2135-4DB2-8932-21F762C57670}" dt="2021-11-23T07:37:47.019" v="584"/>
          <ac:cxnSpMkLst>
            <pc:docMk/>
            <pc:sldMk cId="3357049895" sldId="373"/>
            <ac:cxnSpMk id="87" creationId="{794337A1-1DD7-4638-B6C3-525AD1866D41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97" creationId="{0D6ADC00-48B6-4033-BE87-E9E23589D66D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98" creationId="{0FC95655-F688-4F79-B094-531E725BC85F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99" creationId="{A72D8488-321B-484E-BD90-4A1597F957BA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0" creationId="{9BE5ECDF-6A55-4BEB-9C3F-222514D42296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1" creationId="{285ECBA6-CDC4-4F41-86A9-C033FA333588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2" creationId="{3F206AE8-DD85-4A87-91AB-80808BD0DD19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3" creationId="{92882A55-AC89-4495-AE6E-B6246811BB72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4" creationId="{D0F8E773-1210-498E-914F-F539D2DD82FD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5" creationId="{848A429C-2278-4115-ACEF-F62A23893A4A}"/>
          </ac:cxnSpMkLst>
        </pc:cxnChg>
        <pc:cxnChg chg="mod topLvl">
          <ac:chgData name="Lakshay Chandra" userId="2c41fdc5c0e60d60" providerId="LiveId" clId="{3CD8AB02-2135-4DB2-8932-21F762C57670}" dt="2021-11-23T08:19:36.560" v="1037" actId="165"/>
          <ac:cxnSpMkLst>
            <pc:docMk/>
            <pc:sldMk cId="3357049895" sldId="373"/>
            <ac:cxnSpMk id="106" creationId="{7EEA33BF-A037-4FF1-A548-B699B3915B8C}"/>
          </ac:cxnSpMkLst>
        </pc:cxnChg>
      </pc:sldChg>
      <pc:sldChg chg="addSp delSp modSp new mod modAnim">
        <pc:chgData name="Lakshay Chandra" userId="2c41fdc5c0e60d60" providerId="LiveId" clId="{3CD8AB02-2135-4DB2-8932-21F762C57670}" dt="2021-11-23T23:37:34.032" v="3842" actId="1076"/>
        <pc:sldMkLst>
          <pc:docMk/>
          <pc:sldMk cId="3541885958" sldId="374"/>
        </pc:sldMkLst>
        <pc:spChg chg="del mod">
          <ac:chgData name="Lakshay Chandra" userId="2c41fdc5c0e60d60" providerId="LiveId" clId="{3CD8AB02-2135-4DB2-8932-21F762C57670}" dt="2021-11-23T22:18:58.811" v="3356" actId="478"/>
          <ac:spMkLst>
            <pc:docMk/>
            <pc:sldMk cId="3541885958" sldId="374"/>
            <ac:spMk id="2" creationId="{76A2BF81-C7AC-41D2-994B-07428153001E}"/>
          </ac:spMkLst>
        </pc:spChg>
        <pc:spChg chg="mod">
          <ac:chgData name="Lakshay Chandra" userId="2c41fdc5c0e60d60" providerId="LiveId" clId="{3CD8AB02-2135-4DB2-8932-21F762C57670}" dt="2021-11-23T22:14:11.598" v="3267" actId="404"/>
          <ac:spMkLst>
            <pc:docMk/>
            <pc:sldMk cId="3541885958" sldId="374"/>
            <ac:spMk id="3" creationId="{E554BA82-114E-4AD1-AB48-1A56A0153BB3}"/>
          </ac:spMkLst>
        </pc:spChg>
        <pc:spChg chg="add mod">
          <ac:chgData name="Lakshay Chandra" userId="2c41fdc5c0e60d60" providerId="LiveId" clId="{3CD8AB02-2135-4DB2-8932-21F762C57670}" dt="2021-11-23T22:22:34.250" v="3414" actId="255"/>
          <ac:spMkLst>
            <pc:docMk/>
            <pc:sldMk cId="3541885958" sldId="374"/>
            <ac:spMk id="4" creationId="{DBEE0EA7-5271-4D20-9A44-F7EE54CCB972}"/>
          </ac:spMkLst>
        </pc:spChg>
        <pc:spChg chg="add del mod">
          <ac:chgData name="Lakshay Chandra" userId="2c41fdc5c0e60d60" providerId="LiveId" clId="{3CD8AB02-2135-4DB2-8932-21F762C57670}" dt="2021-11-23T22:03:24.468" v="2960"/>
          <ac:spMkLst>
            <pc:docMk/>
            <pc:sldMk cId="3541885958" sldId="374"/>
            <ac:spMk id="5" creationId="{0C2F2856-F57C-4AF6-AFDF-D6C2EC560C38}"/>
          </ac:spMkLst>
        </pc:spChg>
        <pc:spChg chg="add del mod">
          <ac:chgData name="Lakshay Chandra" userId="2c41fdc5c0e60d60" providerId="LiveId" clId="{3CD8AB02-2135-4DB2-8932-21F762C57670}" dt="2021-11-23T22:04:45.256" v="2971" actId="478"/>
          <ac:spMkLst>
            <pc:docMk/>
            <pc:sldMk cId="3541885958" sldId="374"/>
            <ac:spMk id="6" creationId="{38B2A859-9004-48EF-B4B3-C6B0BAA8A9E1}"/>
          </ac:spMkLst>
        </pc:spChg>
        <pc:spChg chg="add del mod">
          <ac:chgData name="Lakshay Chandra" userId="2c41fdc5c0e60d60" providerId="LiveId" clId="{3CD8AB02-2135-4DB2-8932-21F762C57670}" dt="2021-11-23T22:05:14.769" v="3003" actId="478"/>
          <ac:spMkLst>
            <pc:docMk/>
            <pc:sldMk cId="3541885958" sldId="374"/>
            <ac:spMk id="7" creationId="{42B76487-9554-4D90-B19E-AE34F9F8CAA7}"/>
          </ac:spMkLst>
        </pc:spChg>
        <pc:spChg chg="add del mod">
          <ac:chgData name="Lakshay Chandra" userId="2c41fdc5c0e60d60" providerId="LiveId" clId="{3CD8AB02-2135-4DB2-8932-21F762C57670}" dt="2021-11-23T22:05:18.340" v="3005" actId="478"/>
          <ac:spMkLst>
            <pc:docMk/>
            <pc:sldMk cId="3541885958" sldId="374"/>
            <ac:spMk id="8" creationId="{BA72BC15-3B3A-4BDD-9D3C-1DD1897193DA}"/>
          </ac:spMkLst>
        </pc:spChg>
        <pc:spChg chg="add del mod">
          <ac:chgData name="Lakshay Chandra" userId="2c41fdc5c0e60d60" providerId="LiveId" clId="{3CD8AB02-2135-4DB2-8932-21F762C57670}" dt="2021-11-23T22:05:21.072" v="3006" actId="478"/>
          <ac:spMkLst>
            <pc:docMk/>
            <pc:sldMk cId="3541885958" sldId="374"/>
            <ac:spMk id="9" creationId="{0077FCE8-DEF9-48D6-807B-AFF001856D21}"/>
          </ac:spMkLst>
        </pc:spChg>
        <pc:spChg chg="add del mod">
          <ac:chgData name="Lakshay Chandra" userId="2c41fdc5c0e60d60" providerId="LiveId" clId="{3CD8AB02-2135-4DB2-8932-21F762C57670}" dt="2021-11-23T22:05:26.007" v="3008" actId="478"/>
          <ac:spMkLst>
            <pc:docMk/>
            <pc:sldMk cId="3541885958" sldId="374"/>
            <ac:spMk id="10" creationId="{B7160F45-FA83-41F8-BCAC-D9BD4282279F}"/>
          </ac:spMkLst>
        </pc:spChg>
        <pc:spChg chg="add del mod">
          <ac:chgData name="Lakshay Chandra" userId="2c41fdc5c0e60d60" providerId="LiveId" clId="{3CD8AB02-2135-4DB2-8932-21F762C57670}" dt="2021-11-23T22:05:24.260" v="3007" actId="478"/>
          <ac:spMkLst>
            <pc:docMk/>
            <pc:sldMk cId="3541885958" sldId="374"/>
            <ac:spMk id="11" creationId="{8DE35DE8-856B-4121-8E1E-52F083641FF2}"/>
          </ac:spMkLst>
        </pc:spChg>
        <pc:spChg chg="add mod">
          <ac:chgData name="Lakshay Chandra" userId="2c41fdc5c0e60d60" providerId="LiveId" clId="{3CD8AB02-2135-4DB2-8932-21F762C57670}" dt="2021-11-23T22:20:28.068" v="3390" actId="1076"/>
          <ac:spMkLst>
            <pc:docMk/>
            <pc:sldMk cId="3541885958" sldId="374"/>
            <ac:spMk id="12" creationId="{06D7680D-64A6-49DC-A8B9-FACB2419D59F}"/>
          </ac:spMkLst>
        </pc:spChg>
        <pc:spChg chg="add del mod">
          <ac:chgData name="Lakshay Chandra" userId="2c41fdc5c0e60d60" providerId="LiveId" clId="{3CD8AB02-2135-4DB2-8932-21F762C57670}" dt="2021-11-23T22:10:36.159" v="3201" actId="478"/>
          <ac:spMkLst>
            <pc:docMk/>
            <pc:sldMk cId="3541885958" sldId="374"/>
            <ac:spMk id="13" creationId="{9B71D682-B79D-4473-81A1-54100EEAA10C}"/>
          </ac:spMkLst>
        </pc:spChg>
        <pc:spChg chg="add mod">
          <ac:chgData name="Lakshay Chandra" userId="2c41fdc5c0e60d60" providerId="LiveId" clId="{3CD8AB02-2135-4DB2-8932-21F762C57670}" dt="2021-11-23T22:19:51.460" v="3382" actId="164"/>
          <ac:spMkLst>
            <pc:docMk/>
            <pc:sldMk cId="3541885958" sldId="374"/>
            <ac:spMk id="14" creationId="{CAD2EC03-FA17-4C70-A4D8-823AB2333517}"/>
          </ac:spMkLst>
        </pc:spChg>
        <pc:spChg chg="add mod">
          <ac:chgData name="Lakshay Chandra" userId="2c41fdc5c0e60d60" providerId="LiveId" clId="{3CD8AB02-2135-4DB2-8932-21F762C57670}" dt="2021-11-23T22:19:51.460" v="3382" actId="164"/>
          <ac:spMkLst>
            <pc:docMk/>
            <pc:sldMk cId="3541885958" sldId="374"/>
            <ac:spMk id="15" creationId="{FA21C51D-3EE5-4773-A053-193F93AEEF62}"/>
          </ac:spMkLst>
        </pc:spChg>
        <pc:spChg chg="add mod">
          <ac:chgData name="Lakshay Chandra" userId="2c41fdc5c0e60d60" providerId="LiveId" clId="{3CD8AB02-2135-4DB2-8932-21F762C57670}" dt="2021-11-23T22:19:51.460" v="3382" actId="164"/>
          <ac:spMkLst>
            <pc:docMk/>
            <pc:sldMk cId="3541885958" sldId="374"/>
            <ac:spMk id="16" creationId="{5D34077F-003B-499F-9FA4-4DA61DC1AAEB}"/>
          </ac:spMkLst>
        </pc:spChg>
        <pc:spChg chg="add mod">
          <ac:chgData name="Lakshay Chandra" userId="2c41fdc5c0e60d60" providerId="LiveId" clId="{3CD8AB02-2135-4DB2-8932-21F762C57670}" dt="2021-11-23T22:19:51.460" v="3382" actId="164"/>
          <ac:spMkLst>
            <pc:docMk/>
            <pc:sldMk cId="3541885958" sldId="374"/>
            <ac:spMk id="17" creationId="{A85B086A-428F-4005-BCF1-084EC193F8D9}"/>
          </ac:spMkLst>
        </pc:spChg>
        <pc:spChg chg="add mod">
          <ac:chgData name="Lakshay Chandra" userId="2c41fdc5c0e60d60" providerId="LiveId" clId="{3CD8AB02-2135-4DB2-8932-21F762C57670}" dt="2021-11-23T22:19:51.460" v="3382" actId="164"/>
          <ac:spMkLst>
            <pc:docMk/>
            <pc:sldMk cId="3541885958" sldId="374"/>
            <ac:spMk id="18" creationId="{DC5DD914-3136-4477-860E-E168D7E39F00}"/>
          </ac:spMkLst>
        </pc:spChg>
        <pc:spChg chg="add del mod">
          <ac:chgData name="Lakshay Chandra" userId="2c41fdc5c0e60d60" providerId="LiveId" clId="{3CD8AB02-2135-4DB2-8932-21F762C57670}" dt="2021-11-23T22:18:03.620" v="3345" actId="478"/>
          <ac:spMkLst>
            <pc:docMk/>
            <pc:sldMk cId="3541885958" sldId="374"/>
            <ac:spMk id="48" creationId="{CA9A736F-A340-4EA7-B321-1C39D58374F9}"/>
          </ac:spMkLst>
        </pc:spChg>
        <pc:grpChg chg="add mod">
          <ac:chgData name="Lakshay Chandra" userId="2c41fdc5c0e60d60" providerId="LiveId" clId="{3CD8AB02-2135-4DB2-8932-21F762C57670}" dt="2021-11-23T23:37:34.032" v="3842" actId="1076"/>
          <ac:grpSpMkLst>
            <pc:docMk/>
            <pc:sldMk cId="3541885958" sldId="374"/>
            <ac:grpSpMk id="208" creationId="{79893C52-BA68-44E6-8C26-36A77B10728F}"/>
          </ac:grpSpMkLst>
        </pc:grpChg>
        <pc:cxnChg chg="add mod">
          <ac:chgData name="Lakshay Chandra" userId="2c41fdc5c0e60d60" providerId="LiveId" clId="{3CD8AB02-2135-4DB2-8932-21F762C57670}" dt="2021-11-23T22:20:25.240" v="3389" actId="14100"/>
          <ac:cxnSpMkLst>
            <pc:docMk/>
            <pc:sldMk cId="3541885958" sldId="374"/>
            <ac:cxnSpMk id="20" creationId="{A3EC0AFE-10DF-47A4-9D22-91B77E107646}"/>
          </ac:cxnSpMkLst>
        </pc:cxnChg>
        <pc:cxnChg chg="add mod">
          <ac:chgData name="Lakshay Chandra" userId="2c41fdc5c0e60d60" providerId="LiveId" clId="{3CD8AB02-2135-4DB2-8932-21F762C57670}" dt="2021-11-23T22:19:51.460" v="3382" actId="164"/>
          <ac:cxnSpMkLst>
            <pc:docMk/>
            <pc:sldMk cId="3541885958" sldId="374"/>
            <ac:cxnSpMk id="22" creationId="{F1306AAC-9FC4-46C4-9E11-F6AA7005373E}"/>
          </ac:cxnSpMkLst>
        </pc:cxnChg>
        <pc:cxnChg chg="add mod">
          <ac:chgData name="Lakshay Chandra" userId="2c41fdc5c0e60d60" providerId="LiveId" clId="{3CD8AB02-2135-4DB2-8932-21F762C57670}" dt="2021-11-23T22:20:28.068" v="3390" actId="1076"/>
          <ac:cxnSpMkLst>
            <pc:docMk/>
            <pc:sldMk cId="3541885958" sldId="374"/>
            <ac:cxnSpMk id="24" creationId="{AFF10AF3-3270-49F7-9E24-176195DC96AF}"/>
          </ac:cxnSpMkLst>
        </pc:cxnChg>
        <pc:cxnChg chg="add mod">
          <ac:chgData name="Lakshay Chandra" userId="2c41fdc5c0e60d60" providerId="LiveId" clId="{3CD8AB02-2135-4DB2-8932-21F762C57670}" dt="2021-11-23T22:19:51.460" v="3382" actId="164"/>
          <ac:cxnSpMkLst>
            <pc:docMk/>
            <pc:sldMk cId="3541885958" sldId="374"/>
            <ac:cxnSpMk id="27" creationId="{09AB2A69-7FC5-4ECF-88FE-81B33A12F809}"/>
          </ac:cxnSpMkLst>
        </pc:cxnChg>
        <pc:cxnChg chg="add mod">
          <ac:chgData name="Lakshay Chandra" userId="2c41fdc5c0e60d60" providerId="LiveId" clId="{3CD8AB02-2135-4DB2-8932-21F762C57670}" dt="2021-11-23T22:19:51.460" v="3382" actId="164"/>
          <ac:cxnSpMkLst>
            <pc:docMk/>
            <pc:sldMk cId="3541885958" sldId="374"/>
            <ac:cxnSpMk id="30" creationId="{EDF2B8FB-756D-4BCB-AAE4-6D8149AF840E}"/>
          </ac:cxnSpMkLst>
        </pc:cxnChg>
        <pc:cxnChg chg="add del mod">
          <ac:chgData name="Lakshay Chandra" userId="2c41fdc5c0e60d60" providerId="LiveId" clId="{3CD8AB02-2135-4DB2-8932-21F762C57670}" dt="2021-11-23T22:18:05.510" v="3346" actId="478"/>
          <ac:cxnSpMkLst>
            <pc:docMk/>
            <pc:sldMk cId="3541885958" sldId="374"/>
            <ac:cxnSpMk id="33" creationId="{0A7AADAD-322C-4B0E-9A47-E450871B102E}"/>
          </ac:cxnSpMkLst>
        </pc:cxnChg>
        <pc:cxnChg chg="add mod">
          <ac:chgData name="Lakshay Chandra" userId="2c41fdc5c0e60d60" providerId="LiveId" clId="{3CD8AB02-2135-4DB2-8932-21F762C57670}" dt="2021-11-23T22:19:51.460" v="3382" actId="164"/>
          <ac:cxnSpMkLst>
            <pc:docMk/>
            <pc:sldMk cId="3541885958" sldId="374"/>
            <ac:cxnSpMk id="36" creationId="{943D9567-78C9-4B8C-8520-E0109B429C69}"/>
          </ac:cxnSpMkLst>
        </pc:cxnChg>
        <pc:cxnChg chg="add del mod">
          <ac:chgData name="Lakshay Chandra" userId="2c41fdc5c0e60d60" providerId="LiveId" clId="{3CD8AB02-2135-4DB2-8932-21F762C57670}" dt="2021-11-23T22:17:38.660" v="3344" actId="478"/>
          <ac:cxnSpMkLst>
            <pc:docMk/>
            <pc:sldMk cId="3541885958" sldId="374"/>
            <ac:cxnSpMk id="51" creationId="{D2417036-763F-4153-9770-4061989CF718}"/>
          </ac:cxnSpMkLst>
        </pc:cxnChg>
      </pc:sldChg>
      <pc:sldChg chg="addSp delSp modSp new del mod ord">
        <pc:chgData name="Lakshay Chandra" userId="2c41fdc5c0e60d60" providerId="LiveId" clId="{3CD8AB02-2135-4DB2-8932-21F762C57670}" dt="2021-11-23T23:33:35.577" v="3837" actId="47"/>
        <pc:sldMkLst>
          <pc:docMk/>
          <pc:sldMk cId="4273444603" sldId="375"/>
        </pc:sldMkLst>
        <pc:spChg chg="mod">
          <ac:chgData name="Lakshay Chandra" userId="2c41fdc5c0e60d60" providerId="LiveId" clId="{3CD8AB02-2135-4DB2-8932-21F762C57670}" dt="2021-11-23T23:31:37.420" v="3806" actId="21"/>
          <ac:spMkLst>
            <pc:docMk/>
            <pc:sldMk cId="4273444603" sldId="375"/>
            <ac:spMk id="2" creationId="{4C5BF81A-DAEC-4349-8CAE-93D2A51AD5E6}"/>
          </ac:spMkLst>
        </pc:spChg>
        <pc:spChg chg="mod">
          <ac:chgData name="Lakshay Chandra" userId="2c41fdc5c0e60d60" providerId="LiveId" clId="{3CD8AB02-2135-4DB2-8932-21F762C57670}" dt="2021-11-23T23:31:44.367" v="3808" actId="21"/>
          <ac:spMkLst>
            <pc:docMk/>
            <pc:sldMk cId="4273444603" sldId="375"/>
            <ac:spMk id="3" creationId="{C2CC2C1E-B688-4CFE-87A4-CBCECB2CE65D}"/>
          </ac:spMkLst>
        </pc:spChg>
        <pc:spChg chg="del">
          <ac:chgData name="Lakshay Chandra" userId="2c41fdc5c0e60d60" providerId="LiveId" clId="{3CD8AB02-2135-4DB2-8932-21F762C57670}" dt="2021-11-23T23:12:02.011" v="3555" actId="478"/>
          <ac:spMkLst>
            <pc:docMk/>
            <pc:sldMk cId="4273444603" sldId="375"/>
            <ac:spMk id="4" creationId="{B490E13E-3FA0-4E39-9E88-ED3000581C89}"/>
          </ac:spMkLst>
        </pc:spChg>
        <pc:spChg chg="mod">
          <ac:chgData name="Lakshay Chandra" userId="2c41fdc5c0e60d60" providerId="LiveId" clId="{3CD8AB02-2135-4DB2-8932-21F762C57670}" dt="2021-11-23T23:22:10.721" v="3711"/>
          <ac:spMkLst>
            <pc:docMk/>
            <pc:sldMk cId="4273444603" sldId="375"/>
            <ac:spMk id="13" creationId="{4A1A5EF3-5488-427E-A9F8-F016A83C9AD1}"/>
          </ac:spMkLst>
        </pc:spChg>
        <pc:spChg chg="mod">
          <ac:chgData name="Lakshay Chandra" userId="2c41fdc5c0e60d60" providerId="LiveId" clId="{3CD8AB02-2135-4DB2-8932-21F762C57670}" dt="2021-11-23T23:22:10.721" v="3711"/>
          <ac:spMkLst>
            <pc:docMk/>
            <pc:sldMk cId="4273444603" sldId="375"/>
            <ac:spMk id="14" creationId="{AE8F051D-C591-4C49-A797-955DBAF583F6}"/>
          </ac:spMkLst>
        </pc:spChg>
        <pc:spChg chg="mod">
          <ac:chgData name="Lakshay Chandra" userId="2c41fdc5c0e60d60" providerId="LiveId" clId="{3CD8AB02-2135-4DB2-8932-21F762C57670}" dt="2021-11-23T23:22:10.721" v="3711"/>
          <ac:spMkLst>
            <pc:docMk/>
            <pc:sldMk cId="4273444603" sldId="375"/>
            <ac:spMk id="15" creationId="{70227124-D925-42A3-9C6F-EBAA9AFAF5EC}"/>
          </ac:spMkLst>
        </pc:spChg>
        <pc:spChg chg="mod">
          <ac:chgData name="Lakshay Chandra" userId="2c41fdc5c0e60d60" providerId="LiveId" clId="{3CD8AB02-2135-4DB2-8932-21F762C57670}" dt="2021-11-23T23:22:10.721" v="3711"/>
          <ac:spMkLst>
            <pc:docMk/>
            <pc:sldMk cId="4273444603" sldId="375"/>
            <ac:spMk id="16" creationId="{C64150FF-3580-4F9F-BFDE-AF7096418275}"/>
          </ac:spMkLst>
        </pc:spChg>
        <pc:spChg chg="mod">
          <ac:chgData name="Lakshay Chandra" userId="2c41fdc5c0e60d60" providerId="LiveId" clId="{3CD8AB02-2135-4DB2-8932-21F762C57670}" dt="2021-11-23T23:29:56.215" v="3787" actId="207"/>
          <ac:spMkLst>
            <pc:docMk/>
            <pc:sldMk cId="4273444603" sldId="375"/>
            <ac:spMk id="18" creationId="{F0047A59-6C78-4ED1-89C5-689AFE7D61B9}"/>
          </ac:spMkLst>
        </pc:spChg>
        <pc:spChg chg="mod">
          <ac:chgData name="Lakshay Chandra" userId="2c41fdc5c0e60d60" providerId="LiveId" clId="{3CD8AB02-2135-4DB2-8932-21F762C57670}" dt="2021-11-23T23:29:58.911" v="3788" actId="207"/>
          <ac:spMkLst>
            <pc:docMk/>
            <pc:sldMk cId="4273444603" sldId="375"/>
            <ac:spMk id="19" creationId="{BFF04968-EA96-4CEB-B1C1-F04B390EA79F}"/>
          </ac:spMkLst>
        </pc:spChg>
        <pc:spChg chg="mod">
          <ac:chgData name="Lakshay Chandra" userId="2c41fdc5c0e60d60" providerId="LiveId" clId="{3CD8AB02-2135-4DB2-8932-21F762C57670}" dt="2021-11-23T23:29:23.124" v="3783" actId="207"/>
          <ac:spMkLst>
            <pc:docMk/>
            <pc:sldMk cId="4273444603" sldId="375"/>
            <ac:spMk id="20" creationId="{FBC3CB8C-23E3-4429-AB90-213A605F32C2}"/>
          </ac:spMkLst>
        </pc:spChg>
        <pc:spChg chg="mod">
          <ac:chgData name="Lakshay Chandra" userId="2c41fdc5c0e60d60" providerId="LiveId" clId="{3CD8AB02-2135-4DB2-8932-21F762C57670}" dt="2021-11-23T23:29:26.041" v="3784" actId="207"/>
          <ac:spMkLst>
            <pc:docMk/>
            <pc:sldMk cId="4273444603" sldId="375"/>
            <ac:spMk id="21" creationId="{84429021-A118-4497-A6F3-E563B73B2553}"/>
          </ac:spMkLst>
        </pc:spChg>
        <pc:grpChg chg="add del mod">
          <ac:chgData name="Lakshay Chandra" userId="2c41fdc5c0e60d60" providerId="LiveId" clId="{3CD8AB02-2135-4DB2-8932-21F762C57670}" dt="2021-11-23T23:22:34.362" v="3718"/>
          <ac:grpSpMkLst>
            <pc:docMk/>
            <pc:sldMk cId="4273444603" sldId="375"/>
            <ac:grpSpMk id="12" creationId="{98764A58-6241-4610-9032-1FF05947E4F3}"/>
          </ac:grpSpMkLst>
        </pc:grpChg>
        <pc:grpChg chg="add del mod">
          <ac:chgData name="Lakshay Chandra" userId="2c41fdc5c0e60d60" providerId="LiveId" clId="{3CD8AB02-2135-4DB2-8932-21F762C57670}" dt="2021-11-23T23:32:06.397" v="3816" actId="21"/>
          <ac:grpSpMkLst>
            <pc:docMk/>
            <pc:sldMk cId="4273444603" sldId="375"/>
            <ac:grpSpMk id="17" creationId="{CE964C09-6748-46D0-B8AB-64E3568B5352}"/>
          </ac:grpSpMkLst>
        </pc:grpChg>
        <pc:picChg chg="add del mod">
          <ac:chgData name="Lakshay Chandra" userId="2c41fdc5c0e60d60" providerId="LiveId" clId="{3CD8AB02-2135-4DB2-8932-21F762C57670}" dt="2021-11-23T23:32:20.356" v="3819" actId="21"/>
          <ac:picMkLst>
            <pc:docMk/>
            <pc:sldMk cId="4273444603" sldId="375"/>
            <ac:picMk id="7" creationId="{9AEDD99C-04DA-469E-90EB-C37881FF88DF}"/>
          </ac:picMkLst>
        </pc:picChg>
        <pc:picChg chg="add del mod">
          <ac:chgData name="Lakshay Chandra" userId="2c41fdc5c0e60d60" providerId="LiveId" clId="{3CD8AB02-2135-4DB2-8932-21F762C57670}" dt="2021-11-23T23:31:55.198" v="3813" actId="21"/>
          <ac:picMkLst>
            <pc:docMk/>
            <pc:sldMk cId="4273444603" sldId="375"/>
            <ac:picMk id="9" creationId="{21A7D3E6-6760-4624-AEEF-4450055E25B3}"/>
          </ac:picMkLst>
        </pc:picChg>
        <pc:picChg chg="add del mod modCrop">
          <ac:chgData name="Lakshay Chandra" userId="2c41fdc5c0e60d60" providerId="LiveId" clId="{3CD8AB02-2135-4DB2-8932-21F762C57670}" dt="2021-11-23T23:22:41.225" v="3728" actId="478"/>
          <ac:picMkLst>
            <pc:docMk/>
            <pc:sldMk cId="4273444603" sldId="375"/>
            <ac:picMk id="11" creationId="{320FFE8D-07C5-40C3-A478-5265954B03FF}"/>
          </ac:picMkLst>
        </pc:picChg>
      </pc:sldChg>
      <pc:sldChg chg="addSp delSp modSp new add del mod">
        <pc:chgData name="Lakshay Chandra" userId="2c41fdc5c0e60d60" providerId="LiveId" clId="{3CD8AB02-2135-4DB2-8932-21F762C57670}" dt="2021-11-23T23:33:18.830" v="3834" actId="1076"/>
        <pc:sldMkLst>
          <pc:docMk/>
          <pc:sldMk cId="1378849558" sldId="376"/>
        </pc:sldMkLst>
        <pc:spChg chg="mod">
          <ac:chgData name="Lakshay Chandra" userId="2c41fdc5c0e60d60" providerId="LiveId" clId="{3CD8AB02-2135-4DB2-8932-21F762C57670}" dt="2021-11-23T23:33:18.830" v="3834" actId="1076"/>
          <ac:spMkLst>
            <pc:docMk/>
            <pc:sldMk cId="1378849558" sldId="376"/>
            <ac:spMk id="2" creationId="{59BA124C-52D7-47F4-A75A-0FD7408423B0}"/>
          </ac:spMkLst>
        </pc:spChg>
        <pc:spChg chg="mod">
          <ac:chgData name="Lakshay Chandra" userId="2c41fdc5c0e60d60" providerId="LiveId" clId="{3CD8AB02-2135-4DB2-8932-21F762C57670}" dt="2021-11-23T23:33:14.742" v="3833" actId="1076"/>
          <ac:spMkLst>
            <pc:docMk/>
            <pc:sldMk cId="1378849558" sldId="376"/>
            <ac:spMk id="3" creationId="{2B6ACE03-7381-4B74-9324-D83A3D73F685}"/>
          </ac:spMkLst>
        </pc:spChg>
        <pc:spChg chg="del mod">
          <ac:chgData name="Lakshay Chandra" userId="2c41fdc5c0e60d60" providerId="LiveId" clId="{3CD8AB02-2135-4DB2-8932-21F762C57670}" dt="2021-11-23T23:31:52.793" v="3812" actId="478"/>
          <ac:spMkLst>
            <pc:docMk/>
            <pc:sldMk cId="1378849558" sldId="376"/>
            <ac:spMk id="4" creationId="{4ADDCF11-E147-49CA-93FC-241A4A2BC1B2}"/>
          </ac:spMkLst>
        </pc:spChg>
        <pc:spChg chg="mod">
          <ac:chgData name="Lakshay Chandra" userId="2c41fdc5c0e60d60" providerId="LiveId" clId="{3CD8AB02-2135-4DB2-8932-21F762C57670}" dt="2021-11-23T23:32:11.212" v="3817"/>
          <ac:spMkLst>
            <pc:docMk/>
            <pc:sldMk cId="1378849558" sldId="376"/>
            <ac:spMk id="8" creationId="{88235CF3-C65B-4996-A41A-24212548AFB9}"/>
          </ac:spMkLst>
        </pc:spChg>
        <pc:spChg chg="mod">
          <ac:chgData name="Lakshay Chandra" userId="2c41fdc5c0e60d60" providerId="LiveId" clId="{3CD8AB02-2135-4DB2-8932-21F762C57670}" dt="2021-11-23T23:32:11.212" v="3817"/>
          <ac:spMkLst>
            <pc:docMk/>
            <pc:sldMk cId="1378849558" sldId="376"/>
            <ac:spMk id="9" creationId="{255E77E8-8E1B-4091-9941-AD1595228DB9}"/>
          </ac:spMkLst>
        </pc:spChg>
        <pc:spChg chg="mod">
          <ac:chgData name="Lakshay Chandra" userId="2c41fdc5c0e60d60" providerId="LiveId" clId="{3CD8AB02-2135-4DB2-8932-21F762C57670}" dt="2021-11-23T23:32:11.212" v="3817"/>
          <ac:spMkLst>
            <pc:docMk/>
            <pc:sldMk cId="1378849558" sldId="376"/>
            <ac:spMk id="10" creationId="{ED2FFBD9-6179-4D2A-B818-5F1FE17D9E7D}"/>
          </ac:spMkLst>
        </pc:spChg>
        <pc:spChg chg="mod">
          <ac:chgData name="Lakshay Chandra" userId="2c41fdc5c0e60d60" providerId="LiveId" clId="{3CD8AB02-2135-4DB2-8932-21F762C57670}" dt="2021-11-23T23:32:11.212" v="3817"/>
          <ac:spMkLst>
            <pc:docMk/>
            <pc:sldMk cId="1378849558" sldId="376"/>
            <ac:spMk id="11" creationId="{1E0E6240-DED8-4CAC-B38D-2177398A4142}"/>
          </ac:spMkLst>
        </pc:spChg>
        <pc:grpChg chg="add mod">
          <ac:chgData name="Lakshay Chandra" userId="2c41fdc5c0e60d60" providerId="LiveId" clId="{3CD8AB02-2135-4DB2-8932-21F762C57670}" dt="2021-11-23T23:32:11.212" v="3817"/>
          <ac:grpSpMkLst>
            <pc:docMk/>
            <pc:sldMk cId="1378849558" sldId="376"/>
            <ac:grpSpMk id="7" creationId="{A2C22697-C145-4148-8ED0-7A3ED363A716}"/>
          </ac:grpSpMkLst>
        </pc:grpChg>
        <pc:picChg chg="add mod">
          <ac:chgData name="Lakshay Chandra" userId="2c41fdc5c0e60d60" providerId="LiveId" clId="{3CD8AB02-2135-4DB2-8932-21F762C57670}" dt="2021-11-23T23:32:41.719" v="3825" actId="1076"/>
          <ac:picMkLst>
            <pc:docMk/>
            <pc:sldMk cId="1378849558" sldId="376"/>
            <ac:picMk id="6" creationId="{60A89589-8946-436B-A2E7-E682A3EAA7F7}"/>
          </ac:picMkLst>
        </pc:picChg>
        <pc:picChg chg="add mod">
          <ac:chgData name="Lakshay Chandra" userId="2c41fdc5c0e60d60" providerId="LiveId" clId="{3CD8AB02-2135-4DB2-8932-21F762C57670}" dt="2021-11-23T23:32:47.662" v="3828" actId="1076"/>
          <ac:picMkLst>
            <pc:docMk/>
            <pc:sldMk cId="1378849558" sldId="376"/>
            <ac:picMk id="12" creationId="{4378FFCE-4383-4F86-A155-4CE02C5BD6C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A31DD25-E589-483D-86D4-D5EEE32C55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5ED41C0-93DE-4AFB-9E26-C9B7EF59B33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94153E-906C-4131-8790-8C6E1AB18F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9B4B0B2-17FF-4B82-BB59-D9097085BA0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B5A078-7D7C-4AE8-8D9B-06602E6165FD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>
            <a:extLst>
              <a:ext uri="{FF2B5EF4-FFF2-40B4-BE49-F238E27FC236}">
                <a16:creationId xmlns:a16="http://schemas.microsoft.com/office/drawing/2014/main" id="{A0A6C826-6EBE-4E2E-AE16-5369670FC96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3" name="Rectangle 1027">
            <a:extLst>
              <a:ext uri="{FF2B5EF4-FFF2-40B4-BE49-F238E27FC236}">
                <a16:creationId xmlns:a16="http://schemas.microsoft.com/office/drawing/2014/main" id="{02B8B349-055F-417F-8BB2-2E2E06EFFD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4" name="Rectangle 1028">
            <a:extLst>
              <a:ext uri="{FF2B5EF4-FFF2-40B4-BE49-F238E27FC236}">
                <a16:creationId xmlns:a16="http://schemas.microsoft.com/office/drawing/2014/main" id="{647E5873-B031-4026-A029-70E5BDEC24F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1029">
            <a:extLst>
              <a:ext uri="{FF2B5EF4-FFF2-40B4-BE49-F238E27FC236}">
                <a16:creationId xmlns:a16="http://schemas.microsoft.com/office/drawing/2014/main" id="{9E86470E-AD1D-48D6-9971-67B060BC75F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  <a:endParaRPr lang="en-US" altLang="en-US"/>
          </a:p>
        </p:txBody>
      </p:sp>
      <p:sp>
        <p:nvSpPr>
          <p:cNvPr id="5126" name="Rectangle 1030">
            <a:extLst>
              <a:ext uri="{FF2B5EF4-FFF2-40B4-BE49-F238E27FC236}">
                <a16:creationId xmlns:a16="http://schemas.microsoft.com/office/drawing/2014/main" id="{661C202A-4749-4FEF-AA31-AFDD11779C2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1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127" name="Rectangle 1031">
            <a:extLst>
              <a:ext uri="{FF2B5EF4-FFF2-40B4-BE49-F238E27FC236}">
                <a16:creationId xmlns:a16="http://schemas.microsoft.com/office/drawing/2014/main" id="{7072FB21-6167-402F-BB44-60E2BFEA61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1">
              <a:spcBef>
                <a:spcPct val="0"/>
              </a:spcBef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919DFA0-02CB-4E92-9DE0-E5070C9EC56C}" type="slidenum">
              <a:rPr lang="ar-SA" altLang="en-US"/>
              <a:pPr/>
              <a:t>‹#›</a:t>
            </a:fld>
            <a:endParaRPr lang="en-US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D1A-C9D1-4362-87FD-AFCE82E90716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15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62A-86B1-4EB6-B943-60A3209D2832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572116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62A-86B1-4EB6-B943-60A3209D2832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0315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62A-86B1-4EB6-B943-60A3209D2832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23112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62A-86B1-4EB6-B943-60A3209D2832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59557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A62A-86B1-4EB6-B943-60A3209D2832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69030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4ADA-701B-4C0F-A2F8-021F85F59980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9931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141CE-995A-4D9F-8C6E-2A52D8C51A9C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2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9D1C-C2A2-4030-A748-B9CF9A91530F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37C2A-E6F8-4E00-8309-3D96E2FF20FC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02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B2895-B83F-44F0-A4DF-EEDCBC0FB8F1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4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1F5D4-BDAA-4723-B334-F53B98F838A7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98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52D2-5D1A-48C2-AA3E-5D6054BA2406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63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F7D7-0207-46C8-8F62-BFDCB95ED1B4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33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6FBDD-D6B1-4568-96CF-F527DED64FCB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42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he-IL" altLang="en-US"/>
              <a:t>Complexity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94E1-5383-4765-97F2-3FA16A9C904E}" type="slidenum">
              <a:rPr lang="ar-SA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49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altLang="en-US"/>
              <a:t>Complexity</a:t>
            </a:r>
            <a:endParaRPr lang="en-US" altLang="en-US"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Complexity</a:t>
            </a:r>
            <a:br>
              <a:rPr lang="en-US" altLang="en-US"/>
            </a:br>
            <a:r>
              <a:rPr lang="en-US" altLang="en-US"/>
              <a:t>©D.Moshkovits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1EA62A-86B1-4EB6-B943-60A3209D2832}" type="slidenum">
              <a:rPr lang="ar-SA" altLang="en-US" smtClean="0"/>
              <a:pPr/>
              <a:t>‹#›</a:t>
            </a:fld>
            <a:endParaRPr lang="en-US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8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njunctive_normal_form#:~:text=In%20Boolean%20logic%2C%20a%20formula,or%20an%20AND%20of%20ORs.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124C-52D7-47F4-A75A-0FD740842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2417600"/>
            <a:ext cx="5943600" cy="1646302"/>
          </a:xfrm>
        </p:spPr>
        <p:txBody>
          <a:bodyPr/>
          <a:lstStyle/>
          <a:p>
            <a:r>
              <a:rPr lang="en-US" sz="5400" dirty="0">
                <a:solidFill>
                  <a:srgbClr val="9900FF"/>
                </a:solidFill>
              </a:rPr>
              <a:t>2 SATISFIABILITY </a:t>
            </a:r>
            <a:br>
              <a:rPr lang="en-US" sz="5400" dirty="0">
                <a:solidFill>
                  <a:srgbClr val="9900FF"/>
                </a:solidFill>
              </a:rPr>
            </a:br>
            <a:r>
              <a:rPr lang="en-US" sz="5400" dirty="0">
                <a:solidFill>
                  <a:srgbClr val="9900FF"/>
                </a:solidFill>
              </a:rPr>
              <a:t>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ACE03-7381-4B74-9324-D83A3D73F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81" y="4182784"/>
            <a:ext cx="5826719" cy="1096899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Made By: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Lakshay Chandra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3526C-95A7-4704-A5B4-E3BD6777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D1A-C9D1-4362-87FD-AFCE82E90716}" type="slidenum">
              <a:rPr lang="ar-SA" altLang="en-US" smtClean="0"/>
              <a:pPr/>
              <a:t>1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A89589-8946-436B-A2E7-E682A3EA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076669"/>
            <a:ext cx="4523172" cy="164630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2C22697-C145-4148-8ED0-7A3ED363A716}"/>
              </a:ext>
            </a:extLst>
          </p:cNvPr>
          <p:cNvGrpSpPr/>
          <p:nvPr/>
        </p:nvGrpSpPr>
        <p:grpSpPr>
          <a:xfrm>
            <a:off x="6462605" y="178566"/>
            <a:ext cx="2475552" cy="2057400"/>
            <a:chOff x="1503964" y="3507110"/>
            <a:chExt cx="4134836" cy="31062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8235CF3-C65B-4996-A41A-24212548AFB9}"/>
                </a:ext>
              </a:extLst>
            </p:cNvPr>
            <p:cNvSpPr/>
            <p:nvPr/>
          </p:nvSpPr>
          <p:spPr>
            <a:xfrm>
              <a:off x="1503964" y="4572000"/>
              <a:ext cx="876301" cy="886385"/>
            </a:xfrm>
            <a:prstGeom prst="ellipse">
              <a:avLst/>
            </a:prstGeom>
            <a:solidFill>
              <a:srgbClr val="FFFA9B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5E77E8-8E1B-4091-9941-AD1595228DB9}"/>
                </a:ext>
              </a:extLst>
            </p:cNvPr>
            <p:cNvSpPr/>
            <p:nvPr/>
          </p:nvSpPr>
          <p:spPr>
            <a:xfrm>
              <a:off x="4583701" y="4572000"/>
              <a:ext cx="1055099" cy="904315"/>
            </a:xfrm>
            <a:prstGeom prst="ellipse">
              <a:avLst/>
            </a:prstGeom>
            <a:solidFill>
              <a:srgbClr val="FFFA9B"/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~x</a:t>
              </a:r>
              <a:endPara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rrow: Curved Down 9">
              <a:extLst>
                <a:ext uri="{FF2B5EF4-FFF2-40B4-BE49-F238E27FC236}">
                  <a16:creationId xmlns:a16="http://schemas.microsoft.com/office/drawing/2014/main" id="{ED2FFBD9-6179-4D2A-B818-5F1FE17D9E7D}"/>
                </a:ext>
              </a:extLst>
            </p:cNvPr>
            <p:cNvSpPr/>
            <p:nvPr/>
          </p:nvSpPr>
          <p:spPr>
            <a:xfrm>
              <a:off x="1828800" y="3507110"/>
              <a:ext cx="3679356" cy="1143000"/>
            </a:xfrm>
            <a:prstGeom prst="curvedDown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Arrow: Curved Left 10">
              <a:extLst>
                <a:ext uri="{FF2B5EF4-FFF2-40B4-BE49-F238E27FC236}">
                  <a16:creationId xmlns:a16="http://schemas.microsoft.com/office/drawing/2014/main" id="{1E0E6240-DED8-4CAC-B38D-2177398A4142}"/>
                </a:ext>
              </a:extLst>
            </p:cNvPr>
            <p:cNvSpPr/>
            <p:nvPr/>
          </p:nvSpPr>
          <p:spPr>
            <a:xfrm rot="5400000">
              <a:off x="2939683" y="4246421"/>
              <a:ext cx="1182679" cy="3551132"/>
            </a:xfrm>
            <a:prstGeom prst="curvedLeftArrow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378FFCE-4383-4F86-A155-4CE02C5BD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5800" y="125908"/>
            <a:ext cx="2126085" cy="21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84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1B099-51FB-4E84-9E2D-235AF236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9D1C-C2A2-4030-A748-B9CF9A91530F}" type="slidenum">
              <a:rPr lang="ar-SA" altLang="en-US" smtClean="0"/>
              <a:pPr/>
              <a:t>10</a:t>
            </a:fld>
            <a:endParaRPr lang="en-US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4D966A-6372-4C78-8516-229F5EC54E4C}"/>
              </a:ext>
            </a:extLst>
          </p:cNvPr>
          <p:cNvSpPr/>
          <p:nvPr/>
        </p:nvSpPr>
        <p:spPr>
          <a:xfrm>
            <a:off x="1459531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D03106-825D-4C49-BBFB-B72ED71E0BBA}"/>
              </a:ext>
            </a:extLst>
          </p:cNvPr>
          <p:cNvSpPr/>
          <p:nvPr/>
        </p:nvSpPr>
        <p:spPr>
          <a:xfrm>
            <a:off x="1976081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DF63AF-CF4F-42A0-9362-E1ED1A5F9EB7}"/>
              </a:ext>
            </a:extLst>
          </p:cNvPr>
          <p:cNvSpPr/>
          <p:nvPr/>
        </p:nvSpPr>
        <p:spPr>
          <a:xfrm>
            <a:off x="2494858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2E2D6D-6C00-4610-8D13-ED6F1C4C9E33}"/>
              </a:ext>
            </a:extLst>
          </p:cNvPr>
          <p:cNvSpPr/>
          <p:nvPr/>
        </p:nvSpPr>
        <p:spPr>
          <a:xfrm>
            <a:off x="3008680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BD4EE5-5BA5-4B6B-AB59-861714B4B1B7}"/>
              </a:ext>
            </a:extLst>
          </p:cNvPr>
          <p:cNvSpPr/>
          <p:nvPr/>
        </p:nvSpPr>
        <p:spPr>
          <a:xfrm>
            <a:off x="5051314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31362F-F54B-4074-944E-795D56FAA162}"/>
              </a:ext>
            </a:extLst>
          </p:cNvPr>
          <p:cNvSpPr/>
          <p:nvPr/>
        </p:nvSpPr>
        <p:spPr>
          <a:xfrm>
            <a:off x="4541973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7791C8-5199-4002-B224-8AB07E458F85}"/>
              </a:ext>
            </a:extLst>
          </p:cNvPr>
          <p:cNvSpPr/>
          <p:nvPr/>
        </p:nvSpPr>
        <p:spPr>
          <a:xfrm>
            <a:off x="4032631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3A4A20-FB28-404E-A84D-21527770F716}"/>
              </a:ext>
            </a:extLst>
          </p:cNvPr>
          <p:cNvSpPr/>
          <p:nvPr/>
        </p:nvSpPr>
        <p:spPr>
          <a:xfrm>
            <a:off x="3516061" y="2375776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95FC085-8B38-4BF7-988C-9AC62F68884D}"/>
              </a:ext>
            </a:extLst>
          </p:cNvPr>
          <p:cNvSpPr txBox="1"/>
          <p:nvPr/>
        </p:nvSpPr>
        <p:spPr>
          <a:xfrm>
            <a:off x="219214" y="2436151"/>
            <a:ext cx="115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740BCAA-9F58-4612-9E2F-5BD8353191F2}"/>
              </a:ext>
            </a:extLst>
          </p:cNvPr>
          <p:cNvSpPr txBox="1"/>
          <p:nvPr/>
        </p:nvSpPr>
        <p:spPr>
          <a:xfrm>
            <a:off x="384228" y="5777582"/>
            <a:ext cx="122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VisitedInv</a:t>
            </a:r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7138B5-68F4-413F-BE65-DB4D3AB674CF}"/>
              </a:ext>
            </a:extLst>
          </p:cNvPr>
          <p:cNvSpPr/>
          <p:nvPr/>
        </p:nvSpPr>
        <p:spPr>
          <a:xfrm>
            <a:off x="1045074" y="390984"/>
            <a:ext cx="396321" cy="39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091DEF8-56F8-496A-94E8-1701280D2F9D}"/>
              </a:ext>
            </a:extLst>
          </p:cNvPr>
          <p:cNvSpPr/>
          <p:nvPr/>
        </p:nvSpPr>
        <p:spPr>
          <a:xfrm>
            <a:off x="3582881" y="1429959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FDE7E2-18A1-42EA-98F2-2C81F96AAB7F}"/>
              </a:ext>
            </a:extLst>
          </p:cNvPr>
          <p:cNvSpPr/>
          <p:nvPr/>
        </p:nvSpPr>
        <p:spPr>
          <a:xfrm>
            <a:off x="434956" y="1444560"/>
            <a:ext cx="396321" cy="39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FAD4274-4EB5-47FD-BD40-157E224D7D98}"/>
              </a:ext>
            </a:extLst>
          </p:cNvPr>
          <p:cNvSpPr/>
          <p:nvPr/>
        </p:nvSpPr>
        <p:spPr>
          <a:xfrm>
            <a:off x="1685521" y="1444560"/>
            <a:ext cx="396321" cy="39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64E20A7-2438-4103-BBD3-717560D960E8}"/>
              </a:ext>
            </a:extLst>
          </p:cNvPr>
          <p:cNvSpPr/>
          <p:nvPr/>
        </p:nvSpPr>
        <p:spPr>
          <a:xfrm>
            <a:off x="4597837" y="1429959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BF07D9-25E7-4526-8E99-04C7EAEEB5D9}"/>
              </a:ext>
            </a:extLst>
          </p:cNvPr>
          <p:cNvSpPr/>
          <p:nvPr/>
        </p:nvSpPr>
        <p:spPr>
          <a:xfrm>
            <a:off x="3582881" y="370950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F907F7-8E7F-4A96-A637-1E5C3E7E258B}"/>
              </a:ext>
            </a:extLst>
          </p:cNvPr>
          <p:cNvSpPr/>
          <p:nvPr/>
        </p:nvSpPr>
        <p:spPr>
          <a:xfrm>
            <a:off x="4577439" y="360131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CB3FF59-9DE5-4871-A1A2-B47352A54E67}"/>
              </a:ext>
            </a:extLst>
          </p:cNvPr>
          <p:cNvSpPr/>
          <p:nvPr/>
        </p:nvSpPr>
        <p:spPr>
          <a:xfrm>
            <a:off x="2609619" y="1444560"/>
            <a:ext cx="396321" cy="397163"/>
          </a:xfrm>
          <a:prstGeom prst="ellipse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6032A3-1E1E-4728-B8B9-C3563E3F0100}"/>
              </a:ext>
            </a:extLst>
          </p:cNvPr>
          <p:cNvCxnSpPr>
            <a:stCxn id="53" idx="0"/>
            <a:endCxn id="51" idx="2"/>
          </p:cNvCxnSpPr>
          <p:nvPr/>
        </p:nvCxnSpPr>
        <p:spPr>
          <a:xfrm flipV="1">
            <a:off x="633117" y="589566"/>
            <a:ext cx="411957" cy="8549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7C51AA-67FE-4D7A-8F6A-AABA5D0530EA}"/>
              </a:ext>
            </a:extLst>
          </p:cNvPr>
          <p:cNvCxnSpPr>
            <a:stCxn id="51" idx="6"/>
            <a:endCxn id="54" idx="1"/>
          </p:cNvCxnSpPr>
          <p:nvPr/>
        </p:nvCxnSpPr>
        <p:spPr>
          <a:xfrm>
            <a:off x="1441395" y="589566"/>
            <a:ext cx="302166" cy="913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21E3EF7-8C45-4284-B74B-35C1147C63B0}"/>
              </a:ext>
            </a:extLst>
          </p:cNvPr>
          <p:cNvCxnSpPr>
            <a:stCxn id="54" idx="2"/>
            <a:endCxn id="53" idx="6"/>
          </p:cNvCxnSpPr>
          <p:nvPr/>
        </p:nvCxnSpPr>
        <p:spPr>
          <a:xfrm flipH="1">
            <a:off x="831277" y="1643142"/>
            <a:ext cx="8542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72561B-886E-4B09-B8BC-4BBFFFBCEED6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2081842" y="1643142"/>
            <a:ext cx="5277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1C975C-F848-46FB-90B1-0A85EA5F2F10}"/>
              </a:ext>
            </a:extLst>
          </p:cNvPr>
          <p:cNvCxnSpPr>
            <a:cxnSpLocks/>
            <a:stCxn id="58" idx="6"/>
            <a:endCxn id="52" idx="2"/>
          </p:cNvCxnSpPr>
          <p:nvPr/>
        </p:nvCxnSpPr>
        <p:spPr>
          <a:xfrm flipV="1">
            <a:off x="3005939" y="1628540"/>
            <a:ext cx="576942" cy="14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284BF50-A0F4-416B-8354-4ACE16D57D4E}"/>
              </a:ext>
            </a:extLst>
          </p:cNvPr>
          <p:cNvCxnSpPr>
            <a:cxnSpLocks/>
            <a:stCxn id="52" idx="0"/>
            <a:endCxn id="56" idx="4"/>
          </p:cNvCxnSpPr>
          <p:nvPr/>
        </p:nvCxnSpPr>
        <p:spPr>
          <a:xfrm flipV="1">
            <a:off x="3781041" y="768113"/>
            <a:ext cx="0" cy="66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E87307-1446-4704-8EC6-24C119846450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 flipV="1">
            <a:off x="3979202" y="558713"/>
            <a:ext cx="598237" cy="10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C2567C-748E-49EC-9218-5C176F6D68E1}"/>
              </a:ext>
            </a:extLst>
          </p:cNvPr>
          <p:cNvCxnSpPr>
            <a:cxnSpLocks/>
            <a:stCxn id="57" idx="4"/>
            <a:endCxn id="55" idx="0"/>
          </p:cNvCxnSpPr>
          <p:nvPr/>
        </p:nvCxnSpPr>
        <p:spPr>
          <a:xfrm>
            <a:off x="4775600" y="757294"/>
            <a:ext cx="20398" cy="672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7B316A-6D67-4C25-A17B-AD4BDCF4D3C5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>
            <a:off x="3979201" y="1628540"/>
            <a:ext cx="6186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EEEE812-FFC5-4052-AEB3-B6E3205B403B}"/>
              </a:ext>
            </a:extLst>
          </p:cNvPr>
          <p:cNvCxnSpPr>
            <a:cxnSpLocks/>
            <a:stCxn id="57" idx="3"/>
            <a:endCxn id="52" idx="7"/>
          </p:cNvCxnSpPr>
          <p:nvPr/>
        </p:nvCxnSpPr>
        <p:spPr>
          <a:xfrm flipH="1">
            <a:off x="3921162" y="699131"/>
            <a:ext cx="714317" cy="7889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D6791F82-0C35-4359-848D-0CB28E7E2C85}"/>
              </a:ext>
            </a:extLst>
          </p:cNvPr>
          <p:cNvSpPr/>
          <p:nvPr/>
        </p:nvSpPr>
        <p:spPr>
          <a:xfrm>
            <a:off x="1056590" y="3793887"/>
            <a:ext cx="396321" cy="39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78AB48-B67F-4F03-9738-B9D09A9BE191}"/>
              </a:ext>
            </a:extLst>
          </p:cNvPr>
          <p:cNvSpPr/>
          <p:nvPr/>
        </p:nvSpPr>
        <p:spPr>
          <a:xfrm>
            <a:off x="3594397" y="4814932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74710671-C03D-47AF-9405-FA5D38EA9756}"/>
              </a:ext>
            </a:extLst>
          </p:cNvPr>
          <p:cNvSpPr/>
          <p:nvPr/>
        </p:nvSpPr>
        <p:spPr>
          <a:xfrm>
            <a:off x="444851" y="4829533"/>
            <a:ext cx="396321" cy="39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0FDC539-C0D9-4862-BED4-59AFC240D3CB}"/>
              </a:ext>
            </a:extLst>
          </p:cNvPr>
          <p:cNvSpPr/>
          <p:nvPr/>
        </p:nvSpPr>
        <p:spPr>
          <a:xfrm>
            <a:off x="1701619" y="4829533"/>
            <a:ext cx="396321" cy="3971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BF10EE2-D44F-450F-9DA7-338096ED4149}"/>
              </a:ext>
            </a:extLst>
          </p:cNvPr>
          <p:cNvSpPr/>
          <p:nvPr/>
        </p:nvSpPr>
        <p:spPr>
          <a:xfrm>
            <a:off x="4609353" y="4814932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A2E8CCC-3FA3-4697-8732-BDC4DA2252C7}"/>
              </a:ext>
            </a:extLst>
          </p:cNvPr>
          <p:cNvSpPr/>
          <p:nvPr/>
        </p:nvSpPr>
        <p:spPr>
          <a:xfrm>
            <a:off x="3594397" y="3755923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C8277F9-8F98-4B6D-906B-812FEA1F7FDE}"/>
              </a:ext>
            </a:extLst>
          </p:cNvPr>
          <p:cNvSpPr/>
          <p:nvPr/>
        </p:nvSpPr>
        <p:spPr>
          <a:xfrm>
            <a:off x="4588955" y="3754068"/>
            <a:ext cx="396321" cy="397163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A8439A3-2449-46A6-ADD8-8C5B455AF7D7}"/>
              </a:ext>
            </a:extLst>
          </p:cNvPr>
          <p:cNvSpPr/>
          <p:nvPr/>
        </p:nvSpPr>
        <p:spPr>
          <a:xfrm>
            <a:off x="2621134" y="4829533"/>
            <a:ext cx="396321" cy="397163"/>
          </a:xfrm>
          <a:prstGeom prst="ellipse">
            <a:avLst/>
          </a:prstGeom>
          <a:solidFill>
            <a:srgbClr val="D600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D6ADC00-48B6-4033-BE87-E9E23589D66D}"/>
              </a:ext>
            </a:extLst>
          </p:cNvPr>
          <p:cNvCxnSpPr>
            <a:cxnSpLocks/>
            <a:stCxn id="89" idx="3"/>
            <a:endCxn id="91" idx="0"/>
          </p:cNvCxnSpPr>
          <p:nvPr/>
        </p:nvCxnSpPr>
        <p:spPr>
          <a:xfrm flipH="1">
            <a:off x="643012" y="4132887"/>
            <a:ext cx="471618" cy="69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FC95655-F688-4F79-B094-531E725BC85F}"/>
              </a:ext>
            </a:extLst>
          </p:cNvPr>
          <p:cNvCxnSpPr>
            <a:cxnSpLocks/>
            <a:stCxn id="92" idx="0"/>
            <a:endCxn id="89" idx="6"/>
          </p:cNvCxnSpPr>
          <p:nvPr/>
        </p:nvCxnSpPr>
        <p:spPr>
          <a:xfrm flipH="1" flipV="1">
            <a:off x="1452911" y="3992469"/>
            <a:ext cx="446869" cy="837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72D8488-321B-484E-BD90-4A1597F957BA}"/>
              </a:ext>
            </a:extLst>
          </p:cNvPr>
          <p:cNvCxnSpPr>
            <a:cxnSpLocks/>
            <a:stCxn id="96" idx="2"/>
            <a:endCxn id="92" idx="6"/>
          </p:cNvCxnSpPr>
          <p:nvPr/>
        </p:nvCxnSpPr>
        <p:spPr>
          <a:xfrm flipH="1">
            <a:off x="2097940" y="5028115"/>
            <a:ext cx="5231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BE5ECDF-6A55-4BEB-9C3F-222514D42296}"/>
              </a:ext>
            </a:extLst>
          </p:cNvPr>
          <p:cNvCxnSpPr>
            <a:cxnSpLocks/>
            <a:endCxn id="92" idx="2"/>
          </p:cNvCxnSpPr>
          <p:nvPr/>
        </p:nvCxnSpPr>
        <p:spPr>
          <a:xfrm>
            <a:off x="808111" y="5020814"/>
            <a:ext cx="893508" cy="73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85ECBA6-CDC4-4F41-86A9-C033FA333588}"/>
              </a:ext>
            </a:extLst>
          </p:cNvPr>
          <p:cNvCxnSpPr>
            <a:cxnSpLocks/>
            <a:stCxn id="90" idx="2"/>
            <a:endCxn id="96" idx="6"/>
          </p:cNvCxnSpPr>
          <p:nvPr/>
        </p:nvCxnSpPr>
        <p:spPr>
          <a:xfrm flipH="1">
            <a:off x="3017456" y="5013514"/>
            <a:ext cx="576941" cy="146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F206AE8-DD85-4A87-91AB-80808BD0DD19}"/>
              </a:ext>
            </a:extLst>
          </p:cNvPr>
          <p:cNvCxnSpPr>
            <a:cxnSpLocks/>
            <a:stCxn id="94" idx="4"/>
            <a:endCxn id="90" idx="0"/>
          </p:cNvCxnSpPr>
          <p:nvPr/>
        </p:nvCxnSpPr>
        <p:spPr>
          <a:xfrm>
            <a:off x="3792558" y="4153086"/>
            <a:ext cx="0" cy="6618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882A55-AC89-4495-AE6E-B6246811BB72}"/>
              </a:ext>
            </a:extLst>
          </p:cNvPr>
          <p:cNvCxnSpPr>
            <a:cxnSpLocks/>
            <a:stCxn id="95" idx="2"/>
            <a:endCxn id="94" idx="6"/>
          </p:cNvCxnSpPr>
          <p:nvPr/>
        </p:nvCxnSpPr>
        <p:spPr>
          <a:xfrm flipH="1">
            <a:off x="3990718" y="3952650"/>
            <a:ext cx="598237" cy="1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0F8E773-1210-498E-914F-F539D2DD82FD}"/>
              </a:ext>
            </a:extLst>
          </p:cNvPr>
          <p:cNvCxnSpPr>
            <a:cxnSpLocks/>
            <a:stCxn id="93" idx="0"/>
            <a:endCxn id="95" idx="4"/>
          </p:cNvCxnSpPr>
          <p:nvPr/>
        </p:nvCxnSpPr>
        <p:spPr>
          <a:xfrm flipH="1" flipV="1">
            <a:off x="4787116" y="4151231"/>
            <a:ext cx="20398" cy="6637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8A429C-2278-4115-ACEF-F62A23893A4A}"/>
              </a:ext>
            </a:extLst>
          </p:cNvPr>
          <p:cNvCxnSpPr>
            <a:cxnSpLocks/>
            <a:stCxn id="93" idx="2"/>
            <a:endCxn id="90" idx="6"/>
          </p:cNvCxnSpPr>
          <p:nvPr/>
        </p:nvCxnSpPr>
        <p:spPr>
          <a:xfrm flipH="1">
            <a:off x="3990718" y="5013514"/>
            <a:ext cx="6186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EEA33BF-A037-4FF1-A548-B699B3915B8C}"/>
              </a:ext>
            </a:extLst>
          </p:cNvPr>
          <p:cNvCxnSpPr>
            <a:cxnSpLocks/>
            <a:stCxn id="90" idx="7"/>
            <a:endCxn id="95" idx="3"/>
          </p:cNvCxnSpPr>
          <p:nvPr/>
        </p:nvCxnSpPr>
        <p:spPr>
          <a:xfrm flipV="1">
            <a:off x="3932678" y="4093068"/>
            <a:ext cx="714317" cy="780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5EF105E-2885-49DA-B1AA-3865147BB5C4}"/>
              </a:ext>
            </a:extLst>
          </p:cNvPr>
          <p:cNvSpPr/>
          <p:nvPr/>
        </p:nvSpPr>
        <p:spPr>
          <a:xfrm>
            <a:off x="1645110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DFB6C3E-10D2-4554-AE5A-CE61D6EDA53E}"/>
              </a:ext>
            </a:extLst>
          </p:cNvPr>
          <p:cNvSpPr/>
          <p:nvPr/>
        </p:nvSpPr>
        <p:spPr>
          <a:xfrm>
            <a:off x="2158588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EE95597-8EBA-474E-9E71-CFBB308611E3}"/>
              </a:ext>
            </a:extLst>
          </p:cNvPr>
          <p:cNvSpPr/>
          <p:nvPr/>
        </p:nvSpPr>
        <p:spPr>
          <a:xfrm>
            <a:off x="2680437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457642-9677-46B8-AED0-D563405DBFBB}"/>
              </a:ext>
            </a:extLst>
          </p:cNvPr>
          <p:cNvSpPr/>
          <p:nvPr/>
        </p:nvSpPr>
        <p:spPr>
          <a:xfrm>
            <a:off x="3192299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B743C41-2E16-43B5-9122-C5763E8938D4}"/>
              </a:ext>
            </a:extLst>
          </p:cNvPr>
          <p:cNvSpPr/>
          <p:nvPr/>
        </p:nvSpPr>
        <p:spPr>
          <a:xfrm>
            <a:off x="5236893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303E164-8B79-476C-9419-0F4BC3DC9F00}"/>
              </a:ext>
            </a:extLst>
          </p:cNvPr>
          <p:cNvSpPr/>
          <p:nvPr/>
        </p:nvSpPr>
        <p:spPr>
          <a:xfrm>
            <a:off x="4727551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711EA83-50A5-451E-B3D0-77A1EB074FEC}"/>
              </a:ext>
            </a:extLst>
          </p:cNvPr>
          <p:cNvSpPr/>
          <p:nvPr/>
        </p:nvSpPr>
        <p:spPr>
          <a:xfrm>
            <a:off x="4218210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3875FCA-6A5A-4BD9-BCB1-BE82E68B89AD}"/>
              </a:ext>
            </a:extLst>
          </p:cNvPr>
          <p:cNvSpPr/>
          <p:nvPr/>
        </p:nvSpPr>
        <p:spPr>
          <a:xfrm>
            <a:off x="3701639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461A259-35C1-4E67-8843-62D72973F179}"/>
              </a:ext>
            </a:extLst>
          </p:cNvPr>
          <p:cNvSpPr txBox="1"/>
          <p:nvPr/>
        </p:nvSpPr>
        <p:spPr>
          <a:xfrm>
            <a:off x="1555181" y="2397912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C8FAEAB-901E-4505-98DA-40CA63F1A0F1}"/>
              </a:ext>
            </a:extLst>
          </p:cNvPr>
          <p:cNvSpPr txBox="1"/>
          <p:nvPr/>
        </p:nvSpPr>
        <p:spPr>
          <a:xfrm>
            <a:off x="2072730" y="2429593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3FDF46B-9903-40B7-9639-88124E672F17}"/>
              </a:ext>
            </a:extLst>
          </p:cNvPr>
          <p:cNvSpPr txBox="1"/>
          <p:nvPr/>
        </p:nvSpPr>
        <p:spPr>
          <a:xfrm>
            <a:off x="2598442" y="2421354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873C4F5-FDDA-4F5B-AE78-E9D92BDC463E}"/>
              </a:ext>
            </a:extLst>
          </p:cNvPr>
          <p:cNvSpPr txBox="1"/>
          <p:nvPr/>
        </p:nvSpPr>
        <p:spPr>
          <a:xfrm>
            <a:off x="3103226" y="2421354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41FCC7-2AC9-4CAA-857F-A38528A1BA76}"/>
              </a:ext>
            </a:extLst>
          </p:cNvPr>
          <p:cNvSpPr txBox="1"/>
          <p:nvPr/>
        </p:nvSpPr>
        <p:spPr>
          <a:xfrm>
            <a:off x="3616375" y="2407347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E025F20-188F-4000-AD8A-4F0FE669EE62}"/>
              </a:ext>
            </a:extLst>
          </p:cNvPr>
          <p:cNvSpPr txBox="1"/>
          <p:nvPr/>
        </p:nvSpPr>
        <p:spPr>
          <a:xfrm>
            <a:off x="4125716" y="2397912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DA7A545-821F-4BAF-843C-C8C5BC3E37BC}"/>
              </a:ext>
            </a:extLst>
          </p:cNvPr>
          <p:cNvSpPr txBox="1"/>
          <p:nvPr/>
        </p:nvSpPr>
        <p:spPr>
          <a:xfrm>
            <a:off x="4635057" y="2409284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52FF10C-6C1B-4AA5-ABD3-5528EEF69A02}"/>
              </a:ext>
            </a:extLst>
          </p:cNvPr>
          <p:cNvSpPr txBox="1"/>
          <p:nvPr/>
        </p:nvSpPr>
        <p:spPr>
          <a:xfrm>
            <a:off x="5159777" y="2409754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2733B1-B25C-4B40-A9D7-7FF3005E85F8}"/>
              </a:ext>
            </a:extLst>
          </p:cNvPr>
          <p:cNvSpPr txBox="1"/>
          <p:nvPr/>
        </p:nvSpPr>
        <p:spPr>
          <a:xfrm>
            <a:off x="1371599" y="2032430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9900FF"/>
                </a:solidFill>
              </a:rPr>
              <a:t>0      1      2      3     4     5      6      7    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EE6925B-6C44-42E6-94F5-347FDB920602}"/>
              </a:ext>
            </a:extLst>
          </p:cNvPr>
          <p:cNvSpPr/>
          <p:nvPr/>
        </p:nvSpPr>
        <p:spPr>
          <a:xfrm>
            <a:off x="7326898" y="5699089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N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E8C457C-EAAA-4425-B002-0669D175F022}"/>
              </a:ext>
            </a:extLst>
          </p:cNvPr>
          <p:cNvSpPr/>
          <p:nvPr/>
        </p:nvSpPr>
        <p:spPr>
          <a:xfrm>
            <a:off x="7339659" y="5128676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F74763E-CB11-4B11-96A6-0D5BFE5F3DB3}"/>
              </a:ext>
            </a:extLst>
          </p:cNvPr>
          <p:cNvSpPr/>
          <p:nvPr/>
        </p:nvSpPr>
        <p:spPr>
          <a:xfrm>
            <a:off x="7339659" y="4558263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N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359A184-E1DE-4B34-9111-7E9479F886E2}"/>
              </a:ext>
            </a:extLst>
          </p:cNvPr>
          <p:cNvSpPr/>
          <p:nvPr/>
        </p:nvSpPr>
        <p:spPr>
          <a:xfrm>
            <a:off x="7339659" y="3991604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5E80613-C892-4673-A05E-295F456BE517}"/>
              </a:ext>
            </a:extLst>
          </p:cNvPr>
          <p:cNvSpPr/>
          <p:nvPr/>
        </p:nvSpPr>
        <p:spPr>
          <a:xfrm>
            <a:off x="7339659" y="3409801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F63B85C-CE48-4350-AFF2-699534EFDA81}"/>
              </a:ext>
            </a:extLst>
          </p:cNvPr>
          <p:cNvSpPr/>
          <p:nvPr/>
        </p:nvSpPr>
        <p:spPr>
          <a:xfrm>
            <a:off x="7339659" y="2827999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F483AA8-AAD3-4F36-ABBA-72ADD8AD787C}"/>
              </a:ext>
            </a:extLst>
          </p:cNvPr>
          <p:cNvSpPr/>
          <p:nvPr/>
        </p:nvSpPr>
        <p:spPr>
          <a:xfrm>
            <a:off x="7339659" y="2261340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212" name="Slide Number Placeholder 4">
            <a:extLst>
              <a:ext uri="{FF2B5EF4-FFF2-40B4-BE49-F238E27FC236}">
                <a16:creationId xmlns:a16="http://schemas.microsoft.com/office/drawing/2014/main" id="{2EC21661-DEE2-43BC-9C64-A5CF17FB8F63}"/>
              </a:ext>
            </a:extLst>
          </p:cNvPr>
          <p:cNvSpPr txBox="1">
            <a:spLocks/>
          </p:cNvSpPr>
          <p:nvPr/>
        </p:nvSpPr>
        <p:spPr>
          <a:xfrm>
            <a:off x="6471826" y="6000526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0539D1C-C2A2-4030-A748-B9CF9A91530F}" type="slidenum">
              <a:rPr lang="ar-SA" altLang="en-US" smtClean="0"/>
              <a:pPr/>
              <a:t>10</a:t>
            </a:fld>
            <a:endParaRPr lang="en-US" alt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C9DFA41-58DA-47B1-8635-BD8C3E555A2B}"/>
              </a:ext>
            </a:extLst>
          </p:cNvPr>
          <p:cNvSpPr/>
          <p:nvPr/>
        </p:nvSpPr>
        <p:spPr>
          <a:xfrm>
            <a:off x="7339659" y="1694681"/>
            <a:ext cx="838200" cy="5666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F67609B6-BAD0-4896-9B27-50FB7D6F426E}"/>
              </a:ext>
            </a:extLst>
          </p:cNvPr>
          <p:cNvSpPr txBox="1"/>
          <p:nvPr/>
        </p:nvSpPr>
        <p:spPr>
          <a:xfrm>
            <a:off x="1749458" y="5911422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A4877398-FC14-439A-B676-FCCE4137B480}"/>
              </a:ext>
            </a:extLst>
          </p:cNvPr>
          <p:cNvSpPr txBox="1"/>
          <p:nvPr/>
        </p:nvSpPr>
        <p:spPr>
          <a:xfrm>
            <a:off x="2792363" y="5907809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DCE24DFF-D8DB-47B1-8B77-BBD56EF30FDD}"/>
              </a:ext>
            </a:extLst>
          </p:cNvPr>
          <p:cNvSpPr txBox="1"/>
          <p:nvPr/>
        </p:nvSpPr>
        <p:spPr>
          <a:xfrm>
            <a:off x="1547976" y="5447320"/>
            <a:ext cx="4114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rgbClr val="9900FF"/>
                </a:solidFill>
              </a:rPr>
              <a:t>0      1      2      3     4     5      6      7    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77078CE7-27F5-43A7-B617-C5D78F70D928}"/>
              </a:ext>
            </a:extLst>
          </p:cNvPr>
          <p:cNvSpPr/>
          <p:nvPr/>
        </p:nvSpPr>
        <p:spPr>
          <a:xfrm>
            <a:off x="2158335" y="5856879"/>
            <a:ext cx="509341" cy="4604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32A12F6-855D-4AAC-8F7B-B7D0F67F569E}"/>
              </a:ext>
            </a:extLst>
          </p:cNvPr>
          <p:cNvSpPr txBox="1"/>
          <p:nvPr/>
        </p:nvSpPr>
        <p:spPr>
          <a:xfrm>
            <a:off x="2244412" y="5896416"/>
            <a:ext cx="396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E7BE8C82-499F-4E2C-8E34-42F7BF323609}"/>
              </a:ext>
            </a:extLst>
          </p:cNvPr>
          <p:cNvSpPr txBox="1"/>
          <p:nvPr/>
        </p:nvSpPr>
        <p:spPr>
          <a:xfrm>
            <a:off x="3302902" y="5907809"/>
            <a:ext cx="3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615B11E-C140-4212-B3E6-276E6379572F}"/>
              </a:ext>
            </a:extLst>
          </p:cNvPr>
          <p:cNvSpPr txBox="1"/>
          <p:nvPr/>
        </p:nvSpPr>
        <p:spPr>
          <a:xfrm>
            <a:off x="6245307" y="3071077"/>
            <a:ext cx="700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BF3E7498-D156-4A79-940E-72F6D064A4C9}"/>
              </a:ext>
            </a:extLst>
          </p:cNvPr>
          <p:cNvSpPr txBox="1"/>
          <p:nvPr/>
        </p:nvSpPr>
        <p:spPr>
          <a:xfrm>
            <a:off x="3812243" y="5898845"/>
            <a:ext cx="3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0ABB143-D7BA-492A-82F0-A20BDB7D017E}"/>
              </a:ext>
            </a:extLst>
          </p:cNvPr>
          <p:cNvSpPr txBox="1"/>
          <p:nvPr/>
        </p:nvSpPr>
        <p:spPr>
          <a:xfrm>
            <a:off x="4832009" y="5907809"/>
            <a:ext cx="3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8E3061E3-75C5-4AA7-8337-7BD0B526E44E}"/>
              </a:ext>
            </a:extLst>
          </p:cNvPr>
          <p:cNvSpPr txBox="1"/>
          <p:nvPr/>
        </p:nvSpPr>
        <p:spPr>
          <a:xfrm>
            <a:off x="4311932" y="5910963"/>
            <a:ext cx="3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F2A84143-4823-42B7-A650-B17C00C041D5}"/>
              </a:ext>
            </a:extLst>
          </p:cNvPr>
          <p:cNvSpPr txBox="1"/>
          <p:nvPr/>
        </p:nvSpPr>
        <p:spPr>
          <a:xfrm>
            <a:off x="6027687" y="3583317"/>
            <a:ext cx="73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4,6,5</a:t>
            </a:r>
            <a:endParaRPr lang="en-IN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0C98D25E-4AC6-4437-96C2-0AFF621FD778}"/>
              </a:ext>
            </a:extLst>
          </p:cNvPr>
          <p:cNvSpPr txBox="1"/>
          <p:nvPr/>
        </p:nvSpPr>
        <p:spPr>
          <a:xfrm>
            <a:off x="5326843" y="5885123"/>
            <a:ext cx="39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954C634-CE67-419E-A05B-D8BF2AF78D01}"/>
              </a:ext>
            </a:extLst>
          </p:cNvPr>
          <p:cNvSpPr txBox="1"/>
          <p:nvPr/>
        </p:nvSpPr>
        <p:spPr>
          <a:xfrm>
            <a:off x="6280218" y="4079129"/>
            <a:ext cx="30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8E86C-1EF2-4CE5-B4C6-53ED4047FAD7}"/>
              </a:ext>
            </a:extLst>
          </p:cNvPr>
          <p:cNvSpPr txBox="1"/>
          <p:nvPr/>
        </p:nvSpPr>
        <p:spPr>
          <a:xfrm>
            <a:off x="6045702" y="2568575"/>
            <a:ext cx="70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0 1 2 </a:t>
            </a:r>
            <a:endParaRPr lang="en-IN" dirty="0"/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28BF2E-650E-4A84-8246-F4C0BAB75424}"/>
              </a:ext>
            </a:extLst>
          </p:cNvPr>
          <p:cNvSpPr/>
          <p:nvPr/>
        </p:nvSpPr>
        <p:spPr>
          <a:xfrm>
            <a:off x="5823279" y="1916374"/>
            <a:ext cx="1205440" cy="2925218"/>
          </a:xfrm>
          <a:prstGeom prst="rect">
            <a:avLst/>
          </a:prstGeom>
          <a:solidFill>
            <a:srgbClr val="888BF4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4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1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25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256" dur="1000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6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7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5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53" dur="1000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59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60" dur="1000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36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7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6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10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92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3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4" dur="250" autoRev="1" fill="remov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0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0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07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9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>
                      <p:stCondLst>
                        <p:cond delay="indefinite"/>
                      </p:stCondLst>
                      <p:childTnLst>
                        <p:par>
                          <p:cTn id="436" fill="hold">
                            <p:stCondLst>
                              <p:cond delay="0"/>
                            </p:stCondLst>
                            <p:childTnLst>
                              <p:par>
                                <p:cTn id="4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5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>
                      <p:stCondLst>
                        <p:cond delay="indefinite"/>
                      </p:stCondLst>
                      <p:childTnLst>
                        <p:par>
                          <p:cTn id="460" fill="hold">
                            <p:stCondLst>
                              <p:cond delay="0"/>
                            </p:stCondLst>
                            <p:childTnLst>
                              <p:par>
                                <p:cTn id="4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4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5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6" fill="hold">
                      <p:stCondLst>
                        <p:cond delay="indefinite"/>
                      </p:stCondLst>
                      <p:childTnLst>
                        <p:par>
                          <p:cTn id="467" fill="hold">
                            <p:stCondLst>
                              <p:cond delay="0"/>
                            </p:stCondLst>
                            <p:childTnLst>
                              <p:par>
                                <p:cTn id="468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0" fill="hold">
                      <p:stCondLst>
                        <p:cond delay="indefinite"/>
                      </p:stCondLst>
                      <p:childTnLst>
                        <p:par>
                          <p:cTn id="481" fill="hold">
                            <p:stCondLst>
                              <p:cond delay="0"/>
                            </p:stCondLst>
                            <p:childTnLst>
                              <p:par>
                                <p:cTn id="4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0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9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92" dur="10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7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498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499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>
                      <p:stCondLst>
                        <p:cond delay="indefinite"/>
                      </p:stCondLst>
                      <p:childTnLst>
                        <p:par>
                          <p:cTn id="502" fill="hold">
                            <p:stCondLst>
                              <p:cond delay="0"/>
                            </p:stCondLst>
                            <p:childTnLst>
                              <p:par>
                                <p:cTn id="503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4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05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06" dur="10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5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1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250000" y="250000"/>
                                    </p:animScale>
                                    <p:animMotion origin="layout" path="M 0.0000 0.0000 C 0.03802 0.0 0.1441 0.02341 0.1826 0.0915 C 0.22118 0.15964 0.24705 0.31256 0.2318 0.4083 C 0.21649 0.50394 0.20747 0.57948 0.0908 0.6661 C -0.02552 0.75279 -0.37517 0.88508 -0.4674 0.9289" pathEditMode="relative" ptsTypes="">
                                      <p:cBhvr>
                                        <p:cTn id="512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out" filter="fade">
                                      <p:cBhvr>
                                        <p:cTn id="513" dur="10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2" fill="hold">
                      <p:stCondLst>
                        <p:cond delay="indefinite"/>
                      </p:stCondLst>
                      <p:childTnLst>
                        <p:par>
                          <p:cTn id="523" fill="hold">
                            <p:stCondLst>
                              <p:cond delay="0"/>
                            </p:stCondLst>
                            <p:childTnLst>
                              <p:par>
                                <p:cTn id="5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2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3" dur="100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1" fill="hold">
                      <p:stCondLst>
                        <p:cond delay="indefinite"/>
                      </p:stCondLst>
                      <p:childTnLst>
                        <p:par>
                          <p:cTn id="542" fill="hold">
                            <p:stCondLst>
                              <p:cond delay="0"/>
                            </p:stCondLst>
                            <p:childTnLst>
                              <p:par>
                                <p:cTn id="543" presetID="2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8" fill="hold">
                      <p:stCondLst>
                        <p:cond delay="indefinite"/>
                      </p:stCondLst>
                      <p:childTnLst>
                        <p:par>
                          <p:cTn id="549" fill="hold">
                            <p:stCondLst>
                              <p:cond delay="0"/>
                            </p:stCondLst>
                            <p:childTnLst>
                              <p:par>
                                <p:cTn id="5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3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2" grpId="2" animBg="1"/>
      <p:bldP spid="93" grpId="0" animBg="1"/>
      <p:bldP spid="93" grpId="1" animBg="1"/>
      <p:bldP spid="93" grpId="2" animBg="1"/>
      <p:bldP spid="94" grpId="0" animBg="1"/>
      <p:bldP spid="95" grpId="0" animBg="1"/>
      <p:bldP spid="95" grpId="1" animBg="1"/>
      <p:bldP spid="96" grpId="0" animBg="1"/>
      <p:bldP spid="152" grpId="0"/>
      <p:bldP spid="157" grpId="0"/>
      <p:bldP spid="162" grpId="0"/>
      <p:bldP spid="164" grpId="0"/>
      <p:bldP spid="169" grpId="0"/>
      <p:bldP spid="172" grpId="0"/>
      <p:bldP spid="176" grpId="0"/>
      <p:bldP spid="181" grpId="0"/>
      <p:bldP spid="272" grpId="0"/>
      <p:bldP spid="275" grpId="0"/>
      <p:bldP spid="280" grpId="0"/>
      <p:bldP spid="292" grpId="0"/>
      <p:bldP spid="299" grpId="0"/>
      <p:bldP spid="304" grpId="0"/>
      <p:bldP spid="320" grpId="0"/>
      <p:bldP spid="323" grpId="0"/>
      <p:bldP spid="326" grpId="0"/>
      <p:bldP spid="328" grpId="0"/>
      <p:bldP spid="335" grpId="0"/>
      <p:bldP spid="2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54BA82-114E-4AD1-AB48-1A56A015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7F7D7-0207-46C8-8F62-BFDCB95ED1B4}" type="slidenum">
              <a:rPr lang="ar-SA" altLang="en-US" smtClean="0"/>
              <a:pPr/>
              <a:t>11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EE0EA7-5271-4D20-9A44-F7EE54CCB972}"/>
              </a:ext>
            </a:extLst>
          </p:cNvPr>
          <p:cNvSpPr txBox="1"/>
          <p:nvPr/>
        </p:nvSpPr>
        <p:spPr>
          <a:xfrm>
            <a:off x="457200" y="295835"/>
            <a:ext cx="7467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CNF expression, and the corresponding graph be </a:t>
            </a:r>
            <a:r>
              <a:rPr 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sz="1000" b="1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b="1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161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unsatisfiability :</a:t>
            </a:r>
          </a:p>
          <a:p>
            <a:endParaRPr lang="en-US" sz="1100" dirty="0">
              <a:solidFill>
                <a:srgbClr val="6161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any vertex </a:t>
            </a:r>
            <a:r>
              <a:rPr lang="en-US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</a:t>
            </a:r>
            <a:r>
              <a:rPr lang="en-US" baseline="-25000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</a:t>
            </a:r>
            <a:r>
              <a:rPr lang="en-US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lie in the same SCC then </a:t>
            </a:r>
            <a:r>
              <a:rPr lang="en-US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unsatisfiable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6161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6161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161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 satisfiability :</a:t>
            </a:r>
          </a:p>
          <a:p>
            <a:endParaRPr lang="en-US" sz="1200" dirty="0">
              <a:solidFill>
                <a:srgbClr val="6161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/>
              <a:t>∀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</a:t>
            </a:r>
            <a:r>
              <a:rPr lang="en-US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</a:t>
            </a:r>
            <a:r>
              <a:rPr lang="en-US" baseline="-25000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</a:t>
            </a:r>
            <a:r>
              <a:rPr lang="en-US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solidFill>
                  <a:srgbClr val="99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lie in the same SCC, then  </a:t>
            </a:r>
            <a:r>
              <a:rPr lang="en-US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satisfiable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9893C52-BA68-44E6-8C26-36A77B10728F}"/>
              </a:ext>
            </a:extLst>
          </p:cNvPr>
          <p:cNvGrpSpPr/>
          <p:nvPr/>
        </p:nvGrpSpPr>
        <p:grpSpPr>
          <a:xfrm>
            <a:off x="1371600" y="2763509"/>
            <a:ext cx="4283442" cy="1348912"/>
            <a:chOff x="1203088" y="2429299"/>
            <a:chExt cx="4249206" cy="127271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D7680D-64A6-49DC-A8B9-FACB2419D59F}"/>
                </a:ext>
              </a:extLst>
            </p:cNvPr>
            <p:cNvSpPr/>
            <p:nvPr/>
          </p:nvSpPr>
          <p:spPr>
            <a:xfrm>
              <a:off x="1203088" y="2460278"/>
              <a:ext cx="431586" cy="437884"/>
            </a:xfrm>
            <a:prstGeom prst="ellipse">
              <a:avLst/>
            </a:prstGeom>
            <a:solidFill>
              <a:srgbClr val="85FFCE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x</a:t>
              </a:r>
              <a:endParaRPr lang="en-IN" sz="12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AD2EC03-FA17-4C70-A4D8-823AB2333517}"/>
                </a:ext>
              </a:extLst>
            </p:cNvPr>
            <p:cNvSpPr/>
            <p:nvPr/>
          </p:nvSpPr>
          <p:spPr>
            <a:xfrm>
              <a:off x="2540084" y="2441841"/>
              <a:ext cx="408749" cy="43788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y</a:t>
              </a:r>
              <a:endParaRPr lang="en-IN" sz="1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21C51D-3EE5-4773-A053-193F93AEEF62}"/>
                </a:ext>
              </a:extLst>
            </p:cNvPr>
            <p:cNvSpPr/>
            <p:nvPr/>
          </p:nvSpPr>
          <p:spPr>
            <a:xfrm>
              <a:off x="1828799" y="3200399"/>
              <a:ext cx="481793" cy="435238"/>
            </a:xfrm>
            <a:prstGeom prst="ellipse">
              <a:avLst/>
            </a:prstGeom>
            <a:solidFill>
              <a:srgbClr val="85FFCE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~x</a:t>
              </a:r>
              <a:endParaRPr lang="en-IN" sz="12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4077F-003B-499F-9FA4-4DA61DC1AAEB}"/>
                </a:ext>
              </a:extLst>
            </p:cNvPr>
            <p:cNvSpPr/>
            <p:nvPr/>
          </p:nvSpPr>
          <p:spPr>
            <a:xfrm>
              <a:off x="3911556" y="2429299"/>
              <a:ext cx="495999" cy="44280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~y</a:t>
              </a:r>
              <a:endParaRPr lang="en-IN" sz="12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5B086A-428F-4005-BCF1-084EC193F8D9}"/>
                </a:ext>
              </a:extLst>
            </p:cNvPr>
            <p:cNvSpPr/>
            <p:nvPr/>
          </p:nvSpPr>
          <p:spPr>
            <a:xfrm>
              <a:off x="4956295" y="2439354"/>
              <a:ext cx="495999" cy="422695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z</a:t>
              </a:r>
              <a:endParaRPr lang="en-IN" sz="1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C5DD914-3136-4477-860E-E168D7E39F00}"/>
                </a:ext>
              </a:extLst>
            </p:cNvPr>
            <p:cNvSpPr/>
            <p:nvPr/>
          </p:nvSpPr>
          <p:spPr>
            <a:xfrm>
              <a:off x="3925761" y="3218687"/>
              <a:ext cx="481794" cy="48332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~z</a:t>
              </a:r>
              <a:endParaRPr lang="en-IN" sz="1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EC0AFE-10DF-47A4-9D22-91B77E107646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1667175" y="2655742"/>
              <a:ext cx="872909" cy="5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1306AAC-9FC4-46C4-9E11-F6AA7005373E}"/>
                </a:ext>
              </a:extLst>
            </p:cNvPr>
            <p:cNvCxnSpPr>
              <a:cxnSpLocks/>
              <a:stCxn id="14" idx="3"/>
              <a:endCxn id="15" idx="7"/>
            </p:cNvCxnSpPr>
            <p:nvPr/>
          </p:nvCxnSpPr>
          <p:spPr>
            <a:xfrm flipH="1">
              <a:off x="2240035" y="2815598"/>
              <a:ext cx="359909" cy="448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FF10AF3-3270-49F7-9E24-176195DC96AF}"/>
                </a:ext>
              </a:extLst>
            </p:cNvPr>
            <p:cNvCxnSpPr>
              <a:cxnSpLocks/>
              <a:stCxn id="15" idx="1"/>
              <a:endCxn id="12" idx="4"/>
            </p:cNvCxnSpPr>
            <p:nvPr/>
          </p:nvCxnSpPr>
          <p:spPr>
            <a:xfrm flipH="1" flipV="1">
              <a:off x="1418881" y="2898162"/>
              <a:ext cx="480474" cy="36597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9AB2A69-7FC5-4ECF-88FE-81B33A12F809}"/>
                </a:ext>
              </a:extLst>
            </p:cNvPr>
            <p:cNvCxnSpPr>
              <a:cxnSpLocks/>
              <a:stCxn id="17" idx="2"/>
              <a:endCxn id="16" idx="6"/>
            </p:cNvCxnSpPr>
            <p:nvPr/>
          </p:nvCxnSpPr>
          <p:spPr>
            <a:xfrm flipH="1">
              <a:off x="4407555" y="2650702"/>
              <a:ext cx="548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F2B8FB-756D-4BCB-AAE4-6D8149AF840E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4159556" y="2872104"/>
              <a:ext cx="7102" cy="3465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3D9567-78C9-4B8C-8520-E0109B429C69}"/>
                </a:ext>
              </a:extLst>
            </p:cNvPr>
            <p:cNvCxnSpPr>
              <a:cxnSpLocks/>
              <a:stCxn id="16" idx="2"/>
              <a:endCxn id="14" idx="6"/>
            </p:cNvCxnSpPr>
            <p:nvPr/>
          </p:nvCxnSpPr>
          <p:spPr>
            <a:xfrm flipH="1">
              <a:off x="2948833" y="2650702"/>
              <a:ext cx="962723" cy="1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188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BD34-DF21-48B9-AA3E-F79AA2B1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6347714" cy="762000"/>
          </a:xfrm>
        </p:spPr>
        <p:txBody>
          <a:bodyPr/>
          <a:lstStyle/>
          <a:p>
            <a:r>
              <a:rPr lang="en-US" dirty="0">
                <a:solidFill>
                  <a:srgbClr val="9900FF"/>
                </a:solidFill>
              </a:rPr>
              <a:t>Example (Discussed in Code)</a:t>
            </a:r>
            <a:endParaRPr lang="en-IN" dirty="0">
              <a:solidFill>
                <a:srgbClr val="99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11A8-4C0F-41F0-BAA9-F6BB2B4B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252D2-5D1A-48C2-AA3E-5D6054BA2406}" type="slidenum">
              <a:rPr lang="ar-SA" altLang="en-US" smtClean="0"/>
              <a:pPr/>
              <a:t>12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A7942-38B8-4CD1-B059-5C2E8E21FE89}"/>
              </a:ext>
            </a:extLst>
          </p:cNvPr>
          <p:cNvGrpSpPr/>
          <p:nvPr/>
        </p:nvGrpSpPr>
        <p:grpSpPr>
          <a:xfrm>
            <a:off x="762000" y="3518844"/>
            <a:ext cx="5518075" cy="2705081"/>
            <a:chOff x="1161672" y="2853276"/>
            <a:chExt cx="6086294" cy="28662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ED8283-5040-4338-9191-A8A5F95ADC30}"/>
                </a:ext>
              </a:extLst>
            </p:cNvPr>
            <p:cNvSpPr/>
            <p:nvPr/>
          </p:nvSpPr>
          <p:spPr>
            <a:xfrm>
              <a:off x="1918447" y="3352802"/>
              <a:ext cx="762000" cy="7709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43F794A-5CE2-4F1F-9311-F2C980C01E2A}"/>
                </a:ext>
              </a:extLst>
            </p:cNvPr>
            <p:cNvSpPr/>
            <p:nvPr/>
          </p:nvSpPr>
          <p:spPr>
            <a:xfrm>
              <a:off x="4285129" y="3352801"/>
              <a:ext cx="762000" cy="77096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~A</a:t>
              </a:r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3CC64B4-E06B-417A-B2A7-2FC56BC76E34}"/>
                </a:ext>
              </a:extLst>
            </p:cNvPr>
            <p:cNvSpPr/>
            <p:nvPr/>
          </p:nvSpPr>
          <p:spPr>
            <a:xfrm>
              <a:off x="1918447" y="4948520"/>
              <a:ext cx="762000" cy="7709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  <a:endParaRPr lang="en-IN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EEB5EFF-BBF0-4C6A-915A-97D6FB6013AA}"/>
                </a:ext>
              </a:extLst>
            </p:cNvPr>
            <p:cNvSpPr/>
            <p:nvPr/>
          </p:nvSpPr>
          <p:spPr>
            <a:xfrm>
              <a:off x="4285129" y="4948519"/>
              <a:ext cx="762000" cy="770965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~B</a:t>
              </a:r>
              <a:endParaRPr lang="en-IN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E9FF26-F83E-4E6C-BD64-B3D3C35B4F94}"/>
                </a:ext>
              </a:extLst>
            </p:cNvPr>
            <p:cNvSpPr/>
            <p:nvPr/>
          </p:nvSpPr>
          <p:spPr>
            <a:xfrm>
              <a:off x="6414249" y="3352798"/>
              <a:ext cx="762000" cy="77096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IN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9EF149-9A63-42A6-B515-CE1B6645384E}"/>
                </a:ext>
              </a:extLst>
            </p:cNvPr>
            <p:cNvSpPr/>
            <p:nvPr/>
          </p:nvSpPr>
          <p:spPr>
            <a:xfrm>
              <a:off x="6485966" y="4948518"/>
              <a:ext cx="762000" cy="77096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~C</a:t>
              </a:r>
              <a:endParaRPr lang="en-IN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0020B9-F670-45A2-89CE-1AD3FB74D4F2}"/>
                </a:ext>
              </a:extLst>
            </p:cNvPr>
            <p:cNvCxnSpPr>
              <a:cxnSpLocks/>
            </p:cNvCxnSpPr>
            <p:nvPr/>
          </p:nvCxnSpPr>
          <p:spPr>
            <a:xfrm>
              <a:off x="2299447" y="4138060"/>
              <a:ext cx="0" cy="8247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7DD343-CDE4-41A0-B470-2D4CF12F142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5047129" y="3738281"/>
              <a:ext cx="1367120" cy="36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2EC72D-5AF4-40C8-8E9A-29143FE08514}"/>
                </a:ext>
              </a:extLst>
            </p:cNvPr>
            <p:cNvCxnSpPr>
              <a:cxnSpLocks/>
            </p:cNvCxnSpPr>
            <p:nvPr/>
          </p:nvCxnSpPr>
          <p:spPr>
            <a:xfrm>
              <a:off x="5051611" y="5396755"/>
              <a:ext cx="1510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89FBE2-F1C1-4A87-A1B1-44F18036D90E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680447" y="3738284"/>
              <a:ext cx="160468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F23B04-675E-41F9-AA92-0946D1E9D3CB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V="1">
              <a:off x="4666129" y="4123766"/>
              <a:ext cx="0" cy="8247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1D36E1-ECE9-48C5-BB57-B9C6D000F556}"/>
                </a:ext>
              </a:extLst>
            </p:cNvPr>
            <p:cNvCxnSpPr>
              <a:cxnSpLocks/>
              <a:stCxn id="11" idx="1"/>
              <a:endCxn id="7" idx="5"/>
            </p:cNvCxnSpPr>
            <p:nvPr/>
          </p:nvCxnSpPr>
          <p:spPr>
            <a:xfrm flipH="1" flipV="1">
              <a:off x="4935537" y="4010861"/>
              <a:ext cx="1662021" cy="105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4480AC02-E936-4531-BAEA-6573860D1291}"/>
                </a:ext>
              </a:extLst>
            </p:cNvPr>
            <p:cNvCxnSpPr>
              <a:cxnSpLocks/>
              <a:stCxn id="11" idx="4"/>
              <a:endCxn id="8" idx="4"/>
            </p:cNvCxnSpPr>
            <p:nvPr/>
          </p:nvCxnSpPr>
          <p:spPr>
            <a:xfrm rot="5400000">
              <a:off x="4583206" y="3435725"/>
              <a:ext cx="2" cy="4567519"/>
            </a:xfrm>
            <a:prstGeom prst="curvedConnector3">
              <a:avLst>
                <a:gd name="adj1" fmla="val 1143010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1704C12-1B2E-4150-9401-19E2B92A4B28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2568855" y="4010861"/>
              <a:ext cx="1827866" cy="105056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B58F0A-743C-4C26-A871-11CF3117EBE1}"/>
                </a:ext>
              </a:extLst>
            </p:cNvPr>
            <p:cNvCxnSpPr>
              <a:cxnSpLocks/>
              <a:stCxn id="6" idx="5"/>
              <a:endCxn id="9" idx="2"/>
            </p:cNvCxnSpPr>
            <p:nvPr/>
          </p:nvCxnSpPr>
          <p:spPr>
            <a:xfrm>
              <a:off x="2568855" y="4010862"/>
              <a:ext cx="1716274" cy="13231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8795DC4-B04E-46AE-9154-C1892C329CA1}"/>
                </a:ext>
              </a:extLst>
            </p:cNvPr>
            <p:cNvSpPr/>
            <p:nvPr/>
          </p:nvSpPr>
          <p:spPr>
            <a:xfrm rot="19064528">
              <a:off x="1161672" y="2853276"/>
              <a:ext cx="4164710" cy="2715613"/>
            </a:xfrm>
            <a:prstGeom prst="ellipse">
              <a:avLst/>
            </a:prstGeom>
            <a:noFill/>
            <a:ln w="38100" cap="flat" cmpd="sng" algn="ctr">
              <a:solidFill>
                <a:srgbClr val="00B050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E3BA16-EDCA-4C25-BB6C-5F1DA9EC5629}"/>
              </a:ext>
            </a:extLst>
          </p:cNvPr>
          <p:cNvSpPr txBox="1"/>
          <p:nvPr/>
        </p:nvSpPr>
        <p:spPr>
          <a:xfrm>
            <a:off x="609600" y="1151964"/>
            <a:ext cx="7620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F  :  (~A V B)∧(~B V ~A)∧(A V C)∧(B V C)∧(A V A)</a:t>
            </a:r>
          </a:p>
          <a:p>
            <a:pPr algn="l"/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(A-&gt;B) V (B-&gt;~A) V (~A-&gt;C) V  (~B-&gt;C) V (~A-&gt;A)</a:t>
            </a:r>
          </a:p>
          <a:p>
            <a:pPr marL="457200" indent="-457200" algn="l">
              <a:buFont typeface="+mj-lt"/>
              <a:buAutoNum type="arabicPeriod"/>
            </a:pPr>
            <a:endParaRPr lang="pt-BR" sz="2000" b="1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(~B-&gt;~A) V (A-&gt;~B) V (~C-&gt;A) V  (~C-&gt;B) V (~A-&gt;A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endParaRPr lang="pt-BR" sz="2000" b="1" dirty="0">
              <a:latin typeface="Consolas" panose="020B0609020204030204" pitchFamily="49" charset="0"/>
            </a:endParaRPr>
          </a:p>
          <a:p>
            <a:pPr algn="l"/>
            <a:endParaRPr lang="pt-BR" sz="2000" b="1" dirty="0">
              <a:latin typeface="Consolas" panose="020B0609020204030204" pitchFamily="49" charset="0"/>
            </a:endParaRPr>
          </a:p>
          <a:p>
            <a:pPr algn="l"/>
            <a:endParaRPr lang="pt-BR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7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DE48-3AC9-4182-927A-4A55CF78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90499"/>
            <a:ext cx="7772400" cy="838200"/>
          </a:xfrm>
        </p:spPr>
        <p:txBody>
          <a:bodyPr/>
          <a:lstStyle/>
          <a:p>
            <a:r>
              <a:rPr lang="en-IN" dirty="0">
                <a:solidFill>
                  <a:srgbClr val="9900FF"/>
                </a:solidFill>
              </a:rPr>
              <a:t>Introduction: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95E8D-E92D-4C94-8E4D-1E3C03F0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9D1C-C2A2-4030-A748-B9CF9A91530F}" type="slidenum">
              <a:rPr lang="ar-SA" altLang="en-US" smtClean="0"/>
              <a:pPr/>
              <a:t>2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FF0C7-8939-4555-B0A3-61130B75B744}"/>
              </a:ext>
            </a:extLst>
          </p:cNvPr>
          <p:cNvSpPr txBox="1"/>
          <p:nvPr/>
        </p:nvSpPr>
        <p:spPr>
          <a:xfrm>
            <a:off x="477043" y="853943"/>
            <a:ext cx="7543800" cy="1911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 (Boolean satisfiability problem) is the problem of assigning Boolean values to variables to satisfy a given Boolean formula. The Boolean formula will usually be given in </a:t>
            </a:r>
            <a:r>
              <a:rPr lang="en-US" sz="1800" b="0" i="0" u="sng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CNF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conjunction of multiple clauses, where each clause is a disjunction of literals (variables)</a:t>
            </a:r>
            <a:endParaRPr lang="en-US" sz="1800" i="0" u="none" strike="noStrik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9FDAB7-65BA-4F91-A48E-D97CC0EB03D0}"/>
              </a:ext>
            </a:extLst>
          </p:cNvPr>
          <p:cNvSpPr txBox="1"/>
          <p:nvPr/>
        </p:nvSpPr>
        <p:spPr>
          <a:xfrm>
            <a:off x="477043" y="2971800"/>
            <a:ext cx="558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3200" dirty="0">
                <a:solidFill>
                  <a:schemeClr val="accent1">
                    <a:lumMod val="75000"/>
                  </a:schemeClr>
                </a:solidFill>
              </a:rPr>
              <a:t>Conjunctive Normal Form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B2D4D-E09E-479D-9449-D042417A79BA}"/>
              </a:ext>
            </a:extLst>
          </p:cNvPr>
          <p:cNvSpPr txBox="1"/>
          <p:nvPr/>
        </p:nvSpPr>
        <p:spPr>
          <a:xfrm>
            <a:off x="507523" y="3657600"/>
            <a:ext cx="7050085" cy="1203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CNF expresses formulas as conjunctions of clauses with an AND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Each clause connected by a conjunction, or AND, must be either a literal or contain a disjunction,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BF396F-66E7-48B5-947A-AA68E4C6B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158859"/>
            <a:ext cx="3748142" cy="369332"/>
          </a:xfrm>
          <a:prstGeom prst="rect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(...........)…(...........) </a:t>
            </a:r>
          </a:p>
        </p:txBody>
      </p:sp>
    </p:spTree>
    <p:extLst>
      <p:ext uri="{BB962C8B-B14F-4D97-AF65-F5344CB8AC3E}">
        <p14:creationId xmlns:p14="http://schemas.microsoft.com/office/powerpoint/2010/main" val="3731335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02AD7DF9-3A56-4844-A162-7FB71CB276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2997" y="540529"/>
            <a:ext cx="7353299" cy="1324408"/>
          </a:xfrm>
        </p:spPr>
        <p:txBody>
          <a:bodyPr/>
          <a:lstStyle/>
          <a:p>
            <a:r>
              <a:rPr lang="en-US" altLang="en-US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SAT Problem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3AD59C-6014-4082-BC8E-7CDCA47E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A3C76-45A2-4784-8278-C2C3462C5BA4}" type="slidenum">
              <a:rPr lang="ar-S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E3BD6F-F0AA-4D0F-8A59-2410F04B29E0}"/>
              </a:ext>
            </a:extLst>
          </p:cNvPr>
          <p:cNvSpPr txBox="1"/>
          <p:nvPr/>
        </p:nvSpPr>
        <p:spPr>
          <a:xfrm>
            <a:off x="466406" y="1380564"/>
            <a:ext cx="742648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2-CNF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altLang="en-US" sz="2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</a:p>
          <a:p>
            <a:pPr>
              <a:lnSpc>
                <a:spcPct val="15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if </a:t>
            </a:r>
            <a:r>
              <a:rPr lang="en-US" altLang="en-US" sz="2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satisfiable</a:t>
            </a:r>
          </a:p>
          <a:p>
            <a:pPr>
              <a:lnSpc>
                <a:spcPct val="15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C686E-66E4-4EFD-86B7-F90CC0C1B435}"/>
              </a:ext>
            </a:extLst>
          </p:cNvPr>
          <p:cNvSpPr txBox="1"/>
          <p:nvPr/>
        </p:nvSpPr>
        <p:spPr>
          <a:xfrm>
            <a:off x="712546" y="2544456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 =  (x  y )(y  z )( x  z)( z 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5B0E6B-A53E-4E42-9C48-9FA53EB8BC72}"/>
              </a:ext>
            </a:extLst>
          </p:cNvPr>
          <p:cNvSpPr txBox="1"/>
          <p:nvPr/>
        </p:nvSpPr>
        <p:spPr>
          <a:xfrm>
            <a:off x="539674" y="3419388"/>
            <a:ext cx="792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SAT is a special case of General Satisfiability Problem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79CD2-E889-43C3-B761-DAE1289CFC7D}"/>
              </a:ext>
            </a:extLst>
          </p:cNvPr>
          <p:cNvSpPr txBox="1"/>
          <p:nvPr/>
        </p:nvSpPr>
        <p:spPr>
          <a:xfrm>
            <a:off x="548639" y="3979289"/>
            <a:ext cx="67818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Theorem: </a:t>
            </a:r>
            <a:r>
              <a:rPr lang="en-US" altLang="en-US" sz="2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2SAT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polynomial-time solvable viz, </a:t>
            </a:r>
            <a:r>
              <a:rPr lang="en-US" altLang="en-US" sz="2000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SAT is in P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show how to solve this problem efficiently using path searches in graphs…</a:t>
            </a:r>
            <a:endParaRPr lang="en-US" altLang="en-US" sz="2000" u="sng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D0255-CB07-482A-B369-516A5546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81000"/>
            <a:ext cx="7239000" cy="5333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Transforming The CNF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CA3C52-AA17-4B18-B16D-75188DEEDB8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33400" y="1696440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(</a:t>
            </a:r>
            <a:r>
              <a:rPr lang="en-US" altLang="en-US" sz="28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xy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  (</a:t>
            </a:r>
            <a:r>
              <a:rPr lang="en-US" altLang="en-US" sz="28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yz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  (xz)  (</a:t>
            </a:r>
            <a:r>
              <a:rPr lang="en-US" altLang="en-US" sz="2800" dirty="0" err="1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zy</a:t>
            </a:r>
            <a:r>
              <a:rPr lang="en-US" altLang="en-US" sz="28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5C2A08-8951-4C19-A211-952561B2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36E9-B010-4F8D-8C19-A4918EB17A44}" type="slidenum">
              <a:rPr lang="ar-SA" altLang="en-US"/>
              <a:pPr/>
              <a:t>4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B8209-F14C-445C-B8C5-0AD625102847}"/>
              </a:ext>
            </a:extLst>
          </p:cNvPr>
          <p:cNvSpPr txBox="1"/>
          <p:nvPr/>
        </p:nvSpPr>
        <p:spPr>
          <a:xfrm>
            <a:off x="457201" y="1219200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following  CNF expression: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CA3C3-E0AC-4177-B195-FD9AD0D3A781}"/>
              </a:ext>
            </a:extLst>
          </p:cNvPr>
          <p:cNvSpPr txBox="1"/>
          <p:nvPr/>
        </p:nvSpPr>
        <p:spPr>
          <a:xfrm>
            <a:off x="492283" y="2452863"/>
            <a:ext cx="525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express this using -&gt; operator in either of the two forms: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4565A0-CF3D-4F66-B68A-9CE7FE5E837A}"/>
              </a:ext>
            </a:extLst>
          </p:cNvPr>
          <p:cNvSpPr txBox="1"/>
          <p:nvPr/>
        </p:nvSpPr>
        <p:spPr>
          <a:xfrm>
            <a:off x="502920" y="3152170"/>
            <a:ext cx="7324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(x -&gt; y)  (y -&gt; z)  (x -&gt; z)  (z -&gt; 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5A641-E41A-4188-8C70-4BDE63FD586A}"/>
              </a:ext>
            </a:extLst>
          </p:cNvPr>
          <p:cNvSpPr txBox="1"/>
          <p:nvPr/>
        </p:nvSpPr>
        <p:spPr>
          <a:xfrm>
            <a:off x="518160" y="3705830"/>
            <a:ext cx="8168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( y -&gt;  x)  ( z -&gt;  y)  (z -&gt; x)  (y -&gt; z)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CD13CD-FD0F-4284-9F77-77A31A3B3AAD}"/>
              </a:ext>
            </a:extLst>
          </p:cNvPr>
          <p:cNvSpPr txBox="1"/>
          <p:nvPr/>
        </p:nvSpPr>
        <p:spPr>
          <a:xfrm>
            <a:off x="533400" y="4526817"/>
            <a:ext cx="7293925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Now we can use Graph theory to solve the satisfiability problem:</a:t>
            </a:r>
          </a:p>
          <a:p>
            <a:pPr>
              <a:lnSpc>
                <a:spcPct val="150000"/>
              </a:lnSpc>
            </a:pPr>
            <a:r>
              <a:rPr lang="en-US" dirty="0"/>
              <a:t>Concepts used: Strongly Connected Component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97DE41E9-FC43-4303-9D23-85AAFAB0D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1" y="315227"/>
            <a:ext cx="7772400" cy="1456267"/>
          </a:xfrm>
        </p:spPr>
        <p:txBody>
          <a:bodyPr/>
          <a:lstStyle/>
          <a:p>
            <a:r>
              <a:rPr lang="en-US" altLang="en-US" dirty="0"/>
              <a:t>Graph Construction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A8F84D-5553-4206-9354-814339F68DAB}"/>
              </a:ext>
            </a:extLst>
          </p:cNvPr>
          <p:cNvSpPr txBox="1"/>
          <p:nvPr/>
        </p:nvSpPr>
        <p:spPr>
          <a:xfrm>
            <a:off x="304800" y="1050593"/>
            <a:ext cx="8229598" cy="2062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create a vertex for each literal and the negation of the literal; hence the total number of vertices in our graph would be 2 x (the number of literals)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a clause is of the form p v q, we first we create the vertices : </a:t>
            </a:r>
            <a:r>
              <a:rPr lang="en-US" altLang="en-US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 ~p , q , ~q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p v q can be expressed as </a:t>
            </a:r>
            <a:r>
              <a:rPr lang="en-US" altLang="en-US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p-&gt; q   or  -q-&gt;p</a:t>
            </a:r>
            <a:endParaRPr lang="en-US" altLang="en-US" sz="175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draw an edge directed from </a:t>
            </a:r>
            <a:r>
              <a:rPr lang="en-US" altLang="en-US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p to q   </a:t>
            </a:r>
            <a:r>
              <a:rPr lang="en-US" altLang="en-US" sz="175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 another from</a:t>
            </a:r>
            <a:r>
              <a:rPr lang="en-US" altLang="en-US" sz="17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175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–q to p</a:t>
            </a:r>
            <a:endParaRPr lang="en-IN" sz="17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0C2F6-CA42-40C9-A66A-CE559642D726}"/>
              </a:ext>
            </a:extLst>
          </p:cNvPr>
          <p:cNvSpPr/>
          <p:nvPr/>
        </p:nvSpPr>
        <p:spPr>
          <a:xfrm>
            <a:off x="3234383" y="3329337"/>
            <a:ext cx="211179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     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0768E2-FA29-4FDC-8A54-FB062F91C4E3}"/>
              </a:ext>
            </a:extLst>
          </p:cNvPr>
          <p:cNvSpPr/>
          <p:nvPr/>
        </p:nvSpPr>
        <p:spPr>
          <a:xfrm>
            <a:off x="3039778" y="3329338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~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ADCF0A-1827-4C1A-B9E6-D6D7EB5FC876}"/>
              </a:ext>
            </a:extLst>
          </p:cNvPr>
          <p:cNvSpPr/>
          <p:nvPr/>
        </p:nvSpPr>
        <p:spPr>
          <a:xfrm>
            <a:off x="3920849" y="3302641"/>
            <a:ext cx="84510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-&gt;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D84AFC-069D-4DFF-A697-7A119ABD51C3}"/>
              </a:ext>
            </a:extLst>
          </p:cNvPr>
          <p:cNvSpPr/>
          <p:nvPr/>
        </p:nvSpPr>
        <p:spPr>
          <a:xfrm>
            <a:off x="3999078" y="3362143"/>
            <a:ext cx="61587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83C313-1625-4337-A820-F7C3ECD0F27D}"/>
              </a:ext>
            </a:extLst>
          </p:cNvPr>
          <p:cNvSpPr/>
          <p:nvPr/>
        </p:nvSpPr>
        <p:spPr>
          <a:xfrm>
            <a:off x="2480598" y="3342239"/>
            <a:ext cx="5902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~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AEB70-2EA7-41D0-B8E1-AFD2A56BAA04}"/>
              </a:ext>
            </a:extLst>
          </p:cNvPr>
          <p:cNvSpPr/>
          <p:nvPr/>
        </p:nvSpPr>
        <p:spPr>
          <a:xfrm>
            <a:off x="2942548" y="3599278"/>
            <a:ext cx="101822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EE384-F0C2-456E-BA80-9432EEF30F74}"/>
              </a:ext>
            </a:extLst>
          </p:cNvPr>
          <p:cNvSpPr/>
          <p:nvPr/>
        </p:nvSpPr>
        <p:spPr>
          <a:xfrm>
            <a:off x="3725122" y="3276931"/>
            <a:ext cx="39145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F5C90-8FBF-49AC-A63A-01F90B22EB91}"/>
              </a:ext>
            </a:extLst>
          </p:cNvPr>
          <p:cNvSpPr/>
          <p:nvPr/>
        </p:nvSpPr>
        <p:spPr>
          <a:xfrm>
            <a:off x="2841163" y="3276931"/>
            <a:ext cx="439544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C99BF7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(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5E5C67-E092-42FD-84AF-F8B02A47CA50}"/>
              </a:ext>
            </a:extLst>
          </p:cNvPr>
          <p:cNvSpPr/>
          <p:nvPr/>
        </p:nvSpPr>
        <p:spPr>
          <a:xfrm>
            <a:off x="876296" y="5195658"/>
            <a:ext cx="787510" cy="764411"/>
          </a:xfrm>
          <a:prstGeom prst="ellipse">
            <a:avLst/>
          </a:prstGeom>
          <a:solidFill>
            <a:srgbClr val="C99BF7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~P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AC5C92-982C-4246-ADE9-C8D88050ED6F}"/>
              </a:ext>
            </a:extLst>
          </p:cNvPr>
          <p:cNvSpPr/>
          <p:nvPr/>
        </p:nvSpPr>
        <p:spPr>
          <a:xfrm>
            <a:off x="3148205" y="5167087"/>
            <a:ext cx="745749" cy="769441"/>
          </a:xfrm>
          <a:prstGeom prst="ellipse">
            <a:avLst/>
          </a:prstGeom>
          <a:solidFill>
            <a:srgbClr val="C99BF7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3F0985-EF84-4237-9EE5-ED4BB7FEA694}"/>
              </a:ext>
            </a:extLst>
          </p:cNvPr>
          <p:cNvCxnSpPr>
            <a:cxnSpLocks/>
          </p:cNvCxnSpPr>
          <p:nvPr/>
        </p:nvCxnSpPr>
        <p:spPr>
          <a:xfrm>
            <a:off x="1663806" y="5551808"/>
            <a:ext cx="148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8AB9DA0-5914-4B09-BB70-AA5D871E01F4}"/>
              </a:ext>
            </a:extLst>
          </p:cNvPr>
          <p:cNvSpPr/>
          <p:nvPr/>
        </p:nvSpPr>
        <p:spPr>
          <a:xfrm>
            <a:off x="2757246" y="4117136"/>
            <a:ext cx="2754263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solidFill>
                  <a:srgbClr val="6161E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~Q -&gt; 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395B6F8-707B-45B7-B82F-414E8A6D853D}"/>
              </a:ext>
            </a:extLst>
          </p:cNvPr>
          <p:cNvSpPr/>
          <p:nvPr/>
        </p:nvSpPr>
        <p:spPr>
          <a:xfrm>
            <a:off x="4765955" y="5193873"/>
            <a:ext cx="787510" cy="764411"/>
          </a:xfrm>
          <a:prstGeom prst="ellipse">
            <a:avLst/>
          </a:prstGeom>
          <a:solidFill>
            <a:srgbClr val="C99BF7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~Q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BDE770-A8E3-405B-B546-8C32BD3A2FEF}"/>
              </a:ext>
            </a:extLst>
          </p:cNvPr>
          <p:cNvSpPr/>
          <p:nvPr/>
        </p:nvSpPr>
        <p:spPr>
          <a:xfrm>
            <a:off x="7007990" y="5149705"/>
            <a:ext cx="787510" cy="764411"/>
          </a:xfrm>
          <a:prstGeom prst="ellipse">
            <a:avLst/>
          </a:prstGeom>
          <a:solidFill>
            <a:srgbClr val="C99BF7"/>
          </a:solidFill>
          <a:ln>
            <a:solidFill>
              <a:schemeClr val="tx1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B6A8A1-5DF7-408A-91DA-0BE71FBF451D}"/>
              </a:ext>
            </a:extLst>
          </p:cNvPr>
          <p:cNvCxnSpPr>
            <a:cxnSpLocks/>
          </p:cNvCxnSpPr>
          <p:nvPr/>
        </p:nvCxnSpPr>
        <p:spPr>
          <a:xfrm>
            <a:off x="5553465" y="5551170"/>
            <a:ext cx="1486755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684C08-C780-4B53-81A5-212751371549}"/>
              </a:ext>
            </a:extLst>
          </p:cNvPr>
          <p:cNvSpPr txBox="1"/>
          <p:nvPr/>
        </p:nvSpPr>
        <p:spPr>
          <a:xfrm>
            <a:off x="5346180" y="4314650"/>
            <a:ext cx="15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Contrapositive</a:t>
            </a:r>
            <a:endParaRPr lang="en-IN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9" grpId="1"/>
      <p:bldP spid="10" grpId="0"/>
      <p:bldP spid="10" grpId="1"/>
      <p:bldP spid="14" grpId="0"/>
      <p:bldP spid="14" grpId="1"/>
      <p:bldP spid="16" grpId="0"/>
      <p:bldP spid="16" grpId="1"/>
      <p:bldP spid="6" grpId="0" animBg="1"/>
      <p:bldP spid="19" grpId="0" animBg="1"/>
      <p:bldP spid="31" grpId="0" animBg="1"/>
      <p:bldP spid="32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0E4840-336E-4E70-8C4F-C68F3F9E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168AB-9015-4D39-84B8-356FDDC0A860}" type="slidenum">
              <a:rPr lang="ar-SA" altLang="en-US"/>
              <a:pPr/>
              <a:t>6</a:t>
            </a:fld>
            <a:endParaRPr lang="en-US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19B7D-FE67-4D95-B44A-FEF94876F11F}"/>
              </a:ext>
            </a:extLst>
          </p:cNvPr>
          <p:cNvSpPr txBox="1"/>
          <p:nvPr/>
        </p:nvSpPr>
        <p:spPr>
          <a:xfrm>
            <a:off x="457200" y="9144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ym typeface="Symbol" panose="05050102010706020507" pitchFamily="18" charset="2"/>
              </a:rPr>
              <a:t>(</a:t>
            </a:r>
            <a:r>
              <a:rPr lang="en-US" altLang="en-US" sz="2400" dirty="0" err="1">
                <a:sym typeface="Symbol" panose="05050102010706020507" pitchFamily="18" charset="2"/>
              </a:rPr>
              <a:t>xy</a:t>
            </a:r>
            <a:r>
              <a:rPr lang="en-US" altLang="en-US" sz="2400" dirty="0">
                <a:sym typeface="Symbol" panose="05050102010706020507" pitchFamily="18" charset="2"/>
              </a:rPr>
              <a:t>)(</a:t>
            </a:r>
            <a:r>
              <a:rPr lang="en-US" altLang="en-US" sz="2400" dirty="0" err="1">
                <a:sym typeface="Symbol" panose="05050102010706020507" pitchFamily="18" charset="2"/>
              </a:rPr>
              <a:t>yz</a:t>
            </a:r>
            <a:r>
              <a:rPr lang="en-US" altLang="en-US" sz="2400" dirty="0">
                <a:sym typeface="Symbol" panose="05050102010706020507" pitchFamily="18" charset="2"/>
              </a:rPr>
              <a:t>)(xz)(</a:t>
            </a:r>
            <a:r>
              <a:rPr lang="en-US" altLang="en-US" sz="2400" dirty="0" err="1">
                <a:sym typeface="Symbol" panose="05050102010706020507" pitchFamily="18" charset="2"/>
              </a:rPr>
              <a:t>zy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endParaRPr lang="en-IN" sz="2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AAD419-D8DC-4ECA-BFE7-9873B7F64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38" y="3169922"/>
            <a:ext cx="5029200" cy="33653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08F5EF-656E-450F-849B-16A0A6B679C2}"/>
              </a:ext>
            </a:extLst>
          </p:cNvPr>
          <p:cNvSpPr txBox="1"/>
          <p:nvPr/>
        </p:nvSpPr>
        <p:spPr>
          <a:xfrm>
            <a:off x="457200" y="304800"/>
            <a:ext cx="411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/>
              <a:t>Graph Construction</a:t>
            </a:r>
            <a:endParaRPr lang="en-IN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9171C4-CE42-4527-8EF9-4491663AB676}"/>
              </a:ext>
            </a:extLst>
          </p:cNvPr>
          <p:cNvSpPr txBox="1"/>
          <p:nvPr/>
        </p:nvSpPr>
        <p:spPr>
          <a:xfrm>
            <a:off x="457200" y="1721207"/>
            <a:ext cx="77266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1) 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(x -&gt; y)  (y -&gt; z)  (x -&gt; z)  (z -&gt; y)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0100D6-0ACA-46CF-9F80-B1DAC2A7454D}"/>
              </a:ext>
            </a:extLst>
          </p:cNvPr>
          <p:cNvSpPr txBox="1"/>
          <p:nvPr/>
        </p:nvSpPr>
        <p:spPr>
          <a:xfrm>
            <a:off x="457200" y="2297181"/>
            <a:ext cx="7498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2)   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( y -&gt;  x)  ( z -&gt;  y)  (z -&gt; z)  (y -&gt; z)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>
            <a:extLst>
              <a:ext uri="{FF2B5EF4-FFF2-40B4-BE49-F238E27FC236}">
                <a16:creationId xmlns:a16="http://schemas.microsoft.com/office/drawing/2014/main" id="{B6FCE8FF-9951-4C40-BE67-E12796F58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93697"/>
            <a:ext cx="4724400" cy="609601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Claim: 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45A18D-8A25-4EFE-8100-C66125BB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0B6B-5271-4F11-A837-CB8A8E0094FF}" type="slidenum">
              <a:rPr lang="ar-SA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31B6A-5472-43E2-9FF9-23B00E9C160B}"/>
              </a:ext>
            </a:extLst>
          </p:cNvPr>
          <p:cNvSpPr txBox="1"/>
          <p:nvPr/>
        </p:nvSpPr>
        <p:spPr>
          <a:xfrm>
            <a:off x="430306" y="1018051"/>
            <a:ext cx="7315200" cy="1882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2-CNF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formula 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unsatisfiable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iff</a:t>
            </a:r>
          </a:p>
          <a:p>
            <a:pPr marL="609600" indent="-609600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there exists a variable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such that: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there is a path from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the graph</a:t>
            </a:r>
          </a:p>
          <a:p>
            <a:pPr marL="609600" indent="-609600">
              <a:lnSpc>
                <a:spcPct val="150000"/>
              </a:lnSpc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there is a path from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to </a:t>
            </a:r>
            <a:r>
              <a:rPr lang="en-US" altLang="en-US" sz="20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the graph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3BA2D31-D7D7-44D5-AE4F-EAB06C8420AA}"/>
              </a:ext>
            </a:extLst>
          </p:cNvPr>
          <p:cNvSpPr/>
          <p:nvPr/>
        </p:nvSpPr>
        <p:spPr>
          <a:xfrm>
            <a:off x="1521792" y="4572000"/>
            <a:ext cx="876300" cy="886386"/>
          </a:xfrm>
          <a:prstGeom prst="ellipse">
            <a:avLst/>
          </a:prstGeom>
          <a:solidFill>
            <a:srgbClr val="85FFCE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7F60A6-3915-45A5-8295-90C5E1EAD8D6}"/>
              </a:ext>
            </a:extLst>
          </p:cNvPr>
          <p:cNvSpPr/>
          <p:nvPr/>
        </p:nvSpPr>
        <p:spPr>
          <a:xfrm>
            <a:off x="4762500" y="4572000"/>
            <a:ext cx="876300" cy="904315"/>
          </a:xfrm>
          <a:prstGeom prst="ellipse">
            <a:avLst/>
          </a:prstGeom>
          <a:solidFill>
            <a:srgbClr val="85FFCE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17B610E0-317B-4A49-AB91-20D67EE1EE86}"/>
              </a:ext>
            </a:extLst>
          </p:cNvPr>
          <p:cNvSpPr/>
          <p:nvPr/>
        </p:nvSpPr>
        <p:spPr>
          <a:xfrm>
            <a:off x="1828800" y="3507110"/>
            <a:ext cx="3679356" cy="1143000"/>
          </a:xfrm>
          <a:prstGeom prst="curvedDownArrow">
            <a:avLst/>
          </a:prstGeom>
          <a:solidFill>
            <a:srgbClr val="C99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361843F9-854F-4483-BDDB-D4FE4BD4B6F2}"/>
              </a:ext>
            </a:extLst>
          </p:cNvPr>
          <p:cNvSpPr/>
          <p:nvPr/>
        </p:nvSpPr>
        <p:spPr>
          <a:xfrm rot="5400000">
            <a:off x="2939683" y="4246417"/>
            <a:ext cx="1182678" cy="3551131"/>
          </a:xfrm>
          <a:prstGeom prst="curvedLeftArrow">
            <a:avLst/>
          </a:prstGeom>
          <a:solidFill>
            <a:srgbClr val="C99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98BD4-0B93-4EA9-83A1-FF6D6B90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14562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9900FF"/>
                </a:solidFill>
              </a:rPr>
              <a:t>STRONGLY CONNECTED COMPONENTS</a:t>
            </a:r>
            <a:endParaRPr lang="en-IN" sz="3200" dirty="0">
              <a:solidFill>
                <a:srgbClr val="9900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4272D-CE63-4CEE-A896-7A8B8C961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39D1C-C2A2-4030-A748-B9CF9A91530F}" type="slidenum">
              <a:rPr lang="ar-SA" altLang="en-US" smtClean="0"/>
              <a:pPr/>
              <a:t>8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F51CB-B276-4EFE-A6CA-3ED1CE16A9B8}"/>
              </a:ext>
            </a:extLst>
          </p:cNvPr>
          <p:cNvSpPr txBox="1"/>
          <p:nvPr/>
        </p:nvSpPr>
        <p:spPr>
          <a:xfrm>
            <a:off x="316006" y="1078003"/>
            <a:ext cx="771412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digraph is called strongly connected if there is a path in each direction between each pair of vertices of the graph.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548EC5-A9CC-46E8-8EBB-DE165BF8CD50}"/>
              </a:ext>
            </a:extLst>
          </p:cNvPr>
          <p:cNvSpPr/>
          <p:nvPr/>
        </p:nvSpPr>
        <p:spPr>
          <a:xfrm>
            <a:off x="1768289" y="3352800"/>
            <a:ext cx="762000" cy="762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5FC196-FFFC-43B2-BDCE-CD480B5BBF5F}"/>
              </a:ext>
            </a:extLst>
          </p:cNvPr>
          <p:cNvSpPr/>
          <p:nvPr/>
        </p:nvSpPr>
        <p:spPr>
          <a:xfrm>
            <a:off x="5486400" y="3352800"/>
            <a:ext cx="762000" cy="76200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D02AD0-F881-4201-BD22-C7724A826940}"/>
              </a:ext>
            </a:extLst>
          </p:cNvPr>
          <p:cNvSpPr/>
          <p:nvPr/>
        </p:nvSpPr>
        <p:spPr>
          <a:xfrm>
            <a:off x="3792071" y="5029200"/>
            <a:ext cx="762000" cy="762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2E43B-E911-4518-A41C-F69D57AB47D8}"/>
              </a:ext>
            </a:extLst>
          </p:cNvPr>
          <p:cNvSpPr txBox="1"/>
          <p:nvPr/>
        </p:nvSpPr>
        <p:spPr>
          <a:xfrm>
            <a:off x="1941980" y="3549134"/>
            <a:ext cx="41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0D890-7B3D-4339-A441-6C6012656DA8}"/>
              </a:ext>
            </a:extLst>
          </p:cNvPr>
          <p:cNvSpPr txBox="1"/>
          <p:nvPr/>
        </p:nvSpPr>
        <p:spPr>
          <a:xfrm>
            <a:off x="5715000" y="3549134"/>
            <a:ext cx="41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Q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42BCB7-C1C2-4E37-8C9B-EA9518FD0C9D}"/>
              </a:ext>
            </a:extLst>
          </p:cNvPr>
          <p:cNvSpPr txBox="1"/>
          <p:nvPr/>
        </p:nvSpPr>
        <p:spPr>
          <a:xfrm>
            <a:off x="4038600" y="5257800"/>
            <a:ext cx="364191" cy="377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R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Arrow: Curved Down 17">
            <a:extLst>
              <a:ext uri="{FF2B5EF4-FFF2-40B4-BE49-F238E27FC236}">
                <a16:creationId xmlns:a16="http://schemas.microsoft.com/office/drawing/2014/main" id="{834C3119-66C0-43B9-9E80-BCC7EB4D4548}"/>
              </a:ext>
            </a:extLst>
          </p:cNvPr>
          <p:cNvSpPr/>
          <p:nvPr/>
        </p:nvSpPr>
        <p:spPr>
          <a:xfrm>
            <a:off x="2182345" y="2679907"/>
            <a:ext cx="3712509" cy="798104"/>
          </a:xfrm>
          <a:prstGeom prst="curvedDownArrow">
            <a:avLst/>
          </a:prstGeom>
          <a:solidFill>
            <a:srgbClr val="9900FF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DEE9F96F-B5D9-48C3-99A4-BA384C28327E}"/>
              </a:ext>
            </a:extLst>
          </p:cNvPr>
          <p:cNvSpPr/>
          <p:nvPr/>
        </p:nvSpPr>
        <p:spPr>
          <a:xfrm rot="3059951">
            <a:off x="5047689" y="3852920"/>
            <a:ext cx="990600" cy="2536122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D2479AC6-49D2-4B26-8B39-D9DFF347DCA8}"/>
              </a:ext>
            </a:extLst>
          </p:cNvPr>
          <p:cNvSpPr/>
          <p:nvPr/>
        </p:nvSpPr>
        <p:spPr>
          <a:xfrm rot="8042238">
            <a:off x="2043400" y="3831058"/>
            <a:ext cx="1034290" cy="2657798"/>
          </a:xfrm>
          <a:prstGeom prst="curvedLeftArrow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69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730B-970D-4D61-96BA-7D1942402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0506" y="85286"/>
            <a:ext cx="8013405" cy="722264"/>
          </a:xfrm>
        </p:spPr>
        <p:txBody>
          <a:bodyPr/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SCC- KOSARAJU ALGORITHM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5700F-5921-4A3F-A12C-DFC83471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9CD1A-C9D1-4362-87FD-AFCE82E90716}" type="slidenum">
              <a:rPr lang="ar-SA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C4C058DD-282D-4A23-89CE-C0C9EAF8CD6D}"/>
              </a:ext>
            </a:extLst>
          </p:cNvPr>
          <p:cNvGrpSpPr/>
          <p:nvPr/>
        </p:nvGrpSpPr>
        <p:grpSpPr>
          <a:xfrm>
            <a:off x="966548" y="1473482"/>
            <a:ext cx="7012730" cy="2260318"/>
            <a:chOff x="966548" y="1473482"/>
            <a:chExt cx="7012730" cy="22603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3F526D-4538-422C-B820-35FB98C6C175}"/>
                </a:ext>
              </a:extLst>
            </p:cNvPr>
            <p:cNvSpPr/>
            <p:nvPr/>
          </p:nvSpPr>
          <p:spPr>
            <a:xfrm>
              <a:off x="1905000" y="1534599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F9E15C-3CE1-465E-92F1-38474A456236}"/>
                </a:ext>
              </a:extLst>
            </p:cNvPr>
            <p:cNvSpPr/>
            <p:nvPr/>
          </p:nvSpPr>
          <p:spPr>
            <a:xfrm>
              <a:off x="5808524" y="3101788"/>
              <a:ext cx="609600" cy="609600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D850F9-6827-4AE0-B547-5F384C26636C}"/>
                </a:ext>
              </a:extLst>
            </p:cNvPr>
            <p:cNvSpPr/>
            <p:nvPr/>
          </p:nvSpPr>
          <p:spPr>
            <a:xfrm>
              <a:off x="966548" y="31242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65098A7-243C-4148-B03A-B997E157FCD2}"/>
                </a:ext>
              </a:extLst>
            </p:cNvPr>
            <p:cNvSpPr/>
            <p:nvPr/>
          </p:nvSpPr>
          <p:spPr>
            <a:xfrm>
              <a:off x="2890104" y="312420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35FB47F-C023-4927-AAC7-B6170DD7E9D1}"/>
                </a:ext>
              </a:extLst>
            </p:cNvPr>
            <p:cNvSpPr/>
            <p:nvPr/>
          </p:nvSpPr>
          <p:spPr>
            <a:xfrm>
              <a:off x="7369678" y="3101788"/>
              <a:ext cx="609600" cy="609600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83D60F-92C6-4BB9-A27B-03EBF44DCB80}"/>
                </a:ext>
              </a:extLst>
            </p:cNvPr>
            <p:cNvSpPr/>
            <p:nvPr/>
          </p:nvSpPr>
          <p:spPr>
            <a:xfrm>
              <a:off x="5808524" y="1476329"/>
              <a:ext cx="609600" cy="609600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E349127-1749-40D4-BABA-0EC550409258}"/>
                </a:ext>
              </a:extLst>
            </p:cNvPr>
            <p:cNvSpPr/>
            <p:nvPr/>
          </p:nvSpPr>
          <p:spPr>
            <a:xfrm>
              <a:off x="7338302" y="1473482"/>
              <a:ext cx="609600" cy="609600"/>
            </a:xfrm>
            <a:prstGeom prst="ellipse">
              <a:avLst/>
            </a:prstGeom>
            <a:solidFill>
              <a:srgbClr val="66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I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7A8EF4-8751-4DA1-965A-202592075A3B}"/>
                </a:ext>
              </a:extLst>
            </p:cNvPr>
            <p:cNvSpPr/>
            <p:nvPr/>
          </p:nvSpPr>
          <p:spPr>
            <a:xfrm>
              <a:off x="4311502" y="3124200"/>
              <a:ext cx="609600" cy="609600"/>
            </a:xfrm>
            <a:prstGeom prst="ellipse">
              <a:avLst/>
            </a:prstGeom>
            <a:solidFill>
              <a:srgbClr val="D6009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688F5FA-9719-4F69-8AB0-237C9FC4034D}"/>
                </a:ext>
              </a:extLst>
            </p:cNvPr>
            <p:cNvCxnSpPr>
              <a:stCxn id="9" idx="0"/>
              <a:endCxn id="6" idx="2"/>
            </p:cNvCxnSpPr>
            <p:nvPr/>
          </p:nvCxnSpPr>
          <p:spPr>
            <a:xfrm flipV="1">
              <a:off x="1271348" y="1839399"/>
              <a:ext cx="633652" cy="12848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3F8443-BF48-4C6A-8630-39B81A1B2BF8}"/>
                </a:ext>
              </a:extLst>
            </p:cNvPr>
            <p:cNvCxnSpPr>
              <a:stCxn id="6" idx="6"/>
              <a:endCxn id="10" idx="1"/>
            </p:cNvCxnSpPr>
            <p:nvPr/>
          </p:nvCxnSpPr>
          <p:spPr>
            <a:xfrm>
              <a:off x="2514600" y="1839399"/>
              <a:ext cx="464778" cy="13740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B51044-8942-444D-9FE9-DE66BF4560F7}"/>
                </a:ext>
              </a:extLst>
            </p:cNvPr>
            <p:cNvCxnSpPr>
              <a:stCxn id="10" idx="2"/>
              <a:endCxn id="9" idx="6"/>
            </p:cNvCxnSpPr>
            <p:nvPr/>
          </p:nvCxnSpPr>
          <p:spPr>
            <a:xfrm flipH="1">
              <a:off x="1576148" y="3429000"/>
              <a:ext cx="13139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7A1DB41-1461-4B03-908F-33C386299FF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3499704" y="3429000"/>
              <a:ext cx="8117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4EFFFBD-C125-4CFA-8C87-8B2CF0B0E1FA}"/>
                </a:ext>
              </a:extLst>
            </p:cNvPr>
            <p:cNvCxnSpPr>
              <a:cxnSpLocks/>
              <a:stCxn id="14" idx="6"/>
              <a:endCxn id="8" idx="2"/>
            </p:cNvCxnSpPr>
            <p:nvPr/>
          </p:nvCxnSpPr>
          <p:spPr>
            <a:xfrm flipV="1">
              <a:off x="4921102" y="3406588"/>
              <a:ext cx="887422" cy="22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9C5C405-70F9-4AA8-939E-7DEE170A8D75}"/>
                </a:ext>
              </a:extLst>
            </p:cNvPr>
            <p:cNvCxnSpPr>
              <a:cxnSpLocks/>
              <a:stCxn id="8" idx="0"/>
              <a:endCxn id="12" idx="4"/>
            </p:cNvCxnSpPr>
            <p:nvPr/>
          </p:nvCxnSpPr>
          <p:spPr>
            <a:xfrm flipV="1">
              <a:off x="6113324" y="2085929"/>
              <a:ext cx="0" cy="10158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2849E47-19B7-46B1-8849-BC0B8B3B7220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 flipV="1">
              <a:off x="6418124" y="1778282"/>
              <a:ext cx="920178" cy="284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69D7E81-F52A-48CF-9127-AB0E483EC2EF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7643102" y="2083082"/>
              <a:ext cx="31376" cy="10187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CF0DD1F-22AD-4A87-9A67-3C99D1E278C2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>
              <a:off x="6418124" y="3406588"/>
              <a:ext cx="9515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151AE95-A5C1-4E59-8CEB-CF630E46FE5D}"/>
                </a:ext>
              </a:extLst>
            </p:cNvPr>
            <p:cNvCxnSpPr>
              <a:cxnSpLocks/>
              <a:stCxn id="13" idx="3"/>
              <a:endCxn id="8" idx="7"/>
            </p:cNvCxnSpPr>
            <p:nvPr/>
          </p:nvCxnSpPr>
          <p:spPr>
            <a:xfrm flipH="1">
              <a:off x="6328850" y="1993808"/>
              <a:ext cx="1098726" cy="119725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F491AE91-97F3-4097-BEC9-C3C19135A3F9}"/>
              </a:ext>
            </a:extLst>
          </p:cNvPr>
          <p:cNvSpPr/>
          <p:nvPr/>
        </p:nvSpPr>
        <p:spPr>
          <a:xfrm>
            <a:off x="639175" y="1143000"/>
            <a:ext cx="3200397" cy="3276600"/>
          </a:xfrm>
          <a:prstGeom prst="ellipse">
            <a:avLst/>
          </a:prstGeom>
          <a:noFill/>
          <a:ln w="571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A00FA2B-47F1-4C14-BA3B-0D02994D0B9B}"/>
              </a:ext>
            </a:extLst>
          </p:cNvPr>
          <p:cNvSpPr/>
          <p:nvPr/>
        </p:nvSpPr>
        <p:spPr>
          <a:xfrm rot="2329383">
            <a:off x="5573182" y="585633"/>
            <a:ext cx="2105873" cy="3433651"/>
          </a:xfrm>
          <a:prstGeom prst="ellipse">
            <a:avLst/>
          </a:prstGeom>
          <a:noFill/>
          <a:ln w="38100">
            <a:solidFill>
              <a:schemeClr val="tx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2309D16-BEED-45CF-B22C-F1D85EF24321}"/>
              </a:ext>
            </a:extLst>
          </p:cNvPr>
          <p:cNvSpPr/>
          <p:nvPr/>
        </p:nvSpPr>
        <p:spPr>
          <a:xfrm>
            <a:off x="4111594" y="2868203"/>
            <a:ext cx="1053392" cy="1099182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4ED88E0-A618-4382-88E6-2D2575563D7B}"/>
              </a:ext>
            </a:extLst>
          </p:cNvPr>
          <p:cNvSpPr/>
          <p:nvPr/>
        </p:nvSpPr>
        <p:spPr>
          <a:xfrm>
            <a:off x="7285225" y="2958869"/>
            <a:ext cx="951554" cy="889743"/>
          </a:xfrm>
          <a:prstGeom prst="ellipse">
            <a:avLst/>
          </a:prstGeom>
          <a:noFill/>
          <a:ln w="5715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3C54AA-5256-4C7C-B3E6-65EF1B953F97}"/>
              </a:ext>
            </a:extLst>
          </p:cNvPr>
          <p:cNvSpPr txBox="1"/>
          <p:nvPr/>
        </p:nvSpPr>
        <p:spPr>
          <a:xfrm>
            <a:off x="966548" y="4572000"/>
            <a:ext cx="6707930" cy="1703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1:    0,1,2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2:    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3:    4,5,6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4:    7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52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  <p:bldP spid="82" grpId="0" animBg="1"/>
      <p:bldP spid="83" grpId="0" animBg="1"/>
      <p:bldP spid="86" grpId="0"/>
    </p:bld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11767</TotalTime>
  <Words>907</Words>
  <Application>Microsoft Office PowerPoint</Application>
  <PresentationFormat>On-screen Show (4:3)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</vt:lpstr>
      <vt:lpstr>Consolas</vt:lpstr>
      <vt:lpstr>Times New Roman</vt:lpstr>
      <vt:lpstr>Trebuchet MS</vt:lpstr>
      <vt:lpstr>Wingdings 3</vt:lpstr>
      <vt:lpstr>Facet</vt:lpstr>
      <vt:lpstr>2 SATISFIABILITY  PROBLEM</vt:lpstr>
      <vt:lpstr>Introduction:</vt:lpstr>
      <vt:lpstr>2 SAT Problem</vt:lpstr>
      <vt:lpstr>Transforming The CNF</vt:lpstr>
      <vt:lpstr>Graph Construction</vt:lpstr>
      <vt:lpstr>PowerPoint Presentation</vt:lpstr>
      <vt:lpstr>Claim:  </vt:lpstr>
      <vt:lpstr>STRONGLY CONNECTED COMPONENTS</vt:lpstr>
      <vt:lpstr>Finding SCC- KOSARAJU ALGORITHM</vt:lpstr>
      <vt:lpstr>PowerPoint Presentation</vt:lpstr>
      <vt:lpstr>PowerPoint Presentation</vt:lpstr>
      <vt:lpstr>Example (Discussed in Code)</vt:lpstr>
    </vt:vector>
  </TitlesOfParts>
  <Company>מושקוביץ בע"מ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</dc:title>
  <dc:creator>דנה מושקוביץ</dc:creator>
  <cp:lastModifiedBy>Lakshay Chandra</cp:lastModifiedBy>
  <cp:revision>163</cp:revision>
  <dcterms:created xsi:type="dcterms:W3CDTF">2001-06-25T16:49:19Z</dcterms:created>
  <dcterms:modified xsi:type="dcterms:W3CDTF">2022-04-13T15:01:45Z</dcterms:modified>
</cp:coreProperties>
</file>