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72" r:id="rId2"/>
    <p:sldId id="262" r:id="rId3"/>
    <p:sldId id="256" r:id="rId4"/>
    <p:sldId id="265" r:id="rId5"/>
    <p:sldId id="266" r:id="rId6"/>
    <p:sldId id="257" r:id="rId7"/>
    <p:sldId id="258" r:id="rId8"/>
    <p:sldId id="259" r:id="rId9"/>
    <p:sldId id="260" r:id="rId10"/>
    <p:sldId id="261" r:id="rId11"/>
    <p:sldId id="263" r:id="rId12"/>
    <p:sldId id="264"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258" y="17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170C9-5142-43F6-A7E2-CF3443504013}" type="datetimeFigureOut">
              <a:rPr lang="en-IN" smtClean="0"/>
              <a:t>18-05-2023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89E47A-1E35-452C-8261-AA34F2A3D113}" type="slidenum">
              <a:rPr lang="en-IN" smtClean="0"/>
              <a:t>‹#›</a:t>
            </a:fld>
            <a:endParaRPr lang="en-IN"/>
          </a:p>
        </p:txBody>
      </p:sp>
    </p:spTree>
    <p:extLst>
      <p:ext uri="{BB962C8B-B14F-4D97-AF65-F5344CB8AC3E}">
        <p14:creationId xmlns:p14="http://schemas.microsoft.com/office/powerpoint/2010/main" val="116917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A89E47A-1E35-452C-8261-AA34F2A3D113}" type="slidenum">
              <a:rPr lang="en-IN" smtClean="0"/>
              <a:t>3</a:t>
            </a:fld>
            <a:endParaRPr lang="en-IN"/>
          </a:p>
        </p:txBody>
      </p:sp>
    </p:spTree>
    <p:extLst>
      <p:ext uri="{BB962C8B-B14F-4D97-AF65-F5344CB8AC3E}">
        <p14:creationId xmlns:p14="http://schemas.microsoft.com/office/powerpoint/2010/main" val="215061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total 12 variables in that our target variable is ORDER_COST which is continuous so our problem is </a:t>
            </a:r>
            <a:r>
              <a:rPr lang="en-US" baseline="0" dirty="0" err="1" smtClean="0"/>
              <a:t>regression.And</a:t>
            </a:r>
            <a:r>
              <a:rPr lang="en-US" baseline="0" dirty="0" smtClean="0"/>
              <a:t> other columns will considered as </a:t>
            </a:r>
            <a:r>
              <a:rPr lang="en-US" baseline="0" dirty="0" err="1" smtClean="0"/>
              <a:t>predictors.We</a:t>
            </a:r>
            <a:r>
              <a:rPr lang="en-US" baseline="0" dirty="0" smtClean="0"/>
              <a:t> have two </a:t>
            </a:r>
            <a:r>
              <a:rPr lang="en-US" baseline="0" dirty="0" err="1" smtClean="0"/>
              <a:t>Zipcodes</a:t>
            </a:r>
            <a:r>
              <a:rPr lang="en-US" baseline="0" dirty="0" smtClean="0"/>
              <a:t> variables and 5 Date related variables.</a:t>
            </a:r>
            <a:endParaRPr lang="en-IN" dirty="0"/>
          </a:p>
        </p:txBody>
      </p:sp>
      <p:sp>
        <p:nvSpPr>
          <p:cNvPr id="4" name="Slide Number Placeholder 3"/>
          <p:cNvSpPr>
            <a:spLocks noGrp="1"/>
          </p:cNvSpPr>
          <p:nvPr>
            <p:ph type="sldNum" sz="quarter" idx="10"/>
          </p:nvPr>
        </p:nvSpPr>
        <p:spPr/>
        <p:txBody>
          <a:bodyPr/>
          <a:lstStyle/>
          <a:p>
            <a:fld id="{7A89E47A-1E35-452C-8261-AA34F2A3D113}" type="slidenum">
              <a:rPr lang="en-IN" smtClean="0"/>
              <a:t>6</a:t>
            </a:fld>
            <a:endParaRPr lang="en-IN"/>
          </a:p>
        </p:txBody>
      </p:sp>
    </p:spTree>
    <p:extLst>
      <p:ext uri="{BB962C8B-B14F-4D97-AF65-F5344CB8AC3E}">
        <p14:creationId xmlns:p14="http://schemas.microsoft.com/office/powerpoint/2010/main" val="42907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89E47A-1E35-452C-8261-AA34F2A3D113}" type="slidenum">
              <a:rPr lang="en-IN" smtClean="0"/>
              <a:t>13</a:t>
            </a:fld>
            <a:endParaRPr lang="en-IN"/>
          </a:p>
        </p:txBody>
      </p:sp>
    </p:spTree>
    <p:extLst>
      <p:ext uri="{BB962C8B-B14F-4D97-AF65-F5344CB8AC3E}">
        <p14:creationId xmlns:p14="http://schemas.microsoft.com/office/powerpoint/2010/main" val="17462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778279B-0C6E-4620-B6F4-62D88FCFEA09}" type="datetimeFigureOut">
              <a:rPr lang="en-IN" smtClean="0"/>
              <a:t>18-05-2023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5C179E98-86EA-426A-9398-E49497DFD533}"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8279B-0C6E-4620-B6F4-62D88FCFEA09}"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79E98-86EA-426A-9398-E49497DFD53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8279B-0C6E-4620-B6F4-62D88FCFEA09}"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79E98-86EA-426A-9398-E49497DFD53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8279B-0C6E-4620-B6F4-62D88FCFEA09}"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79E98-86EA-426A-9398-E49497DFD53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78279B-0C6E-4620-B6F4-62D88FCFEA09}"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5C179E98-86EA-426A-9398-E49497DFD53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78279B-0C6E-4620-B6F4-62D88FCFEA09}"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179E98-86EA-426A-9398-E49497DFD53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78279B-0C6E-4620-B6F4-62D88FCFEA09}" type="datetimeFigureOut">
              <a:rPr lang="en-IN" smtClean="0"/>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179E98-86EA-426A-9398-E49497DFD53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78279B-0C6E-4620-B6F4-62D88FCFEA09}"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179E98-86EA-426A-9398-E49497DFD53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8279B-0C6E-4620-B6F4-62D88FCFEA09}" type="datetimeFigureOut">
              <a:rPr lang="en-IN" smtClean="0"/>
              <a:t>18-05-2023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179E98-86EA-426A-9398-E49497DFD53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78279B-0C6E-4620-B6F4-62D88FCFEA09}"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179E98-86EA-426A-9398-E49497DFD53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78279B-0C6E-4620-B6F4-62D88FCFEA09}"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179E98-86EA-426A-9398-E49497DFD53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778279B-0C6E-4620-B6F4-62D88FCFEA09}" type="datetimeFigureOut">
              <a:rPr lang="en-IN" smtClean="0"/>
              <a:t>18-05-2023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C179E98-86EA-426A-9398-E49497DFD53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24744"/>
            <a:ext cx="8229600" cy="1656184"/>
          </a:xfrm>
        </p:spPr>
        <p:txBody>
          <a:bodyPr>
            <a:normAutofit fontScale="90000"/>
          </a:bodyPr>
          <a:lstStyle/>
          <a:p>
            <a:r>
              <a:rPr lang="en-US" dirty="0"/>
              <a:t>Shipment Cost Prediction for a Logistics Company</a:t>
            </a:r>
            <a:endParaRPr lang="en-IN" dirty="0"/>
          </a:p>
        </p:txBody>
      </p:sp>
      <p:sp>
        <p:nvSpPr>
          <p:cNvPr id="3" name="Subtitle 2"/>
          <p:cNvSpPr>
            <a:spLocks noGrp="1"/>
          </p:cNvSpPr>
          <p:nvPr>
            <p:ph type="subTitle" idx="1"/>
          </p:nvPr>
        </p:nvSpPr>
        <p:spPr>
          <a:xfrm>
            <a:off x="4788024" y="4509120"/>
            <a:ext cx="4176464" cy="617062"/>
          </a:xfrm>
        </p:spPr>
        <p:txBody>
          <a:bodyPr>
            <a:noAutofit/>
          </a:bodyPr>
          <a:lstStyle/>
          <a:p>
            <a:r>
              <a:rPr lang="en-US" sz="2800" dirty="0" smtClean="0"/>
              <a:t> </a:t>
            </a:r>
            <a:r>
              <a:rPr lang="en-US" sz="2800" dirty="0" err="1" smtClean="0"/>
              <a:t>Addiwar</a:t>
            </a:r>
            <a:r>
              <a:rPr lang="en-US" sz="2800" dirty="0" smtClean="0"/>
              <a:t> Lucky Reddy</a:t>
            </a:r>
            <a:endParaRPr lang="en-IN" sz="2800" dirty="0"/>
          </a:p>
        </p:txBody>
      </p:sp>
    </p:spTree>
    <p:extLst>
      <p:ext uri="{BB962C8B-B14F-4D97-AF65-F5344CB8AC3E}">
        <p14:creationId xmlns:p14="http://schemas.microsoft.com/office/powerpoint/2010/main" val="223073289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Exploratory </a:t>
            </a:r>
            <a:r>
              <a:rPr lang="en-IN" b="1" dirty="0"/>
              <a:t>Data </a:t>
            </a:r>
            <a:r>
              <a:rPr lang="en-IN" b="1" dirty="0" smtClean="0"/>
              <a:t>Analysis</a:t>
            </a:r>
            <a:r>
              <a:rPr lang="en-IN" dirty="0"/>
              <a:t/>
            </a:r>
            <a:br>
              <a:rPr lang="en-IN" dirty="0"/>
            </a:b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133" y="908720"/>
            <a:ext cx="3708324" cy="347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2" descr="data:image/png;base64,iVBORw0KGgoAAAANSUhEUgAAAkQAAAHHCAYAAABeLEexAAAAOXRFWHRTb2Z0d2FyZQBNYXRwbG90bGliIHZlcnNpb24zLjcuMSwgaHR0cHM6Ly9tYXRwbG90bGliLm9yZy/bCgiHAAAACXBIWXMAAA9hAAAPYQGoP6dpAAEAAElEQVR4nOydeVhUZfvHv7PPsMyAg4CoEDoqIpioqQRYqWWmlaSV5pv7zxY1281Mc996y9c0K8utMi0rrTQt0xZx31LcpVA0BARhBph95vz+wHOc5cyGICj357q8inOe85znLDD33M/3+d4ChmEYEARBEARBNGCEdT0AgiAIgiCIuoYCIoIgCIIgGjwUEBEEQRAE0eChgIggCIIgiAYPBUQEQRAEQTR4KCAiCIIgCKLBQwERQRAEQRANHgqICIIgCIJo8FBARBAEQRBEg4cCIoK4iQgEAowbN85nu1WrVkEgEOD8+fO1PyjitofeJ4LwDQVEBFEDZGdnY+DAgYiLi4NcLkfTpk1x//33Y/HixXU9tHrByZMnMW3atIA/kP/66y/85z//QfPmzSGTydCoUSP06tULK1euhM1mq/Fx5ufnY9q0afjrr79qvO+a4vfff4dAIOD+yWQyREVF4d5778WcOXNw5cqVGjmPXq/HtGnT8Pvvv9dIfwRR36GAiCBukN27d6Nz5844evQo/u///g9LlizB6NGjIRQKsWjRomr1+fTTT8NgMCAuLq6GR1s3nDx5EtOnTw8oIPr000/RuXNn/PbbbxgyZAiWLl2KqVOnQqFQYNSoUZg/f36NjzM/Px/Tp0+v1wERywsvvIDPP/8cy5Ytw2uvvYZGjRrh7bffRtu2bbFjxw6nttV5n/R6PaZPn04BEdFgENf1AAjiVmf27NlQqVQ4cOAAwsLCnPYVFRVVq0+RSASRSFQDo7s12bt3L5599lmkpqbip59+QmhoKLfvxRdfxMGDB3H8+PE6HGHdk5GRgYEDBzptO3r0KB544AEMGDAAJ0+eRJMmTQDQ+0QQ/kAZIoK4Qf7++2+0a9fOLRgCgMjISN5jNm7ciKSkJMhkMrRr1w5bt2512s+n+bjjjjvQr18//PLLL+jQoQPkcjkSExPx3Xff8R6blZWFF154AY0bN0ZYWBieeeYZmM1mlJWVYejQoQgPD0d4eDhef/11MAzj1Ifdbsf//vc/tGvXDnK5HFFRUXjmmWdQWlrq1I4dU1ZWFrp06QK5XI4WLVrgs88+cxrP448/DgC47777uKkeb5mH6dOnQyAQYM2aNU7BEEvnzp0xfPhw7ufKykq88sor3NRamzZt8N///tfturZt24b09HSEhYUhJCQEbdq0wZtvvgmgairqrrvuAgCMGDGCG+eqVat4x/jNN99AIBDgjz/+cNv38ccfQyAQcEFbQUEBRowYgWbNmkEmk6FJkyZ49NFHa1zTc+edd+J///sfysrKsGTJEm473/t08OBB9O7dGxEREVAoFIiPj8fIkSMBAOfPn0fjxo0BXH8WAoEA06ZNAwAcO3YMw4cPR4sWLSCXyxEdHY2RI0eipKTEaTzTpk2DQCBATk4Ohg8fjrCwMKhUKowYMQJ6vd5t/F988QW6dOmCoKAghIeHo3v37vjll1+c2mzZsgUZGRkIDg5GaGgo+vbtixMnTtTE7SMaOBQQEcQNEhcXh0OHDvmdscjKysLzzz+PQYMGYcGCBTAajRgwYIDbhwkf586dw5NPPok+ffpg7ty5EIvFePzxx7Ft2za3tuPHj8e5c+cwffp0PPLII1i2bBmmTJmChx9+GDabDXPmzEF6ejreeecdfP75507HPvPMM3jttdeQlpaGRYsWYcSIEVizZg169+4Ni8Xi1DYnJwcDBw7E/fffj3fffRfh4eEYPnw49yHVvXt3vPDCCwCAN998E59//jk+//xztG3blvca9Xo9tm/fju7duyM2NtbnPWEYBo888ggWLlyIBx98EO+99x7atGmD1157DS+//DLX7sSJE+jXrx9MJhNmzJiBd999F4888gh27doFAGjbti1mzJgBABgzZgw3zu7du/Oet2/fvggJCcHXX3/ttu+rr75Cu3btkJSUBAAYMGAANmzYgBEjRmDp0qV44YUXUF5ejry8PJ/XFygDBw6EQqFwCyQcKSoqwgMPPIDz58/jjTfewOLFizFkyBDs3bsXANC4cWN8+OGHAIDMzEzuXjz22GMAqgLLf/75ByNGjMDixYsxaNAgrFu3Dg899JBbEAoATzzxBMrLyzF37lw88cQTWLVqFaZPn+7UZvr06Xj66achkUgwY8YMTJ8+Hc2bN3ea/vv888+5+z5//nxMmTIFJ0+eRHp6OgnGiRuHIQjihvjll18YkUjEiEQiJjU1lXn99deZn3/+mTGbzW5tATBSqZTJycnhth09epQBwCxevJjbtnLlSgYAk5uby22Li4tjADDffvstt02r1TJNmjRhUlJS3I7t3bs3Y7fbue2pqamMQCBgnn32WW6b1WplmjVrxtxzzz3ctp07dzIAmDVr1jiNfevWrW7b2TH9+eef3LaioiJGJpMxr7zyCrdt/fr1DADmt99+83Qb3e7HhAkTfLZlGIbZuHEjA4CZNWuW0/aBAwcyAoGAu9cLFy5kADBXrlzx2NeBAwcYAMzKlSv9OvfgwYOZyMhIxmq1ctsuX77MCIVCZsaMGQzDMExpaSkDgHnnnXf86tMXv/32GwOAWb9+vcc2d955JxMeHs797Po+bdiwgQHAHDhwwGMfV65cYQAwb7/9tts+vV7vtm3t2rVu78Lbb7/NAGBGjhzp1DYzM5NRq9Xcz+fOnWOEQiGTmZnJ2Gw2p7bsO1xeXs6EhYUx//d//+e0v6CggFGpVG7bCSJQKENEEDfI/fffjz179uCRRx7B0aNHsWDBAvTu3RtNmzbFDz/84Na+V69eaNmyJfdz+/btoVQq8c8///g8V0xMDDIzM7mflUolhg4diiNHjqCgoMCp7ahRoyAQCLifu3btCoZhMGrUKG6bSCRC586dnc69fv16qFQq3H///SguLub+derUCSEhIfjtt9+czpOYmIiMjAzu58aNG6NNmzZ+XQ8fOp0OAHinyvj46aefIBKJuCwUyyuvvAKGYbBlyxYA4KY0v//+e9jt9mqNzZUnn3wSRUVFTtN/33zzDex2O5588kkAgEKhgFQqxe+//+425VhbhISEoLy83ON+9l5s2rTJLePnDwqFgvt/o9GI4uJidOvWDQBw+PBht/bPPvus088ZGRkoKSnhnvXGjRtht9sxdepUCIXOH0vsO7xt2zaUlZVh8ODBTu+lSCRC165d3d5LgggUCogIoga466678N1336G0tBT79+/HpEmTUF5ejoEDB+LkyZNObfmmgcLDw/36sNRoNE5BDgC0bt0aANymDFzPo1KpAADNmzd32+547nPnzkGr1SIyMhKNGzd2+ldRUeEmFL+R6+FDqVQCgNcPdEcuXLiAmJgYtwCKnZK7cOECgKrgJS0tDaNHj0ZUVBQGDRqEr7/++oaCowcffBAqlQpfffUVt+2rr75Chw4duOcik8kwf/58bNmyBVFRUejevTsWLFjgFsDWJBUVFV4DynvuuQcDBgzA9OnTERERgUcffRQrV66EyWTyq/+rV69iwoQJiIqKgkKhQOPGjREfHw8A0Gq1bu1d35Hw8HAA4N6Rv//+G0KhEImJiR7Pee7cOQBAjx493N7LX375pdoLGAiChVaZEUQNIpVKcdddd+Guu+5C69atMWLECKxfvx5vv/0218bTah+GR3txI3g6D992x3Pb7XZERkZizZo1vMezYltf56nu9Wg0GojFYmRnZ1freE8oFAr8+eef+O2337B582Zs3boVX331FXr06IFffvmlWquwZDIZ+vfvjw0bNmDp0qUoLCzErl27MGfOHKd2L774Ih5++GFs3LgRP//8M6ZMmYK5c+dix44dSElJqalLBABYLBacPXuW0y/xIRAI8M0332Dv3r348ccf8fPPP2PkyJF49913sXfvXoSEhHg9xxNPPIHdu3fjtddeQ4cOHRASEgK73Y4HH3yQN8CsiXeE7ffzzz9HdHS0236xmD7OiBuD3iCCqCU6d+4MALh8+XKN9ZmTkwOGYZyyRGfPngVQteKrJmjZsiV+/fVXpKWlOU2N3AiuWS1vBAUFoUePHtixYwcuXrzoltFyJS4uDr/++ivKy8udsiKnT5/m9rMIhUL07NkTPXv2xHvvvYc5c+Zg8uTJ+O2339CrV6+Axsny5JNPYvXq1di+fTtOnToFhmG46TJHWrZsiVdeeQWvvPIKzp07hw4dOuDdd9/FF198EfA5vfHNN9/AYDCgd+/ePtt269YN3bp1w+zZs/Hll19iyJAhWLduHUaPHu3xXpSWlmL79u2YPn06pk6dym1nMzjVoWXLlrDb7Th58iQ6dOjgsQ1QtXKzV69e1T4XQXiCpswI4gb57bffeL/p/vTTTwCANm3a1Ni58vPzsWHDBu5nnU6Hzz77DB06dOD91lwdnnjiCdhsNsycOdNtn9VqRVlZWcB9BgcHA4Dfx7799ttgGAZPP/00Kioq3PYfOnQIq1evBgA89NBDsNlsTsvMAWDhwoUQCATo06cPgKppHlfYD192qijQcQJVmrBGjRrhq6++wldffYUuXbpw00dA1ao5o9HodEzLli0RGhrqNEV1+fJlnD59ulqaHpajR4/ixRdfRHh4OMaOHeuxXWlpqds763ovgoKCALjfCzbb43r8//73v2qPu3///hAKhZgxY4Zbhok9T+/evaFUKjFnzhzee1RTDt1Ew4UyRARxg4wfPx56vR6ZmZlISEiA2WzG7t278dVXX+GOO+7AiBEjauxcrVu3xqhRo3DgwAFERUVhxYoVKCwsxMqVK2vsHPfccw+eeeYZzJ07F3/99RceeOABSCQSnDt3DuvXr8eiRYvcDAF90aFDB4hEIsyfPx9arRYymQw9evTw6NN0991344MPPsDzzz+PhIQEPP3002jVqhXKy8vx+++/44cffsCsWbMAAA8//DDuu+8+TJ48GefPn8edd96JX375Bd9//z1efPFFLrMwY8YM/Pnnn+jbty/i4uJQVFSEpUuXolmzZkhPTwdQFaiEhYXho48+QmhoKIKDg9G1a1enAMcViUSCxx57DOvWrUNlZSX++9//Ou0/e/YsevbsiSeeeAKJiYkQi8XYsGEDCgsLMWjQIK7dpEmTsHr1auTm5vqV7du5cyeMRiNsNhtKSkqwa9cu/PDDD1CpVNiwYYPXAHn16tVYunQpMjMz0bJlS5SXl+OTTz6BUqnEQw89BKBqijExMRFfffUVWrdujUaNGiEpKQlJSUmcDspisaBp06b45ZdfkJub63PMntBoNJg8eTJmzpyJjIwMPPbYY5DJZDhw4ABiYmIwd+5cKJVKfPjhh3j66afRsWNHDBo0CI0bN0ZeXh42b96MtLQ0t6CYIAKiTta2EcRtxJYtW5iRI0cyCQkJTEhICCOVShmNRsOMHz+eKSwsdGoLgBk7dqxbH3FxccywYcO4nz0tu+/bty/z888/M+3bt2dkMhmTkJDgtvyaPdZ1STW7BNp12fmwYcOY4OBgtzEtW7aM6dSpE6NQKJjQ0FAmOTmZef3115n8/Hy3Mblyzz33OC3lZxiG+eSTT5gWLVowIpHI7yX4hw4dYp566ikmJiaGkUgkTHh4ONOzZ09m9erVTsuzy8vLmZdeeolr16pVK+add95xsh3Yvn078+ijjzIxMTGMVCplYmJimMGDBzNnz551Ouf333/PJCYmMmKx2O8l+Nu2bWMAMAKBgLl48aLTvuLiYmbs2LFMQkICExwczKhUKqZr167M119/7dRu2LBhbs+cD3bZPftPIpEwjRs3Zrp3787Mnj2bKSoqcjvG9X06fPgwM3jwYCY2NpaRyWRMZGQk069fP+bgwYNOx+3evZvp1KkTI5VKnZbgX7p0icnMzGTCwsIYlUrFPP7440x+fr7bMn1P7xzf+80wDLNixQomJSWFkclkTHh4OHPPPfcw27Ztc7v+3r17MyqVipHL5UzLli2Z4cOHu42dIAJFwDA1rOQkCKJWuOOOO5CUlIRNmzbV9VAIgiBuO0hDRBAEQRBEg4cCIoIgCIIgGjwUEBEEQRAE0eAhDRFBEARBEA0eyhARBEEQBNHgoYCIIAiCIIgGDxkz+oHdbkd+fj5CQ0OrZe1PEARBEMTNh2EYlJeXIyYmBkKh9xwQBUR+kJ+f77OeEkEQBEEQ9ZOLFy+iWbNmXttQQOQHbMHIixcvQqlU1vFoCIIgCILwB51Oh+bNmzsVfvYEBUR+wE6TKZVKCogIgiAI4hbDH7kLiaoJgiAIgmjwUEBEEARBEESDhwIigiAIgiAaPBQQEQRBEATR4KGAiCAIgiCIBg8FRARBEARBNHgoICIIgiAIosFDARFBEARBEA0eCogIgiAIgmjwUEBEEARBEESDp04DIpvNhilTpiA+Ph4KhQItW7bEzJkzwTAM14ZhGEydOhVNmjSBQqFAr169cO7cOad+rl69iiFDhkCpVCIsLAyjRo1CRUWFU5tjx44hIyMDcrkczZs3x4IFC27KNRIEQRCELy6V6nHqsg77/inB6cs6XCrV1/WQGhx1Wsts/vz5+PDDD7F69Wq0a9cOBw8exIgRI6BSqfDCCy8AABYsWID3338fq1evRnx8PKZMmYLevXvj5MmTkMvlAIAhQ4bg8uXL2LZtGywWC0aMGIExY8bgyy+/BFBV3O2BBx5Ar1698NFHHyE7OxsjR45EWFgYxowZU2fXTxAEQRAXSirx5oZs7Mop4bala9SYnZmMOHVwHY6sYSFgHNMxN5l+/fohKioKy5cv57YNGDAACoUCX3zxBRiGQUxMDF555RW8+uqrAACtVouoqCisWrUKgwYNwqlTp5CYmIgDBw6gc+fOAICtW7fioYcewqVLlxATE4MPP/wQkydPRkFBAaRSKQDgjTfewMaNG3H69Gmf49TpdFCpVNBqtVTclSAIgqgxLpXqMfHbY07BEEu6Ro15A9qjWXhQHYzs9iCQz+86nTK7++67sX37dpw9exYAcPToUWRlZaFPnz4AgNzcXBQUFKBXr17cMSqVCl27dsWePXsAAHv27EFYWBgXDAFAr169IBQKsW/fPq5N9+7duWAIAHr37o0zZ86gtLTUbVwmkwk6nc7pH0EQBEHUNOVGK28wBABZOSUoN1pv8ogaLnU6ZfbGG29Ap9MhISEBIpEINpsNs2fPxpAhQwAABQUFAICoqCin46Kiorh9BQUFiIyMdNovFovRqFEjpzbx8fFufbD7wsPDnfbNnTsX06dPr6GrJAiCIAh+dAaL1/3lRu/7iZqjTjNEX3/9NdasWYMvv/wShw8fxurVq/Hf//4Xq1evrsthYdKkSdBqtdy/ixcv1ul4CIIgiNsTpULidX+o3Pt+ouao0wzRa6+9hjfeeAODBg0CACQnJ+PChQuYO3cuhg0bhujoaABAYWEhmjRpwh1XWFiIDh06AACio6NRVFTk1K/VasXVq1e546Ojo1FYWOjUhv2ZbeOITCaDTCarmYskCIIgCA+EysVI16iR5UFDFCqv04/pBkWdZoj0ej2EQuchiEQi2O12AEB8fDyio6Oxfft2br9Op8O+ffuQmpoKAEhNTUVZWRkOHTrEtdmxYwfsdju6du3Ktfnzzz9hsVxPPW7btg1t2rRxmy4jCIIgiJtFs/AgzM5MRrpG7bSdXWVGguqbR52Gng8//DBmz56N2NhYtGvXDkeOHMF7772HkSNHAgAEAgFefPFFzJo1C61ateKW3cfExKB///4AgLZt2+LBBx/E//3f/+Gjjz6CxWLBuHHjMGjQIMTExAAAnnrqKUyfPh2jRo3CxIkTcfz4cSxatAgLFy6sq0snCIIgCABAnDoY8wa0R7nRinKjBaFyCULlYgqGbjZMHaLT6ZgJEyYwsbGxjFwuZ1q0aMFMnjyZMZlMXBu73c5MmTKFiYqKYmQyGdOzZ0/mzJkzTv2UlJQwgwcPZkJCQhilUsmMGDGCKS8vd2pz9OhRJj09nZHJZEzTpk2ZefPm+T1OrVbLAGC0Wu2NXTBBEARBEDeNQD6/69SH6FaBfIgIgiAI4tbjlvEhIgiCIAiCqA9QQEQQBEEQRIOHAiKCIAiCIBo8FBARBEEQBNHgoYCIIAiCIIgGDwVEBEEQBEE0eCggIgiCIAiiwUMBEUEQBEEQDR4KiAiCIAiCaPBQQEQQBEEQRIOHAiKCIAiCIBo8FBARBEEQBNHgoYCIIAiCIIgGDwVEBEEQBEE0eCggIgiCIAiiwUMBEUEQBEEQDR4KiAiCIAiCaPBQQEQQBEEQRINHXNcDIAiCIIiaJr/MAK3BAp3BApVCAqVCgpgwRV0Pi6jHUEBEEARB3FZcKKnEmxuysSunhNuWrlFjdmYy4tTBdTgyoj5DU2YEQRDEbUN+mcEtGAKArJwSTN6QjfwyQx2NjKjvUEBEEARB3DZoDRa3YIglK6cEWoPlJo+IuFWggIggCIK4bdD5CHjKjRQQEfxQQEQQBEHcNigVEq/7Q+Xe9xMNFwqICIIgiNsGlUKCdI2ad1+6Rg2Vj4CJaLhQQEQQBEHcNsSEKTA7M9ktKGJXmdHSe8ITtOyeIAiCuK2IUwdjwcA7oTVYUG60IFQugYp8iAgfUEBEEARB3HbEhCkoACICgqbMCIIgCIJo8FBARBAEQRBEg4cCIoIgCIIgGjx1GhDdcccdEAgEbv/Gjh0LADAajRg7dizUajVCQkIwYMAAFBYWOvWRl5eHvn37IigoCJGRkXjttddgtVqd2vz+++/o2LEjZDIZNBoNVq1adbMukSAIgiCIW4A6DYgOHDiAy5cvc/+2bdsGAHj88ccBAC+99BJ+/PFHrF+/Hn/88Qfy8/Px2GOPccfbbDb07dsXZrMZu3fvxurVq7Fq1SpMnTqVa5Obm4u+ffvivvvuw19//YUXX3wRo0ePxs8//3xzL5YgCIIgiHqLgGEYpq4HwfLiiy9i06ZNOHfuHHQ6HRo3bowvv/wSAwcOBACcPn0abdu2xZ49e9CtWzds2bIF/fr1Q35+PqKiogAAH330ESZOnIgrV65AKpVi4sSJ2Lx5M44fP86dZ9CgQSgrK8PWrVv9GpdOp4NKpYJWq4VSqaz5CycIgiAIosYJ5PO73miIzGYzvvjiC4wcORICgQCHDh2CxWJBr169uDYJCQmIjY3Fnj17AAB79uxBcnIyFwwBQO/evaHT6XDixAmujWMfbBu2Dz5MJhN0Op3TP4IgCIIgbl/qTUC0ceNGlJWVYfjw4QCAgoICSKVShIWFObWLiopCQUEB18YxGGL3s/u8tdHpdDAYDLxjmTt3LlQqFfevefPmN3p5BEEQBEHUY+pNQLR8+XL06dMHMTExdT0UTJo0CVqtlvt38eLFuh4SQRAEQRC1SL1wqr5w4QJ+/fVXfPfdd9y26OhomM1mlJWVOWWJCgsLER0dzbXZv3+/U1/sKjTHNq4r0woLC6FUKqFQ8LuYymQyyGSyG74ugiAIgiBuDepFhmjlypWIjIxE3759uW2dOnWCRCLB9u3buW1nzpxBXl4eUlNTAQCpqanIzs5GUVER12bbtm1QKpVITEzk2jj2wbZh+yAIgiAIgqjzDJHdbsfKlSsxbNgwiMXXh6NSqTBq1Ci8/PLLaNSoEZRKJcaPH4/U1FR069YNAPDAAw8gMTERTz/9NBYsWICCggK89dZbGDt2LJfhefbZZ7FkyRK8/vrrGDlyJHbs2IGvv/4amzdvrpPrJQiCIGqXQp0RWoMZEqEQRqsd5UYLlAoJwoOkiFLK3dpfKtWj3GiFzmCBSiFBiFyMZuFBdTByoi6p84Do119/RV5eHkaOHOm2b+HChRAKhRgwYABMJhN69+6NpUuXcvtFIhE2bdqE5557DqmpqQgODsawYcMwY8YMrk18fDw2b96Ml156CYsWLUKzZs3w6aefonfv3jfl+giCIIibR15JJeZuOYUXe7XBW98fx66cEm5fukaNOZnJiFUHc9sulFTizQ3Zbu1mZyYjzqEdcftTr3yI6ivkQ0QQBFF/+bdUD921DI9SIUGwVIS5W05hy/FCt7bpGjXefaIDopRyXCrVY+K3x5yCIcd28wa0p0zRLU4gn991niEiCIIgiOriKcMzpV87HDhfiuIKs1P7rJwSlFaaEaWUo9xo5Q2G2HblRivvPuL2pF6IqgmCIAgiUP4t1bsFQ0BVMDNz0wnMH9Ce9zjdtUBHZ7B47b/c6H0/cXtBARFBEARxS6LzkeGJVPLbpyjlVZMjSoXEa/+hcu/7idsLCogIgiCIWxJfGZ4Ko81tW7pGjfBgKQAgVC5GukbNe2y6Ro1QOalKGhIUEBEEQRC3JL4yPEqXgIZdZcYuvW8WHoTZmcluQRG7yowE1Q0LCn8JgiCIWxLltQxPlodVYkq5GFsmZFT5EMklCA929yGKUwdj3oD2KDdaUW60IFQuQSj5EDVIKCAiCIIgbkmaXsvwTN6Q7RQUsRme5j58hPLLDNAaLJwhY7PwIMSE8Zd0Im5/KCAiCIIgblni1MGYP6A9dA4ZHqVcjKY+MjxkyEi4QgERQRAEcUvTNDwITQNon19m8Lhcf/KGbCwYeCdlihogJKomCIIgGhRag8Xrcn2tj9VrxO0JBUQEQRBEg4IMGQk+KCAiCIIgGhRkyEjwQQERQRAE0aBQKSReDRkBBv+W6m/uoIg6hwIigiAIokERE6bArP78howz+ydjzGeHuHpnRMOBVpkRBEEQDQat3oziCjNKKk2Y3DcRMrEQJRUmBMslsNrsGLp8Hy6WGkhH1AChgIggCIJoEOSXGTDx22PYea6Y25amUWNEWjyGrTwAvfl67TPSETU8aMqMIAiCuO3R6s1uwRAA7MopwcpduRiZHs9tY8t+EA0LCogIgiCI257iCrNbMMSyK6cEKc3DAFx3q/bldE3cflAITBAEQdz26HxogkKvFYL1p+wHcXtCARFBEARx26P0oQlSB8vQMjLkJo2GqI/QlBlBEARx2xMRIkX3VhG8+7q3ikBEiPQmj4iob1BARBAEQdz2qIKkmDegvVtQ1L1VBOYPaA9VEAVEDR2aMiMIgiAaBDFhCiwenILiCjPKjRaEyiWICJFSMEQAoICIIAiCaECogigAIvihKTOCIAiCIBo8FBARBEEQBNHgoYCIIAiCIIgGDwVEBEEQBEE0eCggIgiCIAiiwUMBEUEQBEEQDR4KiAiCIAiCaPDUeUD077//4j//+Q/UajUUCgWSk5Nx8OBBbj/DMJg6dSqaNGkChUKBXr164dy5c059XL16FUOGDIFSqURYWBhGjRqFiooKpzbHjh1DRkYG5HI5mjdvjgULFtyU6yMIgiDqB4U6I05f1mF/7lWcLtChUGes6yER9Yg6NWYsLS1FWloa7rvvPmzZsgWNGzfGuXPnEB4ezrVZsGAB3n//faxevRrx8fGYMmUKevfujZMnT0IulwMAhgwZgsuXL2Pbtm2wWCwYMWIExowZgy+//BIAoNPp8MADD6BXr1746KOPkJ2djZEjRyIsLAxjxoypk2snCIIgbh55JZWYtCEbu3JKuG3pGjXmZCYjVh1chyMj6gsChmGYujr5G2+8gV27dmHnzp28+xmGQUxMDF555RW8+uqrAACtVouoqCisWrUKgwYNwqlTp5CYmIgDBw6gc+fOAICtW7fioYcewqVLlxATE4MPP/wQkydPRkFBAaRSKXfujRs34vTp0z7HqdPpoFKpoNVqoVQqa+jqCYIgiJtBoc6Il7/+yykYYknXqPHuEx0QpZTXwciI2iaQz+86nTL74Ycf0LlzZzz++OOIjIxESkoKPvnkE25/bm4uCgoK0KtXL26bSqVC165dsWfPHgDAnj17EBYWxgVDANCrVy8IhULs27ePa9O9e3cuGAKA3r1748yZMygtLXUbl8lkgk6nc/pHEARB3JqUVpp5gyEAyMopQWml+SaPiKiP1GlA9M8//+DDDz9Eq1at8PPPP+O5557DCy+8gNWrVwMACgoKAABRUVFOx0VFRXH7CgoKEBkZ6bRfLBajUaNGTm34+nA8hyNz586FSqXi/jVv3rwGrpYgCIKoC3RG6w3tJxoGdRoQ2e12dOzYEXPmzEFKSgrGjBmD//u//8NHH31Ul8PCpEmToNVquX8XL16s0/EQBEEQ1Ucp9y6X9bWfaBjUaUDUpEkTJCYmOm1r27Yt8vLyAADR0dEAgMLCQqc2hYWF3L7o6GgUFRU57bdarbh69apTG74+HM/hiEwmg1KpdPpHEARB3JqEB0uRrlHz7kvXqBEeLOXdRzQs6jQgSktLw5kzZ5y2nT17FnFxcQCA+Ph4REdHY/v27dx+nU6Hffv2ITU1FQCQmpqKsrIyHDp0iGuzY8cO2O12dO3alWvz559/wmKxcG22bduGNm3aOK1oIwiCIG4/opRyzMlMdguK2FVmJKgmAABMHbJ//35GLBYzs2fPZs6dO8esWbOGCQoKYr744guuzbx585iwsDDm+++/Z44dO8Y8+uijTHx8PGMwGLg2Dz74IJOSksLs27ePycrKYlq1asUMHjyY219WVsZERUUxTz/9NHP8+HFm3bp1TFBQEPPxxx/7NU6tVssAYLRabc1dPEEQBHFTKdAamFP5WmbfPyXMqXwtU6A1+D6IuKUJ5PO7TgMihmGYH3/8kUlKSmJkMhmTkJDALFu2zGm/3W5npkyZwkRFRTEymYzp2bMnc+bMGac2JSUlzODBg5mQkBBGqVQyI0aMYMrLy53aHD16lElPT2dkMhnTtGlTZt68eX6PkQIigiAIgrj1COTzu059iG4VyIeIIAji9ubfUj10Rit0BgtUCglC5WI0DQ+q62ERN0ggn98krScIgiAaNBdKKvEmj4v17MxkxJGLdYOhzmuZEQRBEERd8W+p3i0YAqoMGydvyMa/pfo6Ghlxs6EMEUEQBNFg0RmtXl2sdUYrLv1TApVCAqVCgpgwxU0eIXGzoICIIAiCaLDoDBav+8sNFjy5bC8Amka73aEpM4IgCKLBolRIvO4PddjPTqPllxlqe1hEHUABEUEQBNFgUcrFXl2sxSKB07asnBJofWSViFsTCogIgiCI2xat3oy/iypwJK8Uf1+pgFbvXNm+aXgQZntwsZ6VmYyxXxx267PcSAHR7QhpiAiCIIjbkvwyAyZ+eww7zxVz27q3isC8Ae2dxNFx6mDMH9AeOqMV5UYLQuUSiEUCjFl9EGeLKtz6DZV7n2Yjbk0oQ1SH+PrmQhAEQVQPrd7sFgwBwJ/nivHGt8d4M0VtmyjRJV4NlUKC6T+c4A2G0jVV+4nbD8oQ1RH+fnMhCIIgAqe4wuwWDLH8ea4YxRVmqIL4q9zHhCkwOzMZkzdkI4vHrJH+Rt+eUEBUB/j65rJ4cIrHX1SCIAgAuFSqR7lDqYkQuRjNqNQEh86HzseXDihOHYwFA++E1mDhptFU5EN0W0MBUR1wI99cCIIgqNSEb5Q+dD7+6IBiwhQUADUgSENUB9zoNxeCIBoul3yUmrhEpSYAABEhUnRvFcG7r3urCESE0JdOwhkKiOqAmvjmQhBEw6TcR6mJcqP1Jo+ofqIKkmLegPZuQVH3VhGYP6A9ZeEJN2jKrA5gv7n8yTNtRt9cCILwhs9SE5Rh5ogJU2Dx4BQUV5g5HVBEiJSCIYIXyhDVAfTNhSCI6nChpNJ3qQm5BBdKKm/SiOo/qiApWkaGoENsOFpGhtDfV8IjlCGqI+ibC0EQgcBqh+Zec1XO4pk2S9eoESwV4c0N2Vgw8E4SBBNEAFCGqA6hby4EQfgLqx16df1fmNWfv9TE7MxkvLr+L6q3RRDVgDJEBEEQ9ZB/S/XQOfoMSUVoHRmCMr0VAsaOuZnJqDDbUG6wIFQhQbBUhFfX/4X958sAVGmJTl3WQWewQB0qgVwsdvItCpWL0dSLb9Gt6HNUqDOitNIMndEKpUKM8CApopTyuh4WcYtAARFBEEQ9w5PP0LKhnSEGMHFjNib3TcRDi3Z67CNULkGfRTvROjIEy4Z2xsRvj/ntW3Qr+hzllVRiEs+Y52QmI7aejpmoX9CUGUEQRD3iXy8+Q29tzIaZYbArpwRWm91t2owlXaOGxWYHAHzwn46YvNGzb9G/Lr5Fde1zVJ0aj4U6o1swBFSN+c0N2SjUGWtruMRtBGWICIIg6hE6Hz5DJmtVoDN2zWF8NqoLpmw87lZva2b/ZAxdvg8AYLUxXvvTGa1o6rCtLn2OqlvjsbTS7HXMpZVmmjojfEIBEUEQRD3Cp8/Qtf0XSw0Yunw/PhjSEW+KhCg3WKC8piUa8uk+XCw1+Nefi29RXfkc3UiNR52PIM3XfoIAKCAiCIKoV/j0GVJI8NOEDC4AstjseOazg7hYasAvL2eg0mzjgiG/+nNxxg+0fU1xIzUelXLvH2W+9hMEQAERQRBEvUIpF3v1GZKJhejx7h9O2z4b1QVf7D4PmUgEm4BxOl4sEnjtzzVYCPVx/tBaCi5upMZjeLDU65jDg8nShPANiaoJgiDqEU3DgzA707PP0LOfH3LanpVTgikbj2N4Wjze3JCNZz8/5ORTNPaLw159i1yX3jfzcf7aWnp/IzUeo5RyzPEw5jmZyaQfIvxCwDAMU9eDqO/odDqoVCpotVoolcq6Hg5BEA0A1oeI9RkKkYowavVBnC2q4G2/ZUIG+lxbht86MgQf/KcjrDYG5QYLwkMlkAtFVb5F15zxlX76ELHtQ2vZh0irN2P82iMeazx60xCxOPkQycUIDyYfooZOIJ/fNGVGEARRD2kaHoRL/5TgyWV7AQBfjenmMRgCroutAeBsUQXuf+9Pp/1fP9MNXeL5l+nzcbNNGNkaj298e8wpKAqkxmOUUk4BEFFtKCAiCIKopzgKnP0RW3vdX0ti6JqEajwSdQlpiAiCIOopKoWE08UES0VejRhZMbS3/bcCVOORqCsoICIIgqinxIQpOIGzr6KudSWGJojbhYBE1TNmzMCrr76KoKCa+cWaNm0apk+f7rStTZs2OH36NADAaDTilVdewbp162AymdC7d28sXboUUVFRXPu8vDw899xz+O233xASEoJhw4Zh7ty5EIuvfxv6/fff8fLLL+PEiRNo3rw53nrrLQwfPtzvcZKomiCIuiS/zACtwQLGbkGoXO4kjnYVO1dXDH0rFnMlCF/Umqh6+vTpePbZZ2ssIAKAdu3a4ddff70+IIdA5qWXXsLmzZuxfv16qFQqjBs3Do899hh27doFALDZbOjbty+io6Oxe/duXL58GUOHDoVEIsGcOXMAALm5uejbty+effZZrFmzBtu3b8fo0aPRpEkT9O7du8augyAIoraICVN4LV3hSHWCmFuxmCtB1DQBZYiEQiEKCgoQGRlZIyefNm0aNm7ciL/++sttn1arRePGjfHll19i4MCBAIDTp0+jbdu22LNnD7p164YtW7agX79+yM/P57JGH330ESZOnIgrV65AKpVi4sSJ2Lx5M44fP871PWjQIJSVlWHr1q1+jZMyRARB3K5cKtVj4rfHeGuBpWvUmDeg/Q1lirR6M4orzNAZq5y1I4JJJE3cPAL5/A5YQyQQCKo9MD7OnTuHmJgYtGjRAkOGDEFeXh4A4NChQ7BYLOjVqxfXNiEhAbGxsdizZw8AYM+ePUhOTnaaQuvduzd0Oh1OnDjBtXHsg23D9sGHyWSCTqdz+kcQBHE7UpvFXPPLDBi39gh6vvcHMpfuRs93/8D4tUeQX2bwfTBB3GQCXnbQunVrn0HR1atX/eqra9euWLVqFdq0aYPLly9j+vTpyMjIwPHjx1FQUACpVIqwsDCnY6KiolBQUAAAKCgocAqG2P3sPm9tdDodDAYDFAr3NPTcuXPdtE0EQRA3C1YzxOp5lAoJhAyDUheNj8FqxdXy6z/rLVaUVvinAWKNH3UGC7ZMyIBYJMDYLw67eR1Vt5jrjRRr5euLskxEbRNwQDR9+nSoVKoaOXmfPn24/2/fvj26du2KuLg4fP3117yBys1i0qRJePnll7mfdTodmjdvXmfjIQii4eBJzzOrfxLGXCvien1bMqZsPIKzRRVI16gxs38SXl1/FBdLDV41QJ7OsWxoZ4z5zNkNu7r+RTdSrNWR/DKDW2DVvVUE5g1o77euiiD8IeCAaNCgQTWmIXIlLCwMrVu3Rk5ODu6//36YzWaUlZU5ZYkKCwsRHR0NAIiOjsb+/fud+igsLOT2sf9ltzm2USqVHoMumUwGmUxWU5dFEAThF/llBrdABaiaunpr43F8MKQjHlmyy2FbNj74T0fc/96fXE0ztk1WTgkmb8h20wD9W6r3co7r/QE35l90I8VaWWoyy0QQvghIQ1TT+iFXKioq8Pfff6NJkybo1KkTJBIJtm/fzu0/c+YM8vLykJqaCgBITU1FdnY2ioqKuDbbtm2DUqlEYmIi18axD7YN2wdBEER9QWuweNXziEVCt21WG+OxDZ8GSOdDM8T2d6P+RTdSrJXFnywTQdQUAYX+NV0H9tVXX8XDDz+MuLg45Ofn4+2334ZIJMLgwYOhUqkwatQovPzyy2jUqBGUSiXGjx+P1NRUdOvWDQDwwAMPIDExEU8//TQWLFiAgoICvPXWWxg7diyX4Xn22WexZMkSvP766xg5ciR27NiBr7/+Gps3b67RayEIgrhRdAb+rElEiBTzB7SHAMDa/+uGULkYhTojJn57zKmGGQD3n10yMZ7O4dh+y4SMGy7mGhEiRfdWER6LtUaEuGd2XLVCWoP3gKe6+iaC4COggMhut/Nuv3DhAiorK5GQkACh0P+k06VLlzB48GCUlJSgcePGSE9Px969e9G4cWMAwMKFCyEUCjFgwAAnY0YWkUiETZs24bnnnkNqaiqCg4MxbNgwzJgxg2sTHx+PzZs346WXXsKiRYvQrFkzfPrpp+RBRBBEvYOvXllEiBRrRnfDjE0n3DQ/a0Z3AwTOX1Rda5q5ZmJ81kSTS9C2yY3biwRarJVPK/Tl6K4+x0oQNUVAAdGKFStQVlbmJDgeM2YMli9fDqDKZfrnn3/2W4C8bt06r/vlcjk++OADfPDBBx7bxMXF4aeffvLaz7333osjR474NSaCIIi6gq1dluUQ+Mwf0N4tGAKqprdmbjqBuZnJ3LZ0jRpWm93pZ1cNEFvzLMuD71BN1jzzt1irJ63Q7n9KPI7VU5aJIKpLQBqiZcuWITw8nPt569atWLlyJT777DMcOHAAYWFhtFydIAiimjjWLmOJVMq8an4qzDYAuLbKLBlj1xzmfubTABmsVo810WZlJsNgrb7vEB/+FGv1pBVakZWL4WnxyGgV4bTdU5aJIG6EgL4KnDt3Dp07d+Z+/v777/Hoo49iyJAhAIA5c+ZgxIgRNTtCgiCIBkScOhgLBt4JrcGCcqMFBpPNa/tygwU/TchAiFQEo82Gd5+402sNs6vlFkzZeAQf/KcjrDYG5QYLQhUSiEUCjFl9ELMyk4DGtXV1/HhakaY32/DC2iP4fmwahAKB1ywTQdwoAQVEBoPByfp69+7dGDVqFPdzixYtOENEgiBuL/jMAskHpnZwrF126rJ3p/xQhQR9Fu3ElgkZfml/lAoJzhZVcEvr3fqrBV2OL2NFbyvS9GYbhAIBWkaG1Pi4CMKRgAKiuLg4HDp0CHFxcSguLsaJEyeQlpbG7S8oKKgx00aCIOoPVPyz7vCl+VFIhEjXqKHyIZb2t7+a1BAB/hkrVmdFGkHUNAFpiIYNG4axY8di5syZePzxx5GQkIBOnTpx+3fv3o2kpKQaHyRBEHWHN7PAyRuyqS5VLdMsPMhNVwRcD0iX7/wHszOT/c7W+ervRpbau+LLWFGrr1pWz65I616PtUKXSvU4dVmHff+U4PRlHS6V6ut6SEQNE9BXgddffx16vR7fffcdoqOjsX79eqf9u3btwuDBg2t0gARB1C2+zAK1BgtNndUycepgzBvQHuVGK6ejCZGKYLLb8Nx9rQK+/3z93ajvEB+BlO/wd0VaXUAZ0oZBQAGRUCjEjBkznHx+HHENkAiCuPXxx8iPqH3YOgEMU/X/QqEAGnX1/YK8BT81pRcLtHyHKqh+BECOXPJS6oSvNApx61KtyWKDwYBt27bh7NmzAIDWrVvj/vvvr9OCrARB1A7+GPkRtcvNzFDU5LmCpCKv+2+Fd6fcR6kT19IoxK1LQBoiAPjhhx8QFxeH/v374/XXX8frr7+O/v37Iy4uDj/++GNtjJEgiDqENQvkIxAxL1E9vBVjnbwhG//WoJalJvVihTojDl8oRZqHdydDo0ZIDQu4awPKkDYcAgqIdu/ejYEDB6J79+7YtWsXrl69iqtXryIrKwsZGRkYOHAg9u7dW1tjJQiiDuAzCwSuZw1IP1S7+CrGqqvBDIU/ejF/Ka00Y+bmUxiRFu8WFKVp1JjycDtUmup/doUypA2HgMLzWbNmYcSIEfj444+dtt999924++678cwzz2DGjBk+S2kQBHFr4WoWGCqXQFVPfYj+LdVDZ7Ry+pdQuRhNq6Hx8OWdc7PQGSxccddIpQwVRptzcdcazFDURDbE8f5/+9zdkIgF6NEmEiPT4mGy2iETC3HkYhlyiysRFSrza1x1+Sxutk0BUXcE9CT37t2L+fPne9w/duxY3HPPPTc8KIIg6h+OZoH1lZrSv/jjnXOzCAuWBFTc9Ua40WyIp/s/q38yxnx2EGeLKrjty4d19iu7UtfPgrUpmLwh2ykoqg2bAqJuCWjKzNWp2hWVSgWj0XjDgyIIggiUmtLa+Oudc7MIloq9FncNltZchuJG9GLe7v9bG7PxwX86AqgSWs/JTII6RAatwYy/r1R4vKf15VmwNgVbJmTg62e6YcuEDMwb0J6W3N9mBBQQtWrVCjt27PC4f/v27WjVqtUND4ogCCJQakpr4493zs2kwsd1VdSghuhG9GK+7r/VxiBIKsLyYZ2xJfsy+n+wC499uAc93/0D49ce4RVs16dn0Sw8CG2bKNElXo22TZSUGboNCeirxYgRI/Dqq68iKioKDz30kNO+zZs34/XXX8ebb75ZowMkCILwh5paDRSod05t4yuQq0lRNVB9vZjj/Q+SijAyPR4pzcNgstohl4ggALBpfDre/v44droETmzGZ/HgFCdtkK9nUWYw4/RlHXRGK5QKMcKDpIhSygO/aIJAgAHRhAkTsHv3bvTr1w9t2rRB27ZtwTAMTp06hXPnzqF///548cUXa2moBEEQnqmp1UDeCo0G0k9NofQh2vW1vzpURy/G3v8gqQjvD07Byl25WLIjh9uf0SoCU/om4lBeGe/xrs7VbF/eMFrsGPDhTu7ndI0aczKTEUtTWUQ1CGjKTCgUYv369Vi7di3atGmD06dP48yZM0hISMCaNWvw7bffQigM2NqIIAjihlFeWw3ER7pG7XfgwBYa5aMuCo2GB0u9Xld4cP1wdmbv/8j0eKzcles2fbbzXDFmbjqBkenxHvtwzL5p9WYczivz6mO05x93vdKbG7JRqCMtKxE41YpennzySWzcuBEnT57EyZMnsXHjRgwaNKimx0YQBOE3TX0ULfV36X19KzQapZRjjofrmpOZXG+miNj7n9pC7VFLtDOnBCnNwzz24Zh9K64wY+amk159jFZk5br1kZVTgtLKm6vzIm4PAsq15ufn47333sPUqVPdVptptVrMmjWL0xgRBEHcbOLUwZg/oD10DkVLldXwIYoJU+Cdx+9EaaW51vQpl0r1KHfwSwrxUlw1Vh2Md5/ocH08cjHCg6+Px9H7R6moKvzKTmF58u8p1Blr/Pri1MG4Um6q1rGu2Ted0QK92YYX1h7ByPR4Xh8jvdnG25fOaK03PlLErUNAAdF7770HnU7Hu/RepVKhvLwc7733nlevIoIgiNqkaXgQmt5gH7XtfVMdv6QopZw3YPHm/VOmN+KpTw9wgQN7DTabHW/wHFMT+ptwH0FHs3AFureKwJ8u99Y1+8ZqufRmm5MWiWX5sM4ezxEqF2Pc2iP1wkeKuHUIaMps69atGDp0qMf9Q4cOxaZNm254UARBEHVFbXvf+KqefimA2mS+vH+UCpmTZufPc8VV15ZTzHtMIPqb/DIDTl3WYd8/JTh9Wcctm/emwcpoFYGwICkWD07B9pfvwcbn78b2l+/B4sEpaOISqPjqp8jDONM1amgNljr3LiJuPQIKiHJzcxEbG+txf7NmzXD+/PkbHRNBEESdUdveNzVZPd2X94/JanfT7Ow8V+xxasxf/c2Fkkq89s1R9Fm0E08u24sHF+3E698cxYWSSo8arDSNGsPuvgNvbchGpdmGlpEh6BAbjpaRIbxTWd60XAsGtEe6JsKjXmzcl4d5x10XPlLErUNAU2YKhQLnz5/3GBSdP38eCgWlIwmCuHWpbR+imqye7rMvgwUmq91tO982rk8fAVl+mcFrhmvBwDs5DdbfRRUoM1g43c8La49Ab7bBZHX3HOIjJkyBxYNTUFxh5jRhESHXtUB8uqoincFr0EPV6QlPBBQQde3aFZ9//jm6d+/Ou/+zzz5Dly5damRgBEEQdUFN+RB5EvXWhF8S27fPvhQSlPNUlJeJPU8OeLInYM95tdKMUektkBIbjhVZuU7C5qycEmgNFsSEKVBhtOKpT/fx9sXnOeQJVZBnMTSfrsqXczdVpyc8EVBA9Oqrr+L++++HSqXCa6+9xq0mKywsxIIFC7Bq1Sr88ssvtTJQgiCImwGrXfmTZ9rMXx8ib6Js5Q1WT3fse9vL3b32xWZmHPGlv+HzNeK7njSNGu8PTuGyPixsBqauHL9r4vkRDRMBwzABlUr++OOPMWHCBFgsFiiVSggEAmi1WkgkEixcuBDPPfdcbY21ztDpdFCpVNBqtV6L2xIEcXuQd1WPyRuy3QKa+QPau4l/XdHqzW4rnBz7WDw4BWUGC/637QxGpLeAWCREucNy+eZeVnm59t06MgTLhnbGWxv5K7Fr9UbsOFOC5KYqmKx2hAdJENsoCIydwds/nkDbGBVXXiMsSILmYQq383u7njSNGimx4U6rwLZMyEDbJkr8XVSBnu/94fFatr98D1pGhni+kTdAfpkBb3x7jAuKIkKkWPJUR6gUEpRTmY8GRSCf3wF7vj/zzDPo168fvv76a+Tk5IBhGLRu3RoDBw5Es2bNqj1ogiCI+kBeSSWm/XgCdzYPw/C774DJaodKIUFsuMJnMAT4J8puGRmCF+9vE/DSe9e+zxZVYMxnB7H0Px1hsTGcziZEKsKpwnI0Ucpx6PxV/O/Xc9wxbKZq2iNJePO7Y07BDN/SdG/XsyunBCPTrq9iS9eoobo2jVeXmRpH7ZHBbEGIXIrJG2vHZoC4fQg4QxQIffv2xaeffoomTZrU1iluCrWVISLjMIKoHar7u1WoM+Llr//iXbmVrlHj3Sc6wGZnoDVYOENFpUvh0yN5pchcutvp2IgQKeYPaI9IpQx6kw0qhQQSESATiVButjkZKq7ZewFD0+J5/XKOXizFtlNFTkVTD+eVclqejc/fjfiIYIxbewSd4sJx6PxVt0KqQNW02SN3xuC1b4657WOzWOz9OnThKgZ8uMfjPVs6pCOeX3OYN5hzzdSw/fuTaasp/HmmlCm6fanVDFEg/PnnnzAYDLV5iluW2jZ+I4iGyo38bpVWmr0uY79aacaszSc9ZnUKdUbIJSKs/b9uCJWLUagzYv6W01j8VEfM2HTC6biMVhF4/t6WGLX6IKfBYQ0VjRYLAPexqhRSHMkrdcrqOGp5QuUSLqMzoWcrp8yQI+x+PlwFz0FS7x8TceogbJmQAZVLYAj4XiV2M/D1TEsrzRQQEQBqOSAi+PFl/ObPclSCINy50d8tX0vOtQYL73Lz+VtOYWKftrxTYB8P7YQFW0/zFju1MwxGpsdzAQ5rqDg3M5n32qZsPO7WD/vzlH6JiAiR4p/iSgCA1eY9+W+1e97vKHgWoCro4gsq0jRqiAQCJDTx/M3b2yqxm4GvZ+prP9FwoNL0dUBtG78RREPlRn+3PC05ZwmWiXi3D+jU3KM3z5SNxzGwU3Pe43bxFDvNyilBBU+NruIKM3bmeNbydIwNq1rWf21ZeZCHsbIEST3vd1yaLhDAY4HVEWnxEAi8nqbO8fVMfe0nGg71JiCaN28eBAIBXnzxRW6b0WjE2LFjoVarERISggEDBqCwsNDpuLy8PPTt2xdBQUGIjIzEa6+9BqvVOeL//fff0bFjR8hkMmg0GqxateomXJFndEYLgqQijOuhwfJhnbF0SEesGH4XxvXQIEgqIuOw2wyt3oy/iypwJK8Uf1+pqNelAwp1Rpy+rMP+3Ks4XaDzu4zDzcCf+1idpd6XSvVcCYogqcjN/ZglXaNGkY6/cGmkUuZ1WiZSKfM4Jj6TRL5x+ro2w7UgKiJEivvbRkIhFbkFMSxpGjXEQvdIJkgqwtzHkmFnGO4+h8ol+O7QRaTEhnN/r5YP64yU2HCs3XcBYX5kf+rydyA8WOr1mfLZDBANk3oRGh84cAAff/wx2rdv77T9pZdewubNm7F+/XqoVCqMGzcOjz32GHbt2gUAsNls6Nu3L6Kjo7F7925cvnwZQ4cOhUQiwZw5cwBUlRvp27cvnn32WaxZswbbt2/H6NGj0aRJE/Tu3fumXysAqBQSvD84BSt35fJqAXyZrRG3DreSViyvpBKTaqng543i7330lvUA3E35XAujRoRIsW5MN0z74YTbMvZZmckY+KGzWJqlwshfdd2f/XwmiXzmgf4aRqqCpJjTLxFGAOPu0wCA0zNN06gxvkcrhCkkTqvAgqQirBh+Fz7YkYNJ32Vz7bu3isDM/kmY8eMJp79X7LvhS39T178DUUo55mQm480N7tYE/oyfaDjU6iqz0NBQHD16FC1atPDYpqKiAh07dsTSpUsxa9YsdOjQAf/73/+g1WrRuHFjfPnllxg4cCAA4PTp02jbti327NmDbt26YcuWLejXrx/y8/M5k8iPPvoIEydOxJUrVyCVSjFx4kRs3rwZx48f5845aNAglJWVYevWrX5dR02vMqNVDw0Df/xo6otWrD6/k/7eR63ejJ+OF2DTsXze63C955dK9Zj47TG3tu2bKrH4qY7QX1v9pVJIECwVQQzgNZcPVZbN49PRd3GWx2vwtJ/Pxyddo8bczGReP6Dxa494XMbueB90Bgve/vEEnu52By5rDYhSymGy2iETC1GkMyJNE4FYdTC3Gq/caEF4kBRvbTzOOy3HBjA6g8WpTIavd6I+/Q4U6oxuZT7o7+ztTyCf3zU+Zea4quzNN99Eo0aNvLYfO3Ys+vbti169ejltP3ToECwWi9P2hIQExMbGYs+eqiWge/bsQXJyMhcMAUDv3r2h0+lw4sQJro1r37179+b64MNkMkGn0zn9q0kqfBRk9GU9T9wa3EpaMX9W4tQV/t7H4gozZm466VHvMuPRJKcPX74iq83DFVg0OAVvbsh2Klw6aUM2jAyDOf2TeAuKsu7TfKRr1JBKhG5jymgVgXH3tcKKrFyntrMzk2Gzu2eUvBU7nT+gPXdtxRVmVJht2HH6CsZ+eRj5Wudpz3+1RugtNq5Ptsiq1c541Cj9ea4YBrMNCU2U6BLfCAlNlH4FE/XpdyBKKQ94/ETDosamzEwmE5YsWYJ33nkHBQUFAIBJkyZ5PWbdunU4fPgwDhw44LavoKAAUqkUYWFhTtujoqK4/gsKCpyCIXY/u89bG51OB4PBwFuMdu7cuZg+fbrXsd8IdWVpT9xcbqXnXJ9X4mgN3j80HUtF6M02vLD2CEamx2NkWjyXFTlysQw6gxnA9ayLY2HUDE0jzMlsjwqzDUU6E97qmwiLzY6xaw7jYqmBE0dP6tMWrz+YgMnX3KVDFBJYbXaM/fIw3h/ckdcxeurD7TBy5QE8mtKUG1OcOgh6kxVNlHJ8+9zdqDBaESIXQygACrQGNArm1xz5s4xdZ7TAfE2XpDfbnLJPLGxQ5ejX5G3VmeN9DoT68DuQX2bw6htFECwBBUQmkwnTpk3Dtm3bIJVK8frrr6N///5YuXIlJk+eDJFIhJdeesmvvi5evIgJEyZg27ZtkMvrV6Q+adIkvPzyy9zPOp0OzZvzrxKpDjVVPJKo39xKz7m+rsTJLzPAaPFcmR24fh/Z++0pCMjs0NTpZ1arl6FphJn92+MNHv3UZ6O6YOjy/VxQJBAK8MiiqqmvH8en4aFFO7n2ZpvNofq6BQqpCEU6E576ZC+KK8xu5S20Ris+/OMEnuoah5W7ct08iuZ70Nj4WsaulEtgtnm/Z0qFxE3bs3xYZ6/HVOd9revfAVeNGODbDZxouAQ0ZTZ16lR8+OGHuOOOO3D+/Hk8/vjjGDNmDBYuXIj33nsP58+fx8SJE/3q69ChQygqKkLHjh0hFoshFovxxx9/4P3334dYLEZUVBTMZjPKysqcjissLER0dDQAIDo62m3VGfuzrzZKpZI3OwQAMpkMSqXS6V9Nwlra80HFB28fbqXnXB9X4rCeQrv/KfG4WsrxPgZ6v0OvTXPNyWzvVtYBuL5k/oMhHblt5Q5ZJUehdFXJCik3LdM0TIH5W05j1OqDbtNC6Ro1xCIBVu7KRWKMyi0YAqo8it749li1VmOFyMUI8bFaLkQmdhM6H7lY5td9DnQsXsdRi4F2fpnBoxXC5A3ZyC8j02DCmYACovXr1+Ozzz7DN998g19++QU2mw1WqxVHjx7FoEGDIBJ5X+HhSM+ePZGdnY2//vqL+9e5c2cMGTKE+3+JRILt27dzx5w5cwZ5eXlITU0FAKSmpiI7OxtFRUVcm23btkGpVCIxMZFr49gH24btoy7wVwtA3NrcSs+ZXYnDp4+pq5U4rP5kRVYury4ow+U+Bnq/m4UHYXZmMirMNq/6KbHo+p/JUIcVoCHyqr93fPeo0mzFlH7teO/n1IfbwWq1Y2RaPB5IjPJ47upqbCpNVmgr9ZjVn/95zs5Mhslid9P2eLrPN/K+ag1mDPeg6RqeFo9KU+1NxfKZaLJk5ZRAa6g/U9ZE/SCgVWZSqRS5ublo2rQq9axQKLB//34kJ7u7qlaHe++9l1tlBgDPPfccfvrpJ6xatQpKpRLjx48HAOzeXbX01WazoUOHDoiJicGCBQtQUFCAp59+GqNHj3Zadp+UlISxY8di5MiR2LFjB1544QVs3rzZ72X3tVXLzGnVA1Vfvm1xXMlTF6ULAqE6K3G81Q27kXp9jjXBgqQijEyP52p4ycRCxDYKQquoUI/j8fd+7/unBE8u2+tx/1djumFnTjFSW6ghEQlRYbKiUGtAags1jFY77z3an3sVz685VFWzS6WA1mBBiFyEK+UmiAVCfLLzb+zMKeHqgHli/TOpYICA/j4cySvFkE/34d3Hk5AUE44Ksw3lBgtCr9VKs9jN0BrgVm8NuH6fH0qKhtFiQ1iQFCarHRVGK5QKCaKVMr+fn1ZvxsELpZj47TGujluF0caVNJn47TF8OrQzOsSG+9VfoPh6rl8/0w1d4vmzV8TtQ63VMrPZbJBKr/8yiMVihISEVG+UfrBw4UIIhUIMGDAAJpMJvXv3xtKlS7n9IpEImzZtwnPPPYfU1FQEBwdj2LBhmDFjBtcmPj4emzdvxksvvYRFixahWbNm+PTTT+vMg4ilrr05iJtHXZcuCIQopTygoNzTezx/QHswwA294476Ez5d0PaX7+E9LtD77cv3S6mQuNUPy2gVgXvaROKOxvx//5RyMYorzBi1+iCWD+uMUasPAgDG9dDgSF4pl7ng8yByRGe0cMf66wmllEugN9vw3JqjvPu3v3wPPD1i9j4/3L4JTFY7pnx/3G9tkyvFFWaIBALMG9AeK1ymBdM0aswb0L5WPdd89V2fNHxE/SCggIhhGAwfPhwyWdUKCKPRiGeffRbBwc6/oN999121BvP77787/SyXy/HBBx/ggw8+8HhMXFwcfvrpJ6/93nvvvThy5Ei1xlQbUC0z4nbA23v8+9kr+OnYZbdl3IG846wmyJPvTk1psFgtEZ+/UNWUE+NR4+PpOhz7ZLU5bJkOx8DKcZ8raRo1jlws437OyinBmxuyfXpC+XvfPLXJ0ESgVG/Gkt9yeK974rfHsMSP56czWmBjGF6N1K6cEggAvPtEB6993AgqhcTrc1WRAS7hQkAaomHDhiEyMhIqlQoqlQr/+c9/EBMTw/3M/iO8U5+8OQiiunh7jyNDZV49bfx5x2+WBoux2r3qbcZ8doj3OG/X4aghctTmuJbp8KTbYeuEOXoUAf55Qvlz3zy1yWgVgemPtoPebPeov9np5/NTyiUQCAR15rkWE6bAbA+6uNmZyZSJJ9wIKEO0cuXK2hpHg6I+eHMQxI3i7T3mq8/liL/vuD++OzfKFb0Z87acwn8f74BKB71NsFSE88V6XCz1vBrJ03WU6a2chmhiHxn0JhumP9IOZpcK9K6+ScEyMULlYmw5XoAX1h6BnqfIqz+eUP7cN742NobBlXITjBbvpUj8eX4RIVKcL6m84X5uhDh1MBYMvLPqXWUABlWic6udgVZvpkw84USNr3ksKipCZGRkTXd7W1HX3hzEzeNGRMX1HW/vsS9tTCDveE1osC6V6lFutHLmfCFyMZqFBwEAgqRi7D9fhu7v/O52XHW9eVx9m+wMYLExCJGK0Dc5GpuzC7h9rG6HLePRL7kJr4+Sa9+eDAfZd67MYEaITIxQuQRlejNs19bPON5L13v7d1EFgmQiGK2B1YTjQxUkxR0RCmx7uTusNgY6Q9XvgFgkwNgvDuNsUUW1/9b5WpDiuF8VJEaQVIzJG7L90rP9W6qHzuFdCZWL0fTau0Lc3gQUEAUFBeHChQto3LgxAKBv37749NNP0aRJEwBV/j4xMTGw2bx/u2jo3CxtBFG33O7CeW/vcVG5qd68477M+YRCgUcdT6HOiIxWER5rcXm6DnVwVZHYt3844XbeWf2TwTAMfjp+3R+NnSJbu+8CnuzUDA8lRTntdzxeHSzlvaaeCY0x9eF2VfXIHMbL9v30iv3oFBfuVRQdESJFbrEJ8epgj/qbjACen1go4r33y4Z2xkd/5FTrPfBVhNh1v6uQnYVPz0ZGjg2bgJbdC4VCFBQUcBkg1+KthYWFaNKkCex27+nyW43aWHafX2bAG98ec/rAYOf4m9wGH5YNnfpU1LI28fQeLxjQHnaAd9+czGSYbXZoDbWfNWMLuB7JK3Nati+XiFCoNaB768YwWGw4X6J3E/+madQYnd4C8RFBmPr9iYB+V30Vy53VPwn/lhmhNVi40iIn87V4qmsc1u67gGkPt8MkD9XZxSIhXvvmqFvfnj742Wthi8hmtIrwKIp2LAzL56Dta6Wbq21DmcGMcV8e4TWnnHvtWrz9vXPNsCokIt5rZ/ucP6A9Xncp2Ou4yo+P7S/fg5aRIfi3VO92rGvflCm69ai1Zff+IBAIarrL25KboY0g6g5/hPO3w7P29R677pNLhHj7hxP49dR1M9XazJqVG604kleG9wenYOWuXKepqDSNGt1aqCEVCvHlvgtIiQ13q3/2+d7zmNavXcC/q76K5ZabbNjzT9Wqs2CZGCnNwwCA0w291tuxDIizJ9Spyzrevl1XsDmyK6cEI9PiAVwXRfONv7jCDLPNjh2nr2DvP1d5a8LpPeiLPGVu1ozuhiGf7nUKirJySlBhtgGweQyI+DKsm8ene72vOp6Cvf7q2fiOde27Ke9e4nahbgoUEQBuLX8aIjBuRDh/q+mOvL3Hjvs8Zc18LcW/kfuhM1gwMj3e49LvqT+cwNR+iRhxdzwuOYinBQIBmqoU6HpHI5QZzIiNCA7oGfgSPlcYrVzwwmfOqDNanSqys5mXCyV6eErqe/vgD5KK0ChYiuXDOsNktcNstXFlQcr0FlSarag0V5kmlhssaB6uwNIhHSEWCaEzWBATJoFcLMTfV8pRwfPuFuqMbsEQUBVIzNx0AvMHtHfL0pQbLICH78+eLB183Ve+3yt/9Ww6H87VtNjl9ieggEggEDhlgFx/JgiiiuoK529n3VF1smY3ej+UConXzMnOc8WwMQyaNVJg2Z9V7tEsGRo1ZvRPgsBvUYHDeX3U6GLLfgD8H9iOx7tmXn6akMHbp6cP/iCpCO8PTsF7v5xxvr5WEXj74XaY89NJ7Dh9hdv+84vp+GxUF7y18bhbtmfaI0mQCIF/SyrR1GHazFdGbGKfBLftoV58gDy9K473jQ++3ytvXk+OOjAyciQC8iFiGAatW7dGo0aN0KhRI1RUVCAlJYX7OSHB/aUniIZIdQq7+jLsZL/Ra/Vm/F1UgSN5pfj7SkW1CoDWBb6yZpUmi9O1nSssxx9nr+DQhVKndq73wxuhfhQPrTBaq4TIriaE14q7in1kGPjwVSy3SGcC4G6+yO5ni+nyZV6sNjtv30culvFuZzNkbtd3rhjTfjiOxBhn7ziZWOQWDAFVgc20H45Db7GjwmJFoc7I7fOdEXOeZkvXqCETCz2aI3p6V4p0Ju/FYnmK2rJeT67bXf2slD4K0foKcolbH/IhIohagDW+8ySc96Tf8JVBqTTbbtkMkresWZBUBKVC6jallqZR4/3BKW6ePP7qsJqFB6HCRwHRYJnYu96nGuaBbLHcN3mE0VMfboenPtmLjFYReP5eDUatPuC037FQLF/mZeyaw/hsVBdM2Xjcqe9T+VrMzkzGlI3Hnd651BZqjxmyrJwSjLimLWIxWDybMmbllMBuZyCXiaA1mLlxBpIRY1dtiQGP76ynd2Xit8ewZnQ3zNx0gve+muw2t/uuN9uwdt8FzM1MhtnGeNSBNb1W7HcyzzObnZlMguoGQEAB0bBhw2prHARx2xGocN5XBkVrsGDajydu2ZIv3pbpT+mXiCkbj7u5W7MfzCPT490+1B01Ha46oxCZGJUmKyRCAc4WlntcOp/RKsKTjMXpPPtzrwZcgDlWHewgjK56/sFSEYxWG74Y3ZU774bn74adqTIMVCokTlkTx8xLRIiUK5JaqDVhct9EBElFKKkwQiGtOs7xnaswmREeJEO5yYqlQzpCLhHhcF4pVmTlOgWXrtojX1oandGKeVtOY8aj7bhtbEbMU5kMpVyCr5/phlB5VYFZmUiISC8BfESIFIPuaoZRGS3cPIzW7b2A1x9MwERBVeYpRC5Ckc6E/207g7cfSUKUUu5RkO6LOHUw5g1oz3lWKa/5EDWjYKhBUK0cIMMwOHToEM6fPw+BQID4+HikpKSQnoggXAhEOO9LdxQkFd3SK9e8Zc06xoZh0nfZvMc5rpByhNV08OmM0jVqDE+LR7NwBWb8eNJjVmHmo0kw+fBNC5VL0GfRTu4YfwqssrgWy80vM2DBppMY1CUWX+67wLu03THjx2ZeIkKkWDO6G2Zscvc1cvXIYd+5Czyrvvgybq7aI19amhC5GDtzimF0CKS8ZcTY+xWIj48qSIrn7tV49AT69M+/8fm+i27nYe91oEWKWXx5HBG3NwEHRL/99htGjRqFCxcucKsd2KBoxYoV6N69e40PkiAaAr4MO4VC7184boVVMDFhCrzz+J1uLsP/luq9HueaxUjXqBEiF3vUXWXllIABMKVvIgZ1icX8rafQITYcI1yWkM/adBJTH070mt1QSIRO/fpTYJUPdqx3Ng/Dyl25SIkN51395pjxCw+WIrNDE0zo1RoGix0v9GiFt/omwmKzY+yaw8jKKcHkDdluHjn/lurdggnAPeOWzqNhUkiEXu8H+3ff9X1zzog5Z2YCXSnoafzs9c4b0B5Dut0RcAbIG95WylX3mRO3FgEFRDk5OejXrx+6du2KhQsXIiEhAQzD4OTJk3j//ffx0EMP4dixY5xRI0EQ/uNLd2TwUV/qVlgFw5fNyWgVgTcfauv1OMcsRtq17E+lyYoKIzxmzXZdC4rYVWaOK6kceen+1pjVPxlvbXTPbszKTMZll2CNLbAa6IcjqxEbfvcdWLIjByPT3KcBWdiMX8vIELx4fxveTMlno7pg6PL9vB453jx12Iyb4yozR4wWG6b0a+dRp1NYViWm5nvf+DIz1Vkp6MsTqNxoRdsmNWOSy+JrpVx1njlxaxFQQPS///0P3bp1w/bt2522JyQkIDMzE7169cLChQuxePHiGh0kQdyqBPrN2FEDUmmyQKWQwmS141KZAaFyMd4Z2B75WgOSYlSc4/LhvFKcuayrlyVfHK+/UbAUb21w1wntPFcMi83ucWl0hiYC8epgrP2/bgiVi1GoM2Lit8fw6dDO8LUivsJkReNQGYKkIt5CqWybl776Cx/8pyOsNoYr7ioWCTBm9UG89XCi2zGeVlU51sFSh0ogF4pQbrZxepQ/Xr0X+dqqAMsfw8D8MoPHTMmUjcfxwZCOeGTJLrdsjS8dkFIuwaz+SQiSiPB2v3Z49QEr9GYbVAoJSivNeP7Lw9cK0yY46XSe+mQvZjyahHSNGnI/Vt/5WjnpqHtzfFfEAsZrDbTayIb6WinnT1Fd4tYmoIDo999/x9y5c3n3CQQCvPjii5g0aVKNDIwgbnWq66HDakDyywyY+M0xpwCiamVSS4xafZD7gGc1DvVNP+R6/cuHdXYLhliuVpi51U6OH/4Zmgg8f58G/ZZkcdebplFj3oD2UCok8FV4SGewYNXu87wr1ViUCgnOFlXg/vf+5O0jPMg9E8K3qsqxDlbryBAsG9oZE3kyO7P6JyEiROqXYaDWYPGatXhTJOTaul6TN0LkYtzzzu/c+5gYcX3p/anLOhRXmD2WuwhTSDD14Xaw+FGiyV/vKcd3hb13kzfy10Ab89nBWsmG+lopR8vub38CMtjIy8tDcnKyx/1JSUm4cOHCDQ+KIG51/PUU8nq8SzAEVGVTlvyWg5Hp10XGWTkl+HTnP7hUqsepyzrs+6cEpy/rcKlUX2eeRXzX7y0jcjCvFOv25SElNhzLh3XG0iEd8c2zqeiTHI1Rqw84BTK7ckqwalcugmVir35PrMfPznPFWLUr1+meObYRXSvu6qkPq8056nL0CWJx1bx88J+Obh/oQNWzemvjcSx5KoUzDOSD9ary6Z5ssPB65Pjy1BGLqvRofO9jqJdjMzQRaKyU4X/bzkCl8B2A64wWBElFGNdDwz3XFcPvwrgeGgRJRSg3WtzeFe/3LhsfPd2pVoITX95Rrs+cuP0IKCCqqKhAUJDn5YdBQUHQ672LIwmiIeDPN2Ofx3vIpuzKKeFqXwFA+6ZKjExvgYnfHkOfRTvx5LK9eHDRTrzx7TGU6i146asjyFy6Gz3f/QPj1x5BfpmBt9+ahO/6vWVEVmTl4s2+bXEkrxSjVh/E82sOQ2uw4M0Nx3mzOlk5JagwWjndlWtQxFZ4X5GVy7W/u4Wat01hmREj0uLdghN2v1Z/PShxXc3E4qp5sdoYr5kdpUKK0/k63vM6elX5yvQoFRJejxzWU8f1A57VRY394nqpENf3sZmXY6c8nIiFv5zBG33a+qWnUSkkeH9witNzHbnqAI7kleL9wSlQKiRu74qve2ey2mvFE4hdKcd33XzPnLj9CDjMPnnyJAoKCnj3FRfz/wEniIZGqY9MjC8NhNbg/XjHbMv7g1OcvlEHSUVcZfe/r1TgncfvxI/HLmNFVq5Pz6JCnRGlejPKDVaEyMUQCAChAAhTSMEAbqvD5GIhr0aKz1PJWwmFTrFh0JutTgVWQ2VijOuhcapQ7+ijw95DVnf1b5kBF67q0ThEBqlYiMtaI5Y81ZE7Jkwhws7X7kWFg6ZHIhLgz3NFyDpXwlvcdd3+PEx+qC2+fiYVKoUYoXIJDGYbjuSVOl+vSybHaLbgh3FpEIuEKL92LnZl2MVSA8oNFrz5UFtYGDum9EsEwwB6sxVhCqmTV5VKIfG64subR06cOhjzB7SHzmjlfLBYXdTZogqntq7vo6MfD1eYVyyExW7nvH78IVgm9lhHTgDg3Sc6uK0wrMuaYt5WyhG3PwEHRD179uQtLigQCMAwDHkREQ2eCyWVPgWz3jQQ+WUGn8fHNgpCRIgUxRVmJ2dhtm4VX2V3VkfjybMo75oGxvHDN02jxqj0eJRWmrFkR45T+Qe2ttWgZXu4DAOrSeHzVFqRlYv3B6cAcNYJpWnUGJXRAmKRkBtzkFSEjc+n4UheqcfrcLyHqiApSirNkIiEWPjrWbf+P366E4JlUrzBq+lJRkKkEh/88bfTudhMTZMwBeIbw6Omqyqbc30szcMVCA+W82pg2JVhQTIRerz3B5eFemHtEXSOC8c8FxfzmDCFV/dkX4aBTcOD0BTA30UV6PneHx7b8b2PNWFGWOFjtViZ3gyjxfldr+uaYtX1MCJufQIKiHJzc2trHARxW8BqSVJiw/0qKOkKq6cYfvcdXjMDFSYL1ozuhiGf7nX6Ru2tsrsQwJjuLfC/X8+5fcv25MHCHtcnuYlbLSy2ttXaMd1wrrCCy+C8/f1xzMpMdvNU0ptteGHtEUzpl4ip/RK56vJHLpbh6KUyXC6TcfdsZHq8mwkhOx6gytna9R7KJSLP1y4QoE9StEddyrRH2nEZIpVCgvAg50xNlabrKG89sInfHsPcx5K55/XBEM8amCkbj2PZ0E7Iv7Z03dUXiC97F6cOxoKBd0JrsHDZGtaV2l8UUhE2j0+Hzmh1WqlXXGH2+j7eKL7c1y+VGtwyh2KRwIfrNYmbidohoDcrLi6utsZBELcFrJbkSF4ZbzYkw0stM+C69mZUWjyGp8WDgXs2ZXhaPIxmO2buOIH511ZbsXit7J5Tgtf7JGDZn/+4fcv25sGyM6cEw3mcooGqD3mjxYbn1xzmxjciLR56k5XXU6lzXDjubd0YTcIUiFbKUVxhhjpYCrlEhMc+3M3dM2/XsSunBFP7JbrdQ53R84os1v/H0zVYbAyW7MhB91YRvNOJBTqjWzDk2LfeZOUyOWKR0GtWBBBg4rfHnK6HdeL2lL2LCVNUu1adJ/flNaO7YfH2s5jct+peBmoR4Q++3NcB98zh2C8OY9nQzry+UFRTjKhNajTU/u677zBt2jQcO3bMd2OCuA1hszVsNmRkeryTLqVpmAJNvHywsd+o9RYbXl1/1O34IxfL8MLaI/jv43dWufb2TeQqfLOCU28U6Uy82RVfHive+nWsZM5+6E57uB3ifdRycyxrciSv1OmeBUu9/2ky8AitdYbqX0O5weK18K6vvrUGK+6KVmL+gPZc5ssTOoPFTVTvOLaa1Mh4c1+euekEFgy8E03CFNW2iPCFN/f1jFYROHKxjPd35XKpHnMzk1FxTSsWKpdAKRdTMETUKgEHRB9//DG2bdsGqVSKCRMmoGvXrtixYwdeeeUVnD17FkOHDq2NcRLELYFjtkZvtrllObZMyPB+vFyCIKkIkaEy3uNZ5JKq6uHlRgsUYgHntOzL2wYAUmLDUGGwQGewOAmMvcH26yjYZoXOjUOlaB0Zgv8+cScnIrbZGeSXGRAsrRqnjWFgsdlxWWtEQbkRYQpnoSqbSdCbbViRlYsHEqOwfFhnmG12RIbKIREJcFlrhEQkxOFrgmb3e+f9z5m3exOqkHgtjhskFfFuZwmRizmhtT8rw1yLrcY2CsK4HhqsyMqtUY2ML/dlncGCYKkIf5y9guF334HBXWKdxlXdosGO2aa3+ibiUF4pZm46ya0Y7N4qAjMeTcJD71fViON717e/fE+Nu1EThDcCCojmzZuHqVOnon379jh9+jS+//57TJ48GYsXL8aECRPwzDPPIDw8vLbGShD1Htb/pbr6h4gQKVYMvwtnC8s9apDSNWpEhEgRJBVBIRVhT24pTuVrMat/EuxMlVcM35J91pcnPEgMuViIyRuPc/2vGN7Z47gzNGoU6oweBdsZmggsG9oZMzadcCqPwQqWh6/cj4vXsibslNqCfafx9sPtuIKZbCbh4IWq5dgLtp52E3ePSIvHuC8Po2NsGJ7o1MxtnN4qrme0ikCRzsh7z9nn4u1DXyEVeX0em7Mvc/dky4QMr++AxWZ3mmJcPqwztp8uxJG8UqwYfleN6nl8Zf4qTFaU6i3YdCzfYxHYQIsG85Zn0aix8fk05JZUQiwUoKjcBKlIgM5x4R5r99VH53Xi9iYgH6KVK1fik08+wcGDB7FlyxYYDAbs3r0bOTk5eOONNygYIho83vxf/NU/fLAjB7M2n+L1qMm4piH6369nMaVvWxTpTJi56SQeah+Dqd+fQL/FWRiWdodHT50VWblQB8udgqEgqQgSgRAz+ye5jTtNo8aI9Hi0bByMKf0SeUXLO3OK8dbGbCTGqJy2s4LlD4Z05LbtyinByl25aBujwpsbslF4LUhRBUkxf0B7fDbyLqzelesWTOzKKcHqXeexeHAKDueVYfLG49yxLDabHdMeacddA2sIuGZ0V7zQsxU6xoVjbmaSU7bH3+eikIgw7j6N231Nv/Y8WL8jABjz2UHM6s//Dszsn4yxa657AO3KKcHS3/4Gw1T9/we/8WcEq4uvAFwdLMUUHgE4+5xGpscHNIXnyZB0Z04Jpm86gex/tRi1+iAmfZeNt384gTnXxPeOeJu6JIjaJKAMUV5eHnr06AEAyMjIgEQiwfTp0xEcHFwrgyOIWxE+/xd/9Q+Ohox8GqTGoTIMWrYXerMNr/dOwH+W74PebMPIVQew5YUMWO0Myo0WTH6oLfRmG65UmCAVXdcedYoNh95ic1umv2zn3zhVUI75A9rjjT5tYTDbqnyIADAMg6JyE5KbqjDpu2zecWfllHClN1y3s+UlWFgR8ZIdOU4FMxkAZivjWbycU4xn723JZS5ci21qjVY8vXwf5g9oj0kPJUAmFmP6D8eds1mtIrB5fDpKKk0Ilvn/XJqEKWCx2dEvuQn3PJo3UuDnE4VuJUEulhrw9PJ9+HJ0VycNjMVmx9Dl+7hsmeN1DU+7o+r/PYiqq0uwg77MlXSNGmab3eP9Zp9TIFN43gxJHcXjALDtVBEmPdTWq86MIG4mAQVEJpMJcvn1P0BSqRSNGjWq8UE1FC6V6lF+rRCkSiFBiBeTNaLuCWQVDuv/wtdHUbkJZde0G8EyMcIUEq4fx2XKfLqKpUM6ch++OqMV7z7eAQcuXMWKrFyU6s3oEFuVpS0sM0AgsCBIJka5wYK+yU3wWEpTWBk7yvUWrBjeGVFKOSqMVigVErz9SBJ+OXkZ4x0+3NM0aqRp1OiZEI1Pdv6Dp7o6rzJ11RNFhso4HYxjgFDOY7THiojZKR22VMngrrEe7z8AaA0WrNl3ASPT492mg5wN/QQoLjdhYp+2GO6wxHznuWJM/eEE/vv4nQCqNDb7c69yRpPe/Gdi1cEQi4Tc8nej2e5R43Wx1IDLOiNUQRIIBQLkFldy02R81Jao2s4wmPZIO0z7wb1y/bRHknwaiAIIaOrK1zJ7V2G7zmBBi8YhFAAR9YKARdVTpkzhyneYzWbMmjULKpVzqvy9996rmdHdxjgWgmRh0/dxasq41TdqYhUOn7FfmkaN8T1aIa5REJqEKXwuU3YUBltsdljsdpzM13JlEFiMNjtmbT7p9n7N7J+ExiFyvPer+7s37ZF2SGoShmfXHILebOO+0Q/5dC/WjunmVNPLHwNINigK5REZs9fBTumwmbFRGfzL+x2PY8flOh0UFizBmtHd3PyL2CXmQz7dywVFpZVmzHS5Pz0TGmPaw+1gtjEeg17H5e9/u7g9u1JhskFntEIhEfkUZTs+15oSVeeXGfBvmREvrDvCW7l+0LI9+HxUV699NAtXBBSsBPL+ArVvskgQgRBQQNS9e3ecOXOG+/nuu+/GP//849SGnKp9c6lUj42HL2LetWWl7CqfEKkIGw5fxGOdYylTVI/wVajVn1U4noq1sh/I/drH4KGkaK/LlFlRNPv/e/4pwZG8UqTEhmPVrly8+0QHAO6FRllYY8BxPTS8+6b9cALjemg4k0Cg6ht9YhMlDp4vRWSojJt+8WYACVw3GkzXqGG1OWcF2OtwLJjJZhYaeRFGO14/ALdim0FikZsTNXttMzdVeTaxFdz/LTM4tQuSijC4a5zb8d6CXl/PimEYrNyVi5TYcPRNjvYpdmfPVxNiYvadHdwl1mvlepFA4PEaureKQHSAjs3+vr9s/yScJuoTAYmqf//9d/z222/cv/Xr12P9+vVO23bs2FFbY71tsFqteDSlOd7YkM0V4+yzaCcmbcjGIynNYbV6XxlC3FxutFAr14eXYq2RoTJOO+KrWKnj/7OFXtlip4B7oVFHsnJKECzj/x7E7nMsHBumkGD+gPa4t3VjbDh8CVP6VYmWU5qHeTwHOyZ2lZmjiDijVQT+L6MFTuVrnQpmspkFkRAYnhaPDI33Yq1NwxVu01sVZpvX645WyT1majwFeHzV4Fl8PSuRQIBdOSVVYxYIMCojHhlenmtNionZd9aXDYNYJOC9huqOxdM9SXd5fiScJuojAoavMJkXysrKMHnyZHz11VcoLS0FAISHh2PQoEGYNWsWwsLC/O7rww8/xIcffojz588DANq1a4epU6eiT58+AACj0YhXXnkF69atg8lkQu/evbF06VJERUVxfeTl5eG5557Db7/9hpCQEAwbNgxz586FWHz9j/7vv/+Ol19+GSdOnEDz5s3x1ltvYfjw4X6PU6fTQaVSQavVQqm8cV+MiyWVvN9kgao/HHMzk9Gcps3qDUfySpG5dDeahyvwwZCOTgU7ATtCpBIu0xcWJEGITAyjxe407ZJbXIHxa/9yOz5YKkJxuRFyqRghUjHsYKA326A32xAiE8NisyNEJobJaof2Wv9BEpFbZlEAoNxhm2MhUVe+fiYVw1fu56a0WC1Qx9hwhMrECJGLYbczqDBZ0UQl55bG/1uqR7nJimCJCJd1Jjzx8R6P92z9M6mIDJVBDEBnuT6uIKkIEgawCcC944U6I0orzSjTW6AKkqBMb0ZsmAIXy4yAoMq3R8AADBhc1hrx3eFLeOX+VmgR6fy7uD+3BE98vNfjmNaN6YYKkxXr9uUhIUbpNNW3YvhdGLnqgFN7R41Uo2AJIoJlqDTboLsm/g2RirhpyuIKM0oqTSg3WnHkYhm+P/Ivlg+/CyarDRVGG1QKMbadKoRcLMLdGjWMZjtC5GLIxEIUV5gQIhOjaVhg01OOuOrbKo1mXNVbEa2SQ6u3XAsEBdhxphAf//EP9Gabkys3q23TGqraumrbqjseViitkIpQbrRAa7D6pdciiJoikM/vgKbMrl69itTUVPz7778YMmQI2rZtCwA4efIkVq1ahe3bt2P37t1+L79v1qwZ5s2bh1atWoFhGKxevRqPPvoojhw5gnbt2uGll17C5s2bsX79eqhUKowbNw6PPfYYdu3aBQCw2Wzo27cvoqOjsXv3bly+fBlDhw6FRCLBnDlzAFTVX+vbty+effZZrFmzBtu3b8fo0aPRpEkT9O7dO5DLrzF8fZOt4HHhJeoOpVyC5uEKfDaqC95yWK7ePFyBz0d14YJbR12Na7mOGY8kuh0PXNf1PPPZIUx/tB2W/na9gGqQVIQVw+/Cgq2nsdNH/8/f2xKjVh/kghzHQqKuQZHVZud0PgA8aoFGpMXjk00nMePRJFhtds7xeMuEDIT6WM6tM1rw/o5zvOOa1T8ZFQYTmiPYY1mJ6Y8moalKjjd4CqTO6p/M+4fLl34lWCbCkh3nMDszGX0W7eS2B0lFCJI4Z44c7/W6/XlYM7obb2HYaY8kIUQqQsvIEFgu2/HEx3sRESLFmtHdMP1HZy0Te0+f/Hivk+gcALZOyKh28OGqb4sIkeKbZ1Pxzs9nnVaQpWnUGHefBu2bhmHNvguY+WgSd85Ksw0zNp2sMadqRxfy2nLBJoiaJqAM0Ysvvojt27fj119/dcrSAEBBQQEeeOAB9OzZEwsXLqz2gBo1aoR33nkHAwcOROPGjfHll19i4MCBAIDTp0+jbdu22LNnD7p164YtW7agX79+yM/P58bz0UcfYeLEibhy5QqkUikmTpyIzZs34/jx49w5Bg0ahLKyMmzdutWvMdV0hmjfPyV4cpnnb7JfP9MNXeLVHvcTNxet3ox8rdFNpPzDuDTM33qa2zauhwZH8kp5g90tE9Ixa/Mpj1nBt6+tBHLc79qft/7TNGqkxIY7BTXpGjVefzABjyzZxW3L0Kjx+oNtkf1vGa5UmGCxMT77PHqxDH2SovHmhqrfoa/GdEOUUoa3Nh73qPVhx5KhicC0R9rhfEklt9KLzYJKJSK8/PVfHu/JuB4aDFq2z+O+ZuFBTlq7f0v1mPjtMY9LzEekxWPU6oPYND4d87ac4tqN66FBags1hnx6/VyO93r5sM5YwTOddn0srdA2OhRGqx2vfP1X1dSQh/aentO7T3SoVsZEqzdj3NojTsHG8mGdsWpXLu9y+jSNGv3ax6B7qwjOboCvDxZPtd1uZHw11TdB+EMgn98BaYg2btyI//73v27BEABER0djwYIF2LBhQ2CjvYbNZsO6detQWVmJ1NRUHDp0CBaLBb169eLaJCQkIDY2Fnv2VKXq9+zZg+TkZKfx9O7dGzqdDidOnODaOPbBtmH74MNkMkGn0zn9q0l8WfvTyov6BfsH2/UDzrWIpzddDQOB16yg1ca47Xftzx/djmu/YgcPoDSNGsPS4vHksj3YnH0Zfdo1QefYcJ997jxX7FxmQyHBC2uP8JoPump9duYU43xJJVbuysWa0d0QESLlsqC+ykr40jqVuyy7r7RYOY2TI+kaNaY+3I4rqHqp1IBpj1w3oUxpHoY9/5Q4mS463utIpczHOEUorqjyRJqTmYxopdzv55SuUTtpqQKFT98WqZR59RaKDJU53bua0MgFMr6a6psgapqApswuX76Mdu3aedyflJSEgoKCgAaQnZ2N1NRUGI1GhISEYMOGDUhMTMRff/0FqVTqpkmKiorizlFQUOAWnLE/+2qj0+lgMBigULinbOfOnYvp06cHdB2BEOqjvIOv6Qji5sBqW3RGC5RyCf549V6UVJogFYvwx9kiN38dX8VDveHNq8ef/h33O2pfyg0WbBqfDjvD4LczRdxy+F05JZi5+SQmP9TW7Ri2RtnhvFJY7VUJZIlYiCCpCHqzDcFSEZqFK1BYVlWAU2ey4kKJ3qn4rOOUkMlqd1vpVeW1431FqmPRWL59IqHzfq3eiue+OIS1Y7rBaLE5LTF/6pO93IfvHeogNA6R4t0nOqC00gytweJWcd3xXnsbB7vfds2SIFYdjP25/MEIi1Iuwdr/64YQuQihMjGn0aoOfL4/vsZrstqdPJx8eQfdiC9SbfZNEDVNQJ+8EREROH/+PJo1c68jBFTpdQI1amzTpg3++usvaLVafPPNNxg2bBj++OOPgPqoaSZNmoSXX36Z+1mn06F58+Y11n+za+UdJm/IdjNLm52ZTEvu6wGetC1T+rXDkE/3om0TJXokOAfavoqHesObV48//bP7vfkDuTpJ7zxXDDu8ewo90j4GQVIRRAIBpzua8eNxvNUvCZOv6XuWD+vs1XSQHXdWTgkm9kmoul65xEc4BITIPXv3hMhFEAuFyCup5AKKEJkYxRVmfP9XvsdpwO6tItBEJa/SuACIUsrxd1GFW8X1xqEyv8bB7g+SXP9T6kvLJJcK8fDiqmnM7S/f47WtL/jO5Wu8MrHQycPJ13hvJGNdm30TRE0T0JRZ7969MXnyZJjN7mlOk8mEKVOm4MEHHwxoAFKpFBqNBp06dcLcuXNx5513YtGiRYiOjobZbEZZWZlT+8LCQkRHRwOomqYrLCx028/u89ZGqVTyZocAQCaTQalUOv2raeLUwZg3oD22TMjA1890w5YJGZg3oD2ZMtYDCnVGt2AIcPazYacBHKdnjlwsc6t1xSIUwG0qhyVdo4ZYJHA71rU/b/2zHi/e/IHY2lSO6AwWTOnb1uMxMzedwFt922LPP9ePH9z1Di4Y8ndcLBVGG9I1asjFQq4Yq6d7Umnit59g98nFQqd6aEJB1flWZOVidHoLzMlMwvJhnbF0SEesGH4X5j6WjAU8S71Z7xzWGXzU6oP45WQhd01FOpOPcdqc/HR8XVeRzgSgZnx42LE7UqQzIcPL8yjSGZ08nPj6YLnRMdZm3wRR0wQUEM2YMQNnzpxBq1atsGDBAvzwww/4/vvvuZVip06duuGpJrvdDpPJhE6dOkEikWD79u3cvjNnziAvLw+pqakAgNTUVGRnZ6OoqIhrs23bNiiVSiQmJnJtHPtg27B91CXNwoPQtokSXeLVaNtESZmheoIvbUuksip74FrEc0VWLkakxbt9GPZJikKQWIhZPMVTuYKfXxzGuPs0Tv47K7JyMf6+Vtw2T/1ntIrAuPtaYUVWbsA6I6PFhg5edEQ7c0qQ3Ezl5Hnkqqlhx+WtoCyLUi7G1IfbwWy3c5obvnvy9sPtEHHNCNJ137RHkhARKkOB1oCsnBKUVl77giYARqTFo1uLRmDA4Kfsyxi1+iCeX3MYI1cdwE/Zl8E36cjnnbMiKxfje7RCRqsITPz2mEdt0rRHkhDfKMgpyPJ2XayWqaZ8ePjGPvHbY3j7kSReL6fx97VCuibCSbPkyTuoJsZYm30TRE0TsA9Rbm4unn/+efzyyy9gDxUIBLj//vuxZMkSaDQav/uaNGkS+vTpg9jYWJSXl+PLL7/E/Pnz8fPPP+P+++/Hc889h59++gmrVq2CUqnE+PHjAQC7d+8GUCXE7tChA2JiYrBgwQIUFBTg6aefxujRo52W3SclJWHs2LEYOXIkduzYgRdeeAGbN2/2e9l9Ta8yYwmkNlZ94bqupmb8RGq6P+DG7+v+3KtePXbW/l83DP6kapXgD2NToQ6Rc4VclYoqH6IKU1WNunKjFY1DZZi/9TTySvROPkShiqppI6kYEAmEMFjsnG+LXCyEyWaD2WqHUCCE0WKD1c7AaLbBxjAQCAQwWmyQiYXIKapAz8RIWKwMdAaL1xWMS4d05Ka3MlpFYPJDbaEzWr1e7ydDO+HoJS1SmodxPkU/HS9wqlnGapB6t4viMiBHLpY5tWFX0733yxlM6NkaCU2qfpcKdUZcveZDFCIXoaTcjBOXtWgXo0KITITGoXLozTbOu0khEWJ5Vi4Gdm6OQcv2YtWILugS3whnC8sxb8spDOkah7X7LiAhRuWmiTpzWYf/Pn4n573DvicqhQTBMjEqHAryRoRIYbTaUVppht5sRURIlQ8Ruz9YKoLKwYfI8X0DqrJvbHFX5bX2WoMZCmnNFzB19f2JCJGi0myrqrt27V0LloogFQmht1Rtd/3d4OujpsZYm30ThDdqzYcIAOLj47FlyxaUlpbi3LlzAACNRlOtIq9FRUUYOnQoLl++DJVKhfbt23PBEAAsXLgQQqEQAwYMcDJmZBGJRNi0aROee+45pKamIjg4GMOGDcOMGTOcxrt582a89NJLWLRoEZo1a4ZPP/20zjyIWG5Fbw5Pupo5mcnVEobWdH9AzdxX1xpZrjhqNCRiMd74Lhs7zxW7+QStGH4XRq0+iB/Hp3HX6LgEHqgKJDaPT8dkHn+iKf3aYeSq/SiuMCNNo8YbfRIwyEOwo4kMwajVB7F8WGevY2f1PGwWJr/UAKuP70TNGwVh1e7zXmuWsdNN6/bn4Ztn78ZbG931cVMfrgqGBnRq7qSnZovMDv5kL3cPd/9dgpW7zmPN6G68Nf9m9U/GNwfzMDL9ek0ziVCAiQ+2xdVKEwZ1jfOooyqpNKPSbPP4nrSMDAHA/y6xfQxfeQAdY8MwOzMZMzedxK+nqrLUrHfUBztynJzJ2b6Tmvnn0RYojr4/nsae0SoCY+/TYOSqA1yQ6vi74dpHbY6PIOojAWeIGiI1nSG6Fb05CnVGr54xgfqo1HR/QM3d10KdEa98/ZdPP5sMTQTe7NuWM/lz9QlaPqwzVu7Kxdj7WnEZJcB5RZdEJIREJMCuv0vcqsSna9QY070Fhq6oclCem5mEn7Iv8y6pXj6sM8avPYLFg1Mgl4igNVi4rAjbb4YmAi8/0BpXK804crEMp/N16NE2ElFKOVbtPs973zI0avRJbsJ5EDniyVNnbv9kQFBVQqTCZEWoQgKxUIDCMiP2XbiKU/laTH80yWmKmL3nHWLD/fb/mZuZjLxSAzSRIYhSyqu0X98dwyv3t8GcLfyeT2kaNd7u1w4zN5/0+p4A8PguOV53ukaNDg73wJtX1M363fb2e8D3zOrr3xyCqAlqzYeIqBluRW8OX7oaTsdRR/0BNXdfo5RyXo8dRw1IRqsIzMpMwpjPrhfNdNXviAQCDHepys5mQI7klWLU6oMYumI/Bn+yD0fySvH+4BSnWltZOSVoHCpH8/CqzNbMzacwpV87Xq1OtEqG9wenYMWuXAz5dB+nm2H77ZUQiWFpd2DIp/swavVBLNmRg19PFyFKKYdIIMCMR/j7nfJwO8zafIr3PvF56szOTEZxpREVZhuUcjHW7b+AhxbtxAML/8TTK/fjr7xSTOzTFhYXC4FKkxXD0+KR2kLtt/9PhblqypANnCuMVuw4fQV2uHtGOY7ZxjA+3xNv75LjdWe53ANvGq6b9bvt79hv9rgIor5Dhjd1gNbg/Y+P1odnTV2gM/Kv+PF3f233V3VMzXmelBvNGJEWjzf6tIX+WpYjSCJCSaUJK0fcBblYiAqj2akshqtPkN5iw6vrj2LdmG4BV4ln0Ros+GBIRzyyZBf0ZhtySyqREhuOkWnxMFntnPdPoc7ksV8hBHjtwTYYtMy9ZAQ75uIKE2+/ucWVbsc4EurgqVOkM2HellNoGRnKZU9m9U/Gcz00KCm3OHkCfTrUeWqvTG/GC2uP4KP/dOK2+fLTKTdaoA6+vjyeff6VPt4dT6vXHPv1lTZ3fNae/t9T37WNr98DvjGSHxBBUEBUJwRJvd92TxW56xJfuhrX/b7E0oH2598YvXuaKBUSvwXXQVIJRq3e7bGv7S/fA7nEs09QkFSE2PAgfD6qC8xWO2Y+moSpP5xASvMwp4DHkV05JRjp4hUUKhdDKBBg6ZCOkEtEiAmTomXjYFhsDFcwNVYdhEKt0ctKsWJMFCRgZHq827QcO+YQuYR3XMuHdUZEiBTzB7RHpFKGCqMNoXIxCnVGTPz2GCpMVreiqMuHVXl2ZeWU4K2N2ZibmYzBn+x0auP4LEr1ZgTLxNCbbbDYrn9Y+/LTYcW5XJ/Xnn+Ij3cnWCbGiuF3OU0nuvbrC/a+RYRIkdgkFFsmZHDPY/mwzlyZEr4x+4tWb0ZJpRlWOwM7w0BvskIVJPW5SMDX7wGfn1V1/IBuxUUhBOENCojqAKGwynPGk8ZBJPRlWXfzYb1VPOlqHH1N/BFLB9Kfv7CeJ3/yTBfc3zYSUpHQTVvhSXAdESJFRqsIfl2Ng3+K4/lYP54jeWVY8lQK5m895VSo9a2+bX1+8Dh+e0/XqFFutHD1vFpHhmDZ0M5OHkBsuxd7tfbab95VPTd9xgqhMzQRKNQZka81onVkCO/zOFOow7ox3fC2S521dI0a68Z0g9lq4xys+a6Br1gx37MY10OD9GueRezvBuv/4+kdCZaKnD6A2Wdmsdm9/n4ZLTaMXHXATRjO9iuXCBEiE3t8/qy3UkSIFOvGpPIK4teM7oYhn+51CooC8d3JLzNg6vfHMahLrFvmz9ciAW+/B66+UIGOy3F8t9qiEILwBWmI6gCxUODVt6U+BkTevFUcazF5MzV0NNHzt79A8OZ5Mu2Rdpi0IdvtA+7Pc8V449tj0Ordv82PvU/D+4zG3qfhPd+KrFw8k9ES3z6XipVZzsU19WYb3txw3CkDwofjKrBpjyRh3JdHuH0f/KejWzAEVN1bX1M1MrHQyZwxo1UExvfUoIlKgRVZuSiuMGJW/yTMdTEz7NEmyi0YYs857YcTqDDZ3MweXTMQOocpYE/PYkVWLoanxeNUvpb73fDm/zOzfzJKK41uz23sfRoYLTavv19afdV4XM0q0zRqDE+Lx7QfquogzuV5Px29lZY81RFv/3Cc996wBp6O1+2v745Wb8bEb48hoYmSdxrU2zsLeP49yGgVgfE9Wjn5QlXHD4gdXyC/SwRxK0CrzPygNlaZvbr+KNo0UXI+Kaxmw9EnpT7iNBUmFyM82Hkq7PRlHR5ctNPj8VsnZHD+M/70Vx34PE+KK8zo+Z7nkjDbX76HW24NAH8XVeDhJVlO9b3YZ7QiKxc/jkvn2rPnM5gtCJFL8W+ZwalyuiPjemhwNK/MaUk2C7sKzGC2ISZMgV9OXcaczWe4/VsmZHAr2nj7vVjm18qiLRMyIBZWZXL+LTNCLBSgabgCRToTPvnzb6dAbvP4dPRdnOXxvv04Pg1FOhNGrT7Iey72fCaLzeezYFff9WvfBHZ7lddSucGMxqFyGK126K756VhtdqzI+gfNGgUjs0NT7jmwz2zx4BSs3ZeHhBj336+T+VokxqicxvfDuDRcKTc5+Sax78O/pXpcKNFDZ7SiabgcCokIVyvNXKbP0/Pgu25/f6f/LqpAz/f+wPJhnbn7yofrO+sK3+8BgBv2A2LHV91xEcTNpFZ9iIgbRxUkxfRHk/DGt8fclr/Wd/fWKKXcY8Ci1Zt9CjpdxdLe+qsOhTojSvVm6AxWhMhEEAqqBLulPr61uopKJSIBvnnubs4M0GZnoK00o3e7KKS1jIDZZkehzsiNXSwUQCwW4e8rFYgMlWFcDw2vPmVFVi42PH83Zm065RQUZWjUmPJwInKLKyERCbHn7xI8kBCNHglREEIAg9mGCqMV3z53N3aeu4Jlf/7j1Pe6/XlY/0wqpn5/wqlfNqPxwtrrmaZyowWvfH3USRC+7eXu+PjPv92yEb7E7RVGG5edytCoMSI9HuO+PMLpjqKV8uuGlXIxVEFSFJabsHxYZyfDRPZeLdmRg5TmYRi1+iC3Im/RDucsjOM19UqIdBirBXqzDePXHvFaz83xXgDApVKDWy029n1oGh4EBkC50Qq9yQKVXIJQucQvvVC50YIu8fwlNLzB/g6ZrHZkaBphTmZ7VJht3DlDpCK8ueGYz8UXnrx/bvTvCxVsJW5XKCCqI2LCFFg8OOW2cW9lNQWvP9jGa7vqiKX9Ja+kEpM3ZDtlONI0aoy7T4OIEJmb1sURR23PhZJKD2aASXh6+X4ukGCn9wp0JizaftbtQ9tVnwJUTZ1dLjPi5Qda4/U+bXCp1IBm4QpkX9Ki/we7uLY9Ehrj7pZqXNEaseS3HKe+MzQRWPJUCsZ9WdV3kFSEeQPaY/bmk7gzNgzD0+6AyWqHSiFBqFzsZMQHAMFSMT4b1QVDHa4lv8zAq7nxp7BpsEyB5cM6o0hnhAACqIOl+HTYXZixyV13NDszGQu2nMKvp694vFcCgYC7V44FV01WO5o3UuDnE4VcW8fnxoqJXY8LlolRabLiyMUyt+cBeBcZs+/CmYJyrBndjVcbx6cXAqqE49WBvY6oYDFm9m+PN3jfxfZgGO+r8GoLKthK3K5QQFSH3C7urY6aguF331HjYml/KNQZ3YIh4Ppy9n7JTfBW37a8BoOOotJLpXq3YAhgV0wd55bAs9v2/lOCH4/m+72MPk2jxsG8UqS2UENrsODkZR2+2HvB7fjEGBV2/V2MzdmX3fbtzCmGUi7CujHdIBAAYoEQc346iZ05JU6BBnu+QV1iuTE8lBSFYJkIlSYb3n3iTq5MSJmHDJovYXOlyYqsnBKu/4xWEVgzuqtHHdnkDdnoEBvuNE7He/VXXikcZ/HZrBHL0iEduZ9dxcCOYmLH48b10OCvvFLea/AmMv7X4V1YPqyzW4DHXhOrF3Kc3mLF9U2U8oB/x9nriFQFuQVD7DnZ1Xt1gTfRNhVsJW5lSFRN3DCORnDehLDVFUv7Q2mlmdfBGaj6wI1UypHcTMUrtH3+Pg2XNSg3Wr2aAYpFzkvr28YovZ7X0QSPnbI5ma9FqFyMMIXEo5FfSvMwRCnlvPsiQqR4oVcbzN96Gg8v3oV8rcGvMfRJisJrDyZg8sbj6Ls4C098vBd9Fu3ElO+PIyxYyvtB5quwqdnCOIl0d54rRqXZ5vUeuhoDsuNMbVElahYJPC8qYLM5aRo1Zjya5BRsqIKkmMlTQPdUvhazM5PdRcaa60VxuW0O09Y6h3fBl0kkW/CXHduItHjM3HSyWoaHrCi6wsd9dF29d7Oggq3E7QpliIgbxlFTUFxhxpBP92L+gPaY2CcBFUYbwoIkaFQDYun8MgO0Bgt0hqpinEqFhFvi60vrIhELwTDAM91bYlKftpCIBJAIhTDb7CgzWJB3VQ+hUIAKL/qH5uEKhEhF+GlCBqct0pusGNdD41ZElNXEKOUSrH8mFaEKMcRCAS6XGpEYo8LIVQfwxaiu+LfMwHsub6vG5g9o75St8LXCLFQmxpYJGQiRijxmHKZsPI4lT6VwS/xZiivMeP/XM5jdPxl6y/XCphKREL+cvIwlO/52m4Iq96Ft8TReG8PghWvlR/jI0ESgUbAUy4d1xpGLZSjVm3AHrte8K9QZMf3HE+gQG44RLgaT87ecwrwB7WG4VvDUaLFh//mr2H++BIsHp3Bti8pNnA+YAOC0TkKBwKMuDAD0JhuWDunInY+dmquuniYmTIGLV/Ve29SlVud2m/InCIACIqIGcNUUFFeYnaYPtr98zw0HQ550PbMzkxGnDvapTRIJBNxUV5BUhBXD7sIHv51zyqxktIrAzEeTsGr4XdBbbE7BjTpYis9GdXGaCgqSivD92DQcySv1WPhUZ7Rg1OqD1zIq7cCgSljdKTYccrEQTcP5PVv4dC0srtkKb20BoNxkxRPL9mLz+HSvGYc3+ya6+fekadTI7NQcfd7fyQUC3lY/RYRIoQwK3BgQACxWO/RmG6KVcrdxZLSKwKj0eAz5dB83jr7JTZyOL600Y8fpK9jhMm3I8kLP1khoosTfRRV47EPPppvd4htBa7Bg9uaTbno0Pl0YAATJRHhy2WHXrm5IT+NLg1TXWp3bZcqfIFgoICJumNrWFOSXGTzqeiZvyMaCgXciPFiKDI2ad+ooXaNGqFyMH8enocJog0ohhs5owamCcqd2O88V462N2U7FOtkPwWilDG+5GPCNTI/H9B/ddSXsz2/1bcvpU1jfnnE9NFg3phuO/6vFgfNX0SkuHBmaCLdl+EculqGp6npg4FgQVm+yOTktO5oZuuKokfGVRdPqLUiJDcebfdqiQGdEE5UCPx2/7BYAeDvfkqdScORCqcf9GTyaHcdxpmvU2Haq0K2MSJHOCDDgxpGmUcN1Ys3fcjC+VkkJBODVQHnShaVr1CjSmdyv9Qbf/RCpyKt+K6QeOtoTxK0MaYiIG6a2NQVag8VrZkNrsCBKKcfszGRkaNx1IjP7J+N/v57Fw4t3YfAne/HQ+1lYsiMHa0Z3c/vActW4sOZ9QVKx2xhSmofxflixxyU3UznpU7JyShAsE+NKuQlvbjiORiEyFJab8PqDbZDhcu9O5+vQ6Y5GGHefBj0SGjsVhH1y2V6nwq3r9ufxGhFmOJgIAv6tGFuyIwcCoQCjVh+EjbFjyY4cXuuAEWnxbvc6TaOGUiHFzM2nPBojzuifhFP5WrftI9LicfqyDsPT4rHsz3+wZEcORq0+iOfXHMao1QcxacNxqEOlTu1dpUb+loPxtUrKYLF7LQ7LV9D2x6P/OrXL0FRlG2/o3bczHosMz85MBuxkIUcQNQlliIgaoTY1BTofmpRyowWXSvWIVQfjv0/ciVK9GeUGK4JkIoTKxJi75RQSY1QY0jXOSeezYOspt9VBgLvGZVdOCQw8uhFf2h3Y7fh5Qoabh4zecN1nhgHQPEyBPknRGH73HVxGpFGwFE99shdPp8Zh0kNtMYPHLZr9eVCXWG6Z+fP3aiAVC6EzWBCtlONKuQlfPdMNFUYblDKJ14zDlXIT5mYmAUzVai4hBJj7WDLe/eUMBnWJddJJFZcbMSo9nlviz2pntHoL73J5dn9xuQltY1QY0u0OiEUChAdJYLUxMFlsePWBNnjsw90IkoqweHCKW+00s8XG6YfW7ruAOY+1d7oGf8vB+Mpo+tLmhMol+GFcGvQmGyRiIfbnXsVLvVpjZHoL6M02iIUCZOUUQ2cwAw4ap0BRBkuxePs5zMlMRqXZhvJrxpTBUhE+230e43u2qnbfBEG4QwERUWPUlqbAHy3FG98e4/REFUYrHv94DwBg64sZGNCpuUeTvmiVzK0/Po0Ln5BWLvGccWkdGYJQhcyDh0wy+iZFIlQqRjO1Alqj1c0OYPmwziiuMGPhtnNIilF5XUU2Mi0eerMNf+WV4vFOzXDpqh4Tvz2G9c+m4pMt/3Dnr6q91Q3TfjjhFDSka9SY+nA7aPUmrMy+jEkOY8loFYF1Y1Ix56eTTvcvQxOBEel3YLzLdFrvdlHc/eIrFtu7XZTH4rZbJmRAHSzFqpFdMPV79/pgs/on45kvdiMhOpR3xSJbDubNDdlu1+fYns1ovvHtMaegiM1o+jI8tNjseOLa+wVUvUud4sIxaNlep3vxcPsYr/34QhUkxciMFh7HSfodgqhZKCAi6j2hcrHXb/4KiZDTE80b0N45A8CAtx4Up/N5KNFpO58vDQAoFWJkdmiCDX9d5rYxDONxXB893clj3THWQ6bCbMVbG49j3H3u3/QddTq+MlEhMjFXQmPBltOY0Ks1/jvwTjfNU3GFGYOW7cWSp1IwuW9iVSkMuQRKmQiVVhtsdgEm9mmL4dcq2bN2CtN+OI7OdzRCYozKKUtUoDXgmXtaYOG2c9w5Kk1Wr8+KT2vDIhELsHpEF0z5nr8+2Fsbs/Hdc3dDJhF5FOnHqoPx7hMdfJaD8ZbRFAoFXq9hzz/u79Lb359w0hbVlB8PreYiiJsHBUREvcdgsWJm/yRM2Xjc7Zv/zP7JMFqrvtFn5ZSg3GhFs/AgLgPAAF71IIyDDiX9WnFP19IOaRo1Dl8oxYReVS7cbFAkEggwPC3e7RxpGjVMVs86lOseMgLsyinBG30S3NqsyMrF+9eWn/taRVZhsuLJZXu5n3VGK6Y90o73/FVB0T78OD4NI1YdwIrhd2HuT86rqVzdl7NySjCxTwLmbTntlmV7u187fPxHVRmRdI0aTVUKvP1wO0z/0T0LNTszGQOuTYk51ohjpzDNZrvX55WVUwK92YZYtfdpKH/LwXjKaHrKNGVoIjAs7Q639wOoMsscnnYHgJrP4NBqLoK4OVBARNw0nAq5KsQID3L/5s4WpNRdq38VESyFVm/FS1/9hQ+GdMSbIiGnpbDa7Bi6fB8WDLyTO57Vf7DfrM8VVXj8AF6RlQu9yYqlQzoiPEiCpmEKzNh00mnaw7E+V8fYMMzNTMaYezQoN1ggEAgwbOV+Xq2MP7ondbAM3z6XCoPZjrX/1xW7/i7hfG5YHc6UfoloERHMuxIN4M9o7cwphtFSdQ2erl1/rUr94h3n/HJfLtKZeLNsMzefxHfP3Q0GQLBUhJIKA4RCEeZmVvkWMQzAANCbrTBb7Zj4YAIiQmT4NOsft5VaDyU18XnffK0kqym4TJPejHKjFaFyMcxWu9u0mCOhcgm2v3wPZXAI4haFAiLippBXUslbB2pOZjL3jZ+th7bTRS8x/ZF2KKk0cz5CrjiunnL0ZlEFSREiF3ss9Pn+4BSEyMUY+NEeBElF+Gl8OnomRGJwl1guuCm8Vp8LuJaBMtvw0KKdSNeoMblvoketDOuR4ykgUSokmPqDu07G0eemY2wY7m6pxsJtZzAs7Q7YwXgscupK5bUaZ56u/bGUpujsUpXeETYr5Iud54rxb5mB81ry9TwzWkXg+Xtb4khemdv5LmsNTo7PfNRmLTxXXDNNZwp0HoMhAFAHS6nKO0HcwlBAVIfwZUNux2+WhTqjx9pWb27IxrtPdIBcLHT78ASAP88VY+oPJzClb1snsS+Loy6F9RtyRCYSetQQCQDMfDQJQJW3zJTvj/OKl9M0ak4fwrowV02leNYQBUlF6JnQGIO7xrkFJOkaNR7v1Iw3KBBAgDWju8JgtqF5uAJzt5zCT8cLkZVTgvkD2uMNB/fvzdnuHkEsCqkQU/q29Xjtb/9wAm/2aet2nCMVxqp+2YrynirUB0nF3OqvmZtO4r+PV2Xs+J7nznPFsDOMm5cPi6/aabVVC88fopVyquFFELcx5ENUR+SXGTBu7RH0fO8PZC7djZ7v/oHxa48g30Mph1uZ0kqzV11IaaXZqR6aKzvPFaNjXDivH8vUh9th4rfHOI1Ks/AgpzZGH1oe4zXBckrzML/qgYU6rHgb89khXp+YNI0al0v1ePvhdrwBCRsIjkyPd7/WnGJcrTTjqU/3ocJsw0/HC7lq9it25XJeSpuzL+OvvFLeYChNo8afZ6+gQ2y4x2vfea4YVsaHWFsuQo+ExnirXyJW7MrlfIEcPZCCpCLozVaMWn0QS3bkYNupIhRXeH+erl4+LEculuG7Qxc91k6bXYu18PyBangRxO0NZYjqAMfq8I78ea4Yb3x7DIsHp9xWf1z9cRCWiDwX9AQAg9mGBQPvRGlllaZDFSRBkFSEknIjPh/VFUFSEcJ4ludX+Di3r/0sJqsd6Ro1rLbrQcTFUgNKKox4/cEEvCkSosJogUIqgkIiQkmFGXovxTnZ5fKezgVc918amR7vFlg5iq6dhL/XphjPFVX41OOU6i0eHaXTNWqo5BJM7ZeIKTyr5difp/RLdNMwlRst8GUZyLdybkVWLjY+n4aFv57BiLR4rhaeUi6GVCJEaaUJcT4E1bUNrfoiiNsXCojqAG/fnv88V4ziCvMt+weWbxrQHwdhich7sjJULoHBbEPfxVke2/z0QjpKKs0IlolRYbRCZ7QgxMe5Q+RizMlM8lhTjNUAxTUKwou9WqNMb+GKfAJAeLAMFSYrKowWRITIkFtcyU0rmW3eMzAmq51XY9Q4RIbWkSGIUcmxZUIGyo1WdIwNR0psONbtz8OgLrHoGBsOiUiAyX0TIRUJUaavuu5dOcXIK9Hjmc8PYfmwzm7njAiRYv6A9ohUyqA32fBW30RoDWaM+/IIV5md9fyxMwwMFjsO5ZV5LGA7pV8iZm466fasfMG3cq5TXDi2nLiMlpGhAICLVw2QiYXY9XcxVmTl4rvn7vbZ782AVn0RxO0JBUR1gK9aSnVZxfpG8CSKnvNYsk9diNli89iG1Wf8U1zp9fwXSw0QCQVcNiVIKsLm8elez22x2bEl+zLubql2W8nlTZS85KkUBEtF+P/2zjwuqnL/45/ZF4ZhcEZAFBQdEllUFBcErMxSc897b6kVLmWlWF27ae5r2nLvrVza3e7vunS7prmkXdNKMXcxwS1HUSwFBYGB2efM+f0xnMOcmTMzqCiiz/v16pWc5TnPc84M58t3+Xxnf1uAo0UVWDw8FYt3neNcZ+0L3QLOVy7hHz8rXofPn0/D7C0nOY1KeyU0xZoXumPe1pO8IpMf/2TAzAFJ2HW6BJk11WeeHiCdSsqe753M/fXL6SivtkEuk0AIGk6XC3M3n8Sz6a0CJqVXWx2csJ1nLo2/fJuseB2uVXH1iHrG67BgaArmbi7ALp7mrA2dP0QgEO5/iEHUAATrpdTQXaxvhUBhwHe+O423h6Zguh8FYdpFY/aWk7yaPm5vhbsnVBOFHTsn9YSTotlWGGKRABP+fQy/XatGjMadhOzZhHP+tlP+xx2ague+PIjL5RYcKryBCY+24VRy8YWqUDOOEMCTKc2w11CGnF563uN+uVDm1xjLitehVROlT6UZwG0y62kQJUaH+RgzzHwAIDU2HDM25WP+4GRkxjfFuztOY2xmHIQA9tYkZfOdn2sow8xNBXh7aAoefv8n5PTSI6+oHPsMZXizbwLe3XHG7zWZpHTAN5cmkBq0UipC11ZNfMJOswcmweYMrDRNIBAIdwJiEDUAd7o7fEMQKAy4Nb8YbzzR1q+C8OmrRuw+cx0HLtzg1fQx12jqQCjAnI2+peqfP5+GdQcvQSgScBKjU2M0WLrb4Hfcy2VmXC53J7FrVTKMWX2Ec1xME4XfsvS9hjKMqskBYq7jDZPnI4CA43nK0GuR3aMVim6Y/TaHzTWUYbRXjpG/6wC1OUlLdxtgdbrw3PKDeC69JWLClXgypRlGZcShWZgiqOih93XsAZLS9xnK4KBc2DS+B28uTbB8G76wU12VpgkEAqG+IQZRAxCsl1JjzE8IFgastDgQ11TF+2Krtjo4OSpioRAQAwKBAInN1HC5aPxebsZ0P6X7TCuMKjuFdS92Z5uB0vDVAVJIRHDRNNJiwyEWCbFiVBccKyqH00XDbKewIreQPZ4pO/dHqFyMHa9ngabd11FKRWx+DtOUtLTKhjf7tsVUYTtcrXQbX3mXK/Dqujy2PN0f3onHwVp4MPurrA68O6w9moRIMW/LSeytCR+uHNUl4PmV5tqmswzXq/232gAAo8WJLnFNAh4DuMUZ4ZE3H0hyIlIth1wshETk3i+xOSE3N968OgKB0DggBlEDIQDQL6UZsj06nHvnVTQmbicMqFPJkFdUjqW7DZy8HU/jZ+0L3QJ6U4rKLRj55UF2GxNq+3hkJ3yx11cVeVRGHMavPgyznUKGXotB7aOhU7kNVSZfhi8p2ZMqqxN/+ewAsuJ1+HhkJ0RrFJi7xTc/Z/6QZNgcLlb1mSFYSw7v/XU9Xq2QYPyaY3h3WHvWGFo8PBUqWeCve0iNwKXndaRBk939j+kvp2zBkGTM23oKP5y+xtn+zrD2iNYo/J7H7CcQCIQ7AdEhagAqzXZM3nACU7/JZ7Vdxq4+gqnf5GPKhhOoNNsbeoo3DRMG5CNQGLDEaOV0NveXt1MRpISc6VCulIqQ00uP0Rlx+KPCCplYiNTYcCiltWrWuYYyrNxXyOoA7atpVbF0BNcQy7tcgSwvPRwGz5YZe8+VYvneQhy5eMNvfg5fB3Um6ZmPTL1vS468yxU++jze88nQa5F3qRzvDmvPenqYe1pstPo931Pg0vM6weboL9E5UE7ZtI35SGim5mw/cqkcP/92Hb8VV+H0VSNGZ8Qhp5eefW6MJEVj/G4QCITGATGIGoC6lN03Nm5VtK7cZPfJ++HLWamLd4TxhOQVlWPs6iMY+eVBDP/iIEdEkMFbHHCvoQxqhdRH62fmgCQfg4Cp6mJK793nl/rNc8k1lHEEHT3HH50R5zN+Vk3F1ekrlZztp69UYsGQFL/zOXWlEqMz4jB/22lEqGXsPetUI9A4ZcMJv6KHjMAlAJyquU7PeJ3fOQZLdA70Gc/1uvfMc9t64gqe+HAPxq4+4iP+CDTe7waBQGgcNGjIbNGiRfjmm29w5swZKBQK9OjRA++++y7atm3LHmO1WvHGG29g/fr1sNls6NOnDz7++GNERkayxxQVFeGVV17Bjz/+CJVKhezsbCxatAhice3yfvrpJ0yaNAknT55ETEwMZsyYgVGjRt3N5bI0trL7KxUWVFocbGWXSiqCWiHxMXJCpCLMHJCICosDKqkISqkYGmXtcX+Um2G0OmG0OBCmkCBEKoLFwRVG9Jcn411C7gnjHQlUFQbAp12EWi7B6tFdUHClEglRalRZHGxOEdOWorDMhNTYcIzJiINSKobZ7mRzgLxVogPl+Aho+Mzfs4HrzAGJqLI4WWFHAU1j9sAk/K0PxSYkq6Qi3DBZMX9wMhyUC9er7AhTiuGkaFSaHUiMDmPnVW2l2HsmFrqTd0qr7Rj55QG8O6w9K3qokougkopRbrZh9eiuoGgaP569hgqzDe//uQOqrU6YbA68PSQZVqcLRkvdEp2DfcY979XNPLd77btBIBDuHxrUIPr5558xYcIEdOnSBU6nE9OmTcMTTzyBU6dOISTErUj717/+Fdu2bcPXX3+NsLAw5OTk4KmnnsK+fe5GnxRFoX///oiKisIvv/yCq1ev4vnnn4dEIsHChQsBAIWFhejfvz9efvllrFmzBrt27cILL7yAZs2aoU+fPnd93Y2p7P5SmQnTeJqyLhiSAqudQmRNTkegvI8wZeBxdCop+5e/P08QU7El9KrYyorXIbtHK7y6Lg9LhqcGrcLypMrmhEIixIHzZXj/+9/Y7YzGzqvr8iAWCtgxl2en+eQBeRLIi+WCi60a87wHqbEadG+txfytXM0hz8atqbEa9t+MEbZlYgaeXX4Q/lDJRew903qEtUqr7T5r2DIxA099coBz3QqzE//c+SveGdb+lhqWBvuMe96rulTPMdxL3w0CgXB/0aAG0Y4dOzg/r1q1ChERETh69Ch69uyJyspKLF++HGvXrkWvXr0AACtXrkS7du1w4MABdO/eHf/73/9w6tQp/PDDD4iMjETHjh0xf/58TJkyBXPmzIFUKsWnn36KuLg4/OMf/wAAtGvXDrm5ufjggw8axCBSSEUBxQIVHqGdhuRKhcXHiAFqK7um90+EvGaugVqRLHwqJeA4H4/shL985n4h+/MEme0U1h+8hNGZrTAqw52IHhEqQ2SoDHO2nITZTtW5Cgtwv/hpmsbSHw0BPROe8wnkpcqK1+Ga0cp73Uy9FlVWJ15dl+dT/h8iE2GBlzHkPQfGWPD8t8nmxGMJTdEuOsxHQfr0lUpcM9pYD9TXL6UH9K45KZpzXQGA0Rlxt9VKhk9agqn4S2+tBeWiORV+gWCeW2OVpCAQCI2DeyqHqLLSnTPRpIm7jPfo0aNwOBzo3bs3e0xCQgJiY2Oxf/9+AMD+/fuRkpLCCaH16dMHRqMRJ0+eZI/xHIM5hhnDG5vNBqPRyPmvPqmyOjCKJy8jo6b66V4JC1RaHAF1a2ggaCPPPedKUWV1BhwnVC5Blt6de7QitxBjM+PYnxky9FqMzWoDAQSYuC4P49ccQ6XFAZOTwuS+7ZCp19a5CitLr8XYzDiIBIKAGjupMRqsyC3ExF7xyNL7z6fJ0uvwYlZr9Gij85ufY3fQSI11e0KYRPpVv1xEqEzCq8zsOQfvf2fqtWgaKsOMAYlsvhTTdPV4UTlmDkjCnM3uz77ZTsFodfDOm/EGMeX2DLmGMggE7jDbrebteOeUeeZ3jfzyIJ5fcYjNE4rThnDyu7yRiYWNWpKCQCA0Du6ZsnuXy4XXX38dGRkZSE52q98WFxdDKpVCo9Fwjo2MjERxcTF7jKcxxOxn9gU6xmg0wmKxQKHglvIuWrQIc+fOrbe1eVNpcfB6C5jclFWjA+vF3C2CNQetsjhgFwshEyOggnTQcawOzB2cBIudgtlOQaeS4smUKNYTxNybsasPIzVWw3pKbE4XKk0OTFjrLjFvqVX6tN9gyNLr0CREiuXZaSgxWiGAADTcYTBP3aASoxVTNpxAabUdKpkYX73UHTRNo3OrcEzu2xaVVgfmDkqC3elCldUJkVCAXEMpXv73UawZ2xXT+yeCctEw2ZxQycQoNlox4gu39+vdYe3xVr8EmKwU1AoxpGIhyoIYG55eLZVMjO2vZeFKhQU7Corxy/ky/qq2bwvw2XOdcbHMDJlYCLOdwtqDl9hcKM97uvbgJSRGh/FctzY/6lYN9GiNAu8Ma49KiwNVVgdCZGKMyYjD2eIq1sjaZyjD/G2nMHNAIqZ+k+8zRla8DvqmqoBeqkCaRgQCgVBX7hmDaMKECSgoKEBurv/mnXeLqVOnYtKkSezPRqMRMTEx9TZ+qFwCs53ymzdxr+RJqHkqozwJVUggEwkhEgowfZNvftDnz6dh3L+OBB1HJZeg1z9+Zn9e80I3TN1YwHssk1PSPzkCKdFqVNspLBvRCWqFBHKREBMf03PabwA1ytAZrTDyy4NsDk6/5EhM6duOd95rXuiOkV8eQKhCgqsVbjHFD384h5TmYQFziG6YHVi18xxyerXBkUvleCzBbYT/488dEaaU4P3vuS0wsvQ6TO/fLuC98fR6VdcYWWNXH8Hy7DRO3pMne8+VYlQPK8avOQag1juz+peLvD3QXl2X5zNGTLgSSqkIZjt1y5/HojITpvLkjTH3lzGK9p4rxYz+7XxCbIxXqFkA7SGiWUQgEOqLe8IgysnJwdatW7Fnzx60aNGC3R4VFQW73Y6KigqOl6ikpARRUVHsMYcOHeKMV1JSwu5j/s9s8zxGrVb7eIcAQCaTQSaT1cva+JCLhQFziORBQj93izCFJOA8BQBkEiGmbDjBeekppSJ0jA3HHxUWvP1UCkKC5ExJRLUSxjqVFCKBwOc4zrxkQrzZNxFv8bxs3x6SgmGpzTEmIw6hcgmqrA7eqrA/dY7xMYYAt4eF0SRyUi7kXa5AdJgcWXpdnSrdjhaVg6bBSdTO6aXH8ZreYJ7sNZQir6gcWXotR3rAe0zAbTw1DZWBomlk6rU3lS/F5BJ9m5OBa0YbKi0ORITK8FtJFW+1XFa8DmKhAP99OR1Gq/OW8nZKjFYfYwiovb/vDmvPMS4tdipgmw8+Amkd3WruE4FAeHBp0DcvTdPIycnBxo0bsXv3bsTFcauAOnfuDIlEgl27drHbzp49i6KiIqSnpwMA0tPTkZ+fj2vXalVvd+7cCbVajcTERPYYzzGYY5gx7jYOlyugHozDFfhld7eI1ijw9tAU3nkuGJICrUKCapvTxxjyzBX586f78cPpYswZlMw7zpxBydh5yh3aZLqxU3TgJNvIMKVfY2b6pnx0adUEK/cVQigAxq4+gqW7DT4v/Qi1LGBeU5hCCpEQSIpWo2OMBnMHJ7E6P4F0icZkxmHJjwaOgdMpNtyvyvb8bacxc2BgraMsvQ6jM1vhmc8P4JOfDFgwJAVhQbxu3vlUZjuFMSsPI1ojx9qDl/D8ikOIUMuRGqvhHJdZ02ftqU9+wZOLc7F09zleUclglJvsAe9vhJr7B0eo3C3P0CZChY6x4WgToQpqzNyPel4EAqHhaFAP0YQJE7B27Vp8++23CA0NZXN+wsLCoFAoEBYWhrFjx2LSpElo0qQJ1Go1Jk6ciPT0dHTv3h0A8MQTTyAxMRHPPfcc3nvvPRQXF2PGjBmYMGEC6+V5+eWXsXTpUkyePBljxozB7t278Z///Afbtm1rkHWHKaSYu7kAozPiOHow14w2fLjzLGYPSg4+yF2ipTYE7/2pA5sHwujhyCUiGK1OVJq52j2emjI6lRTvDmuPqDAZhAIgp1c8pj6ZACGEoAXuHCQH5UKfxCj0jG8KpVSMBdtOYWS3lljzQjdUWhxs5RSjC5Sl16LaTgV82VbbKUzum4DyAKrGwfqUVVoceObzA2xlVL+kKIzqEQedyt2R3eF04fcKC5qFyWF3unC92oalIzpBp5JyBBsBsDpAfJjtFKosDiwYkgyrw4UqiwOhjEaT04nNORmgaRpVVge+ezUTFocLJUYrtCopFj2VgvlbT/F6eMp4epBdLrdg8Q+/YdHQFFTbKZisDswfnAw75UKl2QGni8b+C2Ucr1GuoQzTNubjH3/peFMNVo1WZ8D9nvf/VqvHGpueF4FAuLdpUIPok08+AQA88sgjnO0rV65kRRM/+OADCIVCDBs2jCPMyCASibB161a88sorSE9PR0hICLKzszFv3jz2mLi4OGzbtg1//etf8dFHH6FFixb48ssvG6TkHnA3r3yrXztM25jP8RwEU/9tKKI1Ck4+xpUKCyZ9/Svnr3NGu0cscOv2MN6eeVvdvb2UUhFeerg1nkxuxjYcZWB6izXXACO6tcQKL5E+Zuz1h4rwTNfYOiVpz9hYgGXPdsLaF7qhgsewUgfowQUAITIRp6+ad+7NtCcTIBIK8O4O77ygWg0jxqjw196CQSkTY8amAp/w38wBSfjnzrN4pktLRGnkmO51TFa8jtVGYq6Vqddi/uBkiAA8ltCUU8GWqdfir4+3hdNF40qFhROy2joxEwOW8Ofv5RrKUG6239TnMtj9ZfbfTvVYY9LzIhAI9z4NahDRQUIjACCXy7Fs2TIsW7bM7zEtW7bEd999F3CcRx55BHl5vsmjDUWsNgT/+EtHlJvsMFrrpv7bUJQYrew8m6qkmPXtSZ9KLuZF/bcn3Crj7w5rzxpDgNsT4qBozPFqfgrUlvDPH5SMlfvO+OzfZyiDEALMG5yE7Sev4tG23IpBb0LlEnz+fBpmbOIanIxhtfbgJUglgfO4rhltARWUq6xOrOLZt9dQBhe4mkFCuJO4/9Q5xqei7b9HL4Omab+5NqMz4iCVCDGP577tPVcK0DTWj+uO38stbOXY/K0n8WLPNvhbnwS82SfB5/NVabbjQOENTj6Ut5fJm6ogHh9vVHJxwPurlouxa9LDQfOEAsGndcRANIsIBMLNck8kVT+oRKrl96QB5Il3pdDy7DTesnbAbSi81c8dHuLL0QmmSGyjXH5DYXsNpbC7XEiNcTdqDfSyVUlFPgnXzDWEEGDWoESMWXkYK0d3xZzNBT5eulkDkzDiC3eLC3/ztTpcfvOC9hnKMDazNfuzWEz7rWhbMCQFNorf45VrKMOUfgkQQuD3WnsNZXjBbGcryhhef/whXKmwoJU2BF3jmnD2hSmleOShpojThbDzVQXx6KhkN/erwmR3YuaAJMzfepL3/pqdFNpGqgOMEBxG6+itDSd4q9NIQjWBQLgZiEFE8AtfpVCw6iar3YWseB1vjk6wc4OFwmwOF5b+aECVxYHFwzv5eIAy9Vq8PTQFVpf/HKO9hlI4KRofPtMRxRUWzB+cjGq7k83jUsskGPbpLyittgecrzBIJZxnUrNCLPFbcTVjUz4WDk3xO061leJU4fGhkPh+jautbuVuf3k0zTQKKKUiLBySApPdCSF8e60xZOi1QSv/vKnw0IfyzpMb8cUBfDyy002N549ojeKmq9MIBAKBD2IQNSD3uqAcX6VQIEVhAAhViPH+UylwuGhsfy0L1VYHtCoZ7E4XKnmapzJjjsmMg1ohwccjO0EuEeH01UokNQuDNlTKhphUMhEr6vfqumNYPDwVFo9EZJVUhAlrj2F6/8SAc6yyOjBq5WFoQ6T4v7FdIRIKIRRQEAuFEAqAtlGhKDWUBVS+Dg8JnJ+iUUqwPDsNarkEpiBJ4KYA4Sq1QgShIHAxaCiPd0clF8FsFwbMowlT1n7eLlyv5u21xlS7iYMYZb7zlvD2Taudc/3l93iug0AgEG4VYhA1EI1BUM67UkinkqJlE6XfcJW7dNwFK0Vj+qZ85BVVYPHwVHy46xxvkjQjCMiXuJwVr0On2HA8/dkBTsIwI+p34g8jHvn7z5zrr3uxO078YURoMEFJuQRrxqZBE+KbqPxkciTeHpKCGZvyA+oO0Tzd6z3XZ3e6sHJfIRYNTcGVSv4eZwxVVgcrgujJYwlNIRGK4KLpgNfyNlUy9VqYbE5cq7IhrWV4wGszaEOkWPTdaV41668OFeHvf+5Qp3EYQoPkEPEZcQQCgdCQkN9KDUBjEZTzrhR6d1h7zN92CqMy4kADPvkw8wYnQwCwuTI5vfR+k5IBd+IxAN5j9p4rhYumOcnJ/kT9GDRKtyHkpFx4Oq05XujZxqedyJd7zkMmFkImlvtUdgFA64hQzNt6Eh1jw5EWG46B7ZthwdbTnLypDL0WIiECelSsDgpvD03BF3sMGN6dq6/lTYhUzFstNmNAImZuKsCMAYkBr+VpETHaThVmGx59qGmdP0dhSinmDk7GWxtOcAzTW83HaRGuxNtDUzCdp5Ly7aEpaBGuvKnxCAQC4U5DDKIGoC6CcveCQRQeIuX8lR+hlmH3mes4cOEGbx82G+UC6NqXdrAk6il9EyAQIOAxYzK4xgSTaOxNhl4LmUiILL0O7+84jflD2vtNYi4zmqFU8AszMnNmus8z4Tymr1pMEwW+P1mCnaeu4cTvFbwelfWHijB7QCK+2GPAvw7+jhd66gN6S4qNVqz65SI252SirNqGUIUEYqEAJhuFXEMZ5GIh1vnpRbbu4CXMGZiEr8Z1R6hcArlYCJlIgKYRoTf9GarvfJyW2hC8M6w9qqxOdrxQuZgYQwQC4Z6EGEQNgNHqYEUL+RqL3iuCcpFqORYOTWH1kqqtlM+8I9Xuea8/VOTToT5YEvXv5RaIhALk9NIjNUYDm9PloxfkPYZOJUWIVIwtEzPY+1Ztc8DuoHGhzITxj7ZBpFruV8maSWK+6hHGYoyetNhwRKrl2DIxE+UmOygXjaNe+U4fj+yEpbsNATWKRmfEoc9He9lzpm88gYVD2+NyuYUjNnn6SiWm9GuHEV+4+3pdKjNxPF9M4nFhqZn1FnleK1OvxfwhKbhhtuHpzw/UqfdXMOo7H4cYPwQCobFADKIGQKOQcEQLGZgcGelNJrDeSTz1kgRCBJw3LaBBe9gvgZKSAUApESFao8C/9vs2HWVyjDzHYMQeZ37rK2I4e2ASiiusGLv6CDa80iNoEjPTcJYxbNYevISOMRos+O6U33wns51i58P0B2M8ZWq5BEaevmlKqQjZGa0xfWM+R4wyK16Hmf0TMXbVYbbFhLfxx1zLRdN4fvkhLBvZCdNEQjaJ3Em58Pzyg/gyOw1rXuiG2HDFbRlDBAKB8CBDDKIGQCYRYca3v/oV43vvTzeXwHqnYfSSfi83+zRyBTzmPTQFLoANDwVKSs7SayGXCn2MK6A25Dajfzu2uSngK/boef25W05ict8EmO1UcCVriwO6UBky9Vp0jA3Hyn2FSK35f6B8p+NF5Zz5mO0Ulu42IKtGYfzDXb/5nO9P3HHvuVLM3XoSg1Obs8agd38y5v7lXa5ArFaJQUv3+awlU6+FUiLCyC8PIlOvvekWGwQCgUBwc2+0VX/AMFocAT0YwV7oDUWV1el33teMNrhod/XVgiHuRq4rcgv9N0PNjINGIQ0obtihhYbTFyxKLQ943wQ1WjnqYFVmCgkEoLFgSArSW7sNttQYjd+x9xnKkN7aLSh46kqlz1pm1ggN8q2VGd/fuKkxGnacmHAFpwHuitxCTHw0HmeuGv3ex1EZcTA5avuOlZtIQ1MCgUC4FYiHqAEwWp0Bc4iMVgfOX6+ud12iuuoeebbqUCvEUElEsFJuvZ9XH2mNP3eJRbWdYjWGHJQLVVYnTE4KRy+VY9W+i/j7XzpALBKyDURtThfMNieUMjEEAORiIa4H6UZebXPiq5e6s6J+1Tbf9hFM/k9qjAZWuxO733gYDsqFFdlpgEDgo3nEKFkXV9mgkomhDZFi9eiuCKY7SNE0RnxxAM90jcXIbi05ic2FpSaEKyVQy8WYOygJNocLZjsFuVSICnNg49ZOubDoqRSkxmhQbLRi5oBESEVClJnsCJGJcd1oxd+eaIviSvf/3+onQLnZASdF41hROV5dl4dVo7uw4wVrqkogEAgEfohB1ABoQsQBc3FctAuP/ePnetUlqqvukXerDqVUhOXZafj4RwMWDW6Hp9Ji8dbGwBpDk/sl4JnPD/jo6mx/LQvDPvkFS0ekYmVuIUZlBC5HN9kpPP35AfbnLRMzOPs9E5tX5BYG1TzqFKvB20NTMHb1Efx2rZrdPzojLqjgpMPpQmm1nbcibnl2GkLlEizYdsrnec4IIhIZpw3B2wdOYeo3+ZzzFg5NAeWi8fzKw9j+WhZGrTrsdwxPkcNgTVUJBAKBwA8JmTUASonYby7M/K0nESJ1v9QYXaJK8+2FQYLpHjHj87XqGJMZh6U/GtwJwUIxW70VqPHpyn2FrMYQu2apCAIA34zvAZoGRtf0+vIOAzFkxesQp1Vi16SHMbnvQ1BK3W0fPENKnnMINJ/V+y5ic04Gcnrp8fsNM2sMec7XYqc4Y3PmUtPslY8MvRbXjFZUWnxVvXMNZcgrKkdWvI733Kx4HY4VlXOSrZnzpm3Mh0wiQs94HVQ1vdv4YDxezL/DQxperoFAIBAaI8QgagAC5eJ4t3JgdIluh7roHgH8rTqY3BqlVIQqjxYUwXJu+iRFIaeXHkqpiPXkvL3tFPp+uBdjVx/BmFWHsebgJcwakORjFGXptZg5IBGbT1zBou9O44nEKHw6sjPmbD6J+TX5Sd5zCDSfvYZSXCoz45nPD0Kt9M0v2mcog0ggwKiMOB/pACbfqUW4wsewydBrkfNoPHrodchZm8d77fnbTmPe4CTec2cPTMSCbad5z2Nyyd4Z1h5HCq9jwZAUH6OIETncdOwy61UiCdUEAoFwaxD/egNQlyoozs+3qUtUbXPg9d7xyNTr4KRohMhEAATYfbYEn/18ARa7AyVGq8+8dCopYpoose3VDCjEYpSbbVienYYItQxmG4WtEzPZvCdvo83qoDAgpRkGpETBQQHv7Tjt4wnZfeY6hADeHZoCk4OC0eKEUiqCQiqCVCiA2erEM91i8c72M5jWrx3+/ucOsDlcWDQ0BWYnhQpT7XyDaR4x+/mazgKA2UHhb1//ig0v9wAEgMnmhEIqglwswuUbZkzbmI9nusZgct+2sNpdUEpFkEmEsDooXDdafdbvmdskoIF+yVEY1aMVm3tUcKUSJhuFJcNTefWXALdelUQsRI+HoiC0ObBoaAqq7RQrcqiSikC5bHg8ORp/6dYKkWq5T/5XuFJKjCQCgUCoA8QgagDqUgXF+fk2G2GGKaQ4evEGPvzhHLvN7d3Qo3NMOFRyKSb95zje6teO3c9o/ryz/TRGdGuJUJkTkWoF/vmDr/oz01/M0ygQAFiw7RTmDEpCsdHiYwwx2JwUnDQwb6tv/s2CISlYd/ASEpqpUeghWuhuT5EEi6PWuAmmecTsV8n5c4VkYiHMdgpXKi2IUsvx/IpDnETsL7O7YOSXB/D+979heXYa/vzZfgBgDURPvEUbt0zMwLSNBT77//79Gc598dY8qrI68ZfPDrC5XjG8uWQh7L+887+YuS8cmoJYbQjPuQQCgUBgICGzBoBpfMlHpl4LhaT2sfSM10GnuvW8kEqzHTM3FfgYJPsMZVj6owHaUCmbF0TTtFvXRirCilFdMG/rSSRGh2HlvkKEh8j8qj8z/cUYMvRaSMVC5BrKMGfzScjF/EaIUirCwqG+LTaYcWdsysez3VuyKtae++ZsPonm4Qo2xMVo9vDBaPlk+skFYvYzuUI7T5dwEsI915ih1+JsiRHLs9OwZWIGVDIxxEIhdk96GF9mp2HFqC5YUiP0yKzJ2yvF5DvxPRMm/4qZE1C3XLIrFRZM38h/H6dtzEeJMXCDWQKBQGgoKs12nL9Wjbyicpy/Xn3bebO3CvEQNQA2pxMLajqq8zW+LC43A7j1xpqelFbbOY1JPdlnKAMNAfsSrTQ5sGBIMq5WWiESCNheYkt3G+B00QHznpj+YkzVFtMaI9dQhmk8lVaMl6TaIy+Jb9zqmvYdMrGQE4ayOV2gXDTe6NMWLtBslRmzLgZmPusOXsLbQ1PwznZuzg6zf+3BS5g9KAl/lFswf9sp3rlM7dcOL2W1QTONHHO2+FYIzhyQhJFfHkC7KDWyM1rhwIUbAAC1gvs1C9bjbfwjenSM0eDVdbV5SYF63F2psOBiqcmvF47RJyKhMwKBcK9R1wrouwExiBoAhxN4+3t3R/XRXs065245icl9ErBr0sO33FjTU2/I6aIDHsvkK+lUUkRq5HDRwPK9F/DGEwlYMaoLVDIxtk7MRHWQPCaLjcKq0V1w5JJbG+frl9Kx4/UsyMVCuFzuRGnPFzbjJXm1Vzy7zdvgkUvclWnto9U4e60S68Z1x993nOEYE70TmmJOjfaPyebEvEHJsFMuGGvaWwhowAUXRqXHweWikdMrHqN6xEGtkEAhEcHqdIJy0ZjYKx4OyoXYJkr856XueOXfx3C53MJZo8nuRIhM6GMMAcCxogocu3QDK0d3weUbFiilIiwdkQoBBKiyOjjNXYPlO1E0zWn/wT4rnmdQYrRiyn9/xfBuLQOOSfSJCATCvUawCuglw1PvaqNzYhA1ADTcCcVMR3Vv3uyTgDYRqlsa29vaXp6dFvB4jUqC717NgFIqwfRN+XgxszWe6dYSC787xTFgtk3MDDhOiEyMMKUU6w/9is4tw7HzdAmSm7vDbYxmkQvgVIUt3W1gdXr8NUvNitch59E2eCgiDNO8+oEBwA9nrsPmpNG5VTibI5Wl1yE7oxVGrzoMs51i86Fm8PRAmzMoCc965D8xuVX/N7Yrnlt+iGMUMblc3saQ59yneuQKZcXrMP6RNnjz6xP4MrsL5m89iVxDWdB8J4fT5WMMeV6fwdMzFEzTiegTEQiEe426VEATg+g+x2wP/Nd6sP3+4LO22X5YRRU+3pcqix1yoQjX7e6qpLf6JUAiFOLtbad8DI9io5Xj5fAkU69FsdHqNmZGpEKnkmNb/hWOLpBnI1TAnUcFgNXY6RgbjrUHL6FLqyb4a++HONVwFocTN8wOvyGhvYZSvNY7njWI9hpK4QLt1lDabQjYA23OZnduEJOwzRwzIKUZlo3sxPYPy9Rr/Vb7BepX5qJpDE5tjolrj2HZs53gpGgI4DaW+H4RZOl1nH5p7HavXDLmWQ/vGgsAAfvGNWZ9orqqqxMIhMaHMUjk4XYrrG8WYhA1ABpF4F/owfb7g8/aXpFbiGUjOkEuEWLpjwYf70u0Ro6moQo2sfnfY7v6GB5KqQhnS4yYPyQZMzcV+OQ9zRqYhBFfuL0sU59sB5vTieToMHyws7aqjWmEyrBtYiaUUhFyDaWYMSARlWYH+iZFIf/3Ck6FV4Zei4mPxgcNM3mHBpn8JyB4DzQm/8n7XLFI6LPG/xvbzWeMYDlBL/dsg4HtozFn80lW02nx8FTQNM25l1nxOswbnIT5W7k5TBl6LeYNTuIYAsyzHtWjFQD4zaHK0uvw9tDkRpk/dC/lFhAIhPpHHaSC+nYrrG8WYhA1AKqaKjN/3hbVLYY3+Kxts53Cr79X4MjFG7wejAmPtuFUeckl3IowbnuMi/jPuHSYHE62v9g1o401hgC36KTJ5gxqwChqWoIs/dHACTN5l54z85r+ZOAWGHytN5RSMZZnp/H2QPOET5vI5nSh2uLAlokZnDUqazxans8u2FrlUhHHQ2W2U6zH7JVH9BAJBTDZnLhmtEJAAxN7xeOvjz+EcrMD2hApthcUo6zajjgPbUfmWXt6hjy9cDanCxqFBK10IY3SeLjXcgsIBEL9o1NJ0TNehz083vLbrbC+FYhB1ACYbE6MyYyDAOB4Y7JqVJFNfl7gwcIH/qztlOZhHA0iT0JkYo6hFCLjfiS8w0EmhxMDl+zzu7YwhQQ5a49xyvABbsI0DUAiFEAtlyDn0XhM7deOFXhkrvPSw63hoGg2xCcUAguHJmPBttM++TUZei0EECCnl54TEgyRiTB29WF89VJ3v/MFAI1Sgq/GdUdYTaL1xHXHIBMLEaqQoMLsQKRajg/+3BG0gEZZlRUzBySx+UBAcA0kldc9Bmo9ZoxO0TM1Pdu2v5aFoR//wh733atZWLrbgAEpzTjPX1FjAHp7hhhPVVa8DvMHJyMkSI+2e5V7LbegPiDhPwKBS5hSineGtcdbG05wjKL6qLC+FYhB1ABUWR3QKYRYyCgP11REqaQilFebeSu66hI+8GdtB/JgVFspjrFSbXVi/bhuMNkoCAQC6FRSTjiI6Sfmz7tVUqPa7Om58PQyrT9UhDUvdMdbPAKCjMBjXlEFZg9IwtytJ7khPr0Oy7PTMHb1EZ+QmkBAI6+o3Ot4t7eprMoecM5XKiwc0cfFwzvh9NVKOCgXhn9xADqVFOvHpWP25gLM6J+IkV8ewLvD2mNKvwRUWyk0DZUiS6/jlTdwG2uB8fRQecbMM/RaCATuOYVIRchZe4w1oHN66dk1eXuGwhQSWB0Unly8F2ktwxtliOleyy24XUj4j0DgJ1qjwJLhqSittrMq/LdaYX27EIOoAYhSSGCHFNV2J2gIwGS/VNudCA9RQgpuPkxdwgeA+6/qVx+LxyuPtMG+82VsGwhNAGVstYJb3eVpvOwzlOHjkZ04x0/ZcAJrXujO8ZAAtRpK79bo/DCeCwGAjrHh7HjLs9MCNrZ9d1h75F2uwHyeY9wGB43147rj93ILZGIhrlXZ0FQtxTWjDSO7tcTYzNZsCwzGeJjSrx3mDErG3M0nOUaLZ26Q5zxmbMrHoqEp+K6gGMuz0xAVJsfczQWscZcQFcoaUEBtWJEGNyeI0TgKZhF5qmczMXPmXIfThXmDk7FwO7f1iadnKNfDM8Scx4QcG2uI6V7LLbgdSPiPQAhMmPLe8JYSg6gBoAQCUDSNBdtO87SrSAYl4L5BA4UPjlwqR7nZgZnfFnCOyYrXYdP4DFypsMDioPxWIAkFQk5IzDtE5p1TVFpt53hILHYKoXIJrlRY8ObXx/H2U+0x8bGHUGVxQK2UYMGQZFgcLvaFHaGWBU1wDpSkvNdQhqlCIXQqGdQKMaLUchy7WI4mqtr2GdFhciwb0QkTajwqo4xWTGRzdtpAIhZCJRPjSoWFk//kOY9qO4U9565j0fYzWJ6dxhojTpcLcwYlYc7mWoPQbKew7uAlLBiSApuTwoVSE6Qit67UuoOXML1/YkAPFaOezXiClmenIe9yBdYfKsLrjz2EP25YsL2ghHOeZx7SjP6JqLY5UWlxIO9yhY+G0d0MMdVXWOheyy24He7H8F9jhIQsCcEgBlEDQAGYvqmA10syY1MBFg1N4WwPFD4YkxmHmZt89Xn2nivF/K0n8WbfBFyttGLOwCTM23IKR4vKMSYzDt1aNkFUuBxOiqtAzRgjTBituUbOhoN0KineHdYeEWoZqq0UhAIBmqnlEAN4e18hDl2swOP/3AMAiAlXYNnITqBpdzPb7a9lwUG5YPLTXJXBX/NVTy6WmSAUCBCmEMNodWDTr1d81KlzHtXjpYdb44Od52Cr0fVhcnYy9FrMeDKR4+XxpsriYMf0DDla7C6MWnmIEzJjksv/9OkvWDW6K1759zEAbgNn/uBkvLY+D+//uSOvV43xUDH/Nlxz92zLitdhSt+2AA00UUmxflx3SERC7D13HZ/vuQCznWLX1DshAiKhIPB67kKIqT7DQvdabsHtcL+F/xojJGRJqAvEIGoA6tKuwpNA4YNg3pRRVTb89avjWDaiEwZ2aIaZAxLx0Q9n2TLwkV4KxzanCzqVFCtGdUGV1YkLpSZM6ZeAIcVGpLTQYC5Py4q3h6Rg0ZAUTK1pRRITrsC/xnbFjE2+QojTedp4cNcqRrgycDhEJhaiuUYBicgtJeB9L5mfp/RNwAc7z/kkPe8zlIEOEsbybLDreX6V1YnSartf48Nsd2Ldi91ZI+m978/g1d4P4YXVhzFnUBKm9U+E0ez2niklQlyvsmHl6C5sJduKUV2wYlQXRGvkqDQ7sHj3OZ8y+qUjUpGzttYLVJfw0Z0OMd2JsNC9lFtwO9xP4b/GCAlZEuoKMYgaAKPFwdumgsl98f6LMVD4IBg2pwtjMuPwZe4FpMaG49tfr2BMRhze3XEaqbHhiGnC/etIKRHhy+wueG/HGR+NnA4xGnSNa4K8ogr2ZZxrKMP0TfmY+mQ7zB6U5BZUlIp8uq4zx1ZaAic4h8hE2HT8ik+rD4aMmsTta0Yr2sdo/BqWzHbPJqmeGC0OPJbQFO2iw3yewekrlZwGu54J4p75PnwopCJOFZ5SKkJWfFN88HRHXKuywWKncKG02m+13P9OuUNjxZVybMu/6jePihGd9Awf1XeI6WZCDHcqLHSv5BbcDvdT+K8xQkKWhLpCut03AGFKCRYPT0VeUTnGrj6C8WuOYcyqw8grKsfi4alQeyVBM+GDrHgdZ3uGXosItQyBkImFSK0xHJj/NwuTY0S3lsgrKsf3J0s4XeIpmsY/vj/jY7DsPVeK2ZtPoqlKhsXDUzm6P7mGMggEAjz+zz3o99FeVNsp5BVVIKeXHsuz0/DxyE5YMaoLcnrp8ebXJ7BgSAoyvTrTM0nZl29Y8PmeCxidGcd2svdc78RH49EsTIH5207DbAscXrM5XBidEYcVuYW++5wUZgxI9HkGx4vKMWtgEib/91f22BW5hRid4e5Az1TZ8eGZDwTUJltvy7+KP326H+PXHMOwT37B9nx3srbnPWSSoVfkFiI1RoPIAGKSe2uepWf4iPmM9PT6jNxqiOlKhQU56/Lw2D9/xtCPf8Fj//gZE9fl4UqFhfd4EhbyT30/G8LNQT6bhLoioGk6cPfPO8iePXvw/vvv4+jRo7h69So2btyIIUOGsPtpmsbs2bPxxRdfoKKiAhkZGfjkk08QH1/bEPTGjRuYOHEitmzZAqFQiGHDhuGjjz6CSlXbC+zEiROYMGECDh8+jKZNm2LixImYPHlynedpNBoRFhaGyspKqNXq21735TKTT9k5Q6Zei0VDUxCjDfHZ91tJFa5UWCCXiKBWSCCE2yMxY1MBTl81svk9FhuFpqEy2CgXqixOhMrFUIiFEAgFMHmU+SslIhTdMEMAoKjcjEi1HE1DZWy7Cj6WZ6dhxb5CpMaGc0J1X43rDoVUBLFICJPVgUqr06edRZZehzf6tIWAplBqcrK5SEx46Zujv+Opzi2woqb/2bierZGp18HpoqGUiiAWCmoaslJwUDSkYiH6frjX71x3vJaFpz75xccTk6XXYvagZLzz3Skk8HiIzlw14snkKEz6+gR7DuPR66nXIkKtwIya8KDnc/NU7AbcpfF5ReXsPfD0CgJAi3BFjcI2jeJKG0QCAcwOCjHhCpSbHXh+xSG/a/vvy+mIj1D5vEwZr87thJgqzXbkrMvj/au6Z7yON8Rw/lo1Hvvnz37H3DXp4Vvuz3e/EOzZkKTfOwP5bD7Y3Mz7u0FDZiaTCR06dMCYMWPw1FNP+ex/7733sHjxYqxevRpxcXGYOXMm+vTpg1OnTkEud7ciGDlyJK5evYqdO3fC4XBg9OjRGDduHNauXQvAfTOeeOIJ9O7dG59++iny8/MxZswYaDQajBs37q6ul6HK5gyYQ1TlR5hRIhSgWZgC87aeZBumrj14CS9mtkZ0uByzN9du/8gj90RXk5Q7eyNfc9NkSITAZ3vOYy9Pmb03NqeL0xaDQa2QYMG2U9hnKMPuNx7Gh7vO8YZ7aNBYODQFw7/cy9vA9M9pMRidEQchLuLDH86xgpKZei1GZcThrQ0n8M6w9li5rxAz+yf61f/J0usgEACdY8M5+5nGr1crLHimW0ufZrKMpya2iQLbX81ERY1BWWK04r9HL6NjjAaOG2aMzojDlH4JMNsoqGsEHf/06S+cijXP/C5/zWvdlYUp2PLrBWw6fpXdvuYF3xYhnoT7CSXVR4jpVkIMdzMs1FgNh0DPhiT93jlIyJJQVxrUIOrXrx/69evHu4+maXz44YeYMWMGBg8eDAD417/+hcjISGzatAnPPPMMTp8+jR07duDw4cNIS3N3dV+yZAmefPJJ/P3vf0d0dDTWrFkDu92OFStWQCqVIikpCcePH8c///nPBjOITDyGgCfehkKl2Y4ykx0OygUnReOlnm2gkolxptiIAxdu4NnuLTG7pk9WTi+9j2fm3WHt2f2euJubFiCnl57N1wmmuszsD5GJkdNLjxW5hegUq4FMLORUZaXGhrNCgZ75UbmGMvxebmFzYLyhaBqvrsvDshGpmDGgHaqs7jYg+y/UChAy66NoF0ZntgJA8yh+twINYExmK7zxRFs4KBeUMhHkYhGOXbqBxOZhWPjdab8J2dOfbAeni0a52Q6Lg8I1oxWT+yTgo12/oUWTEKzILcTMAYmIj1ChwuwAlMAbjz/kDuXVPD/P6rQxmXFYe/AS732Zv/UkJj3elmMQ7b9Q5jfX6k7/Er+VEMPdqgq7Hw0HkvR7Z7mfKhYJd5Z7Nqm6sLAQxcXF6N27N7stLCwM3bp1w/79+/HMM89g//790Gg0rDEEAL1794ZQKMTBgwcxdOhQ7N+/Hz179oRUWvuh79OnD959912Ul5cjPDzc59o2mw02W20uiNForNe1qWSBb7tn+4wrFRbM+rYAz3SN9TF0mL5fkR7aPnxVZ3XR/mHIu1wRUHWZSVA22ZzIKyrH8uw0RGsUuFJuBuD2hAgFAh/VaM8eZRUWBxs28iZCLUP31k1AA1iw9RQm90vAnz7dz+73XF9xpQ1rD15Ch9hwjKoxMmRit/7PmgOXMGdgEtRyMf7xvzNcgyleh+QWQRKyBQJcr7Ji/Jpj7Pxb6ULw6mMP4S+f7XfnRv1o8BnXU0nb07js0rIJOsZo/HqkRCJu2VutsKWA6+G6C7/Eb7Uq6k5Xhd2vhgNJ+r3z3C8Vi4Q7yz1rEBUXFwMAIiMjOdsjIyPZfcXFxYiIiODsF4vFaNKkCeeYuLg4nzGYfXwG0aJFizB37tz6WQgPAsCvUKJnqwfmBdCh5kXKJCp75rwUV1rQQqOAUirCSw+35n1ZBdP2Mdso1tuzIrcQa1/sDm+vi6cCMmMY7TOUQQgB/tS5Odq30GDLxEwIASzgUZn2FH6UiYW87USy9FqAFuD13g/h/R1uI2a819wZWYB3h7VHtEaGmQOSMGNTvk8Yav6QFJSZrJBLxBjerSVGeypYnytFlTVYw1dug1pm/vMHJ2PFqC746IffOIYY4+1ZvrcQm3MyUVZtg04l42g4/WPnWV4P0dqDlzC5TwLn+ozw4sbxPUC5aJjtFMIUEkSEyu74L/HbCTHcyaqw+9VwIEm/d4f7oWKRcGe5Zw2ihmTq1KmYNGkS+7PRaERMTEy9jS8UAQuGJGPWpgKfUM+8ISlwuNxGAPMCGNWjFesx4PMwpLfW4tORnSERC+CgfA2NYKXiSpmIrXB7dV0eXlh9GP99OR0mG4VioxUAWAXk1FgNaxgB7rygyf3aYta37rV4qjp7s89QhvGP6LH/QhnSW3MrtTL0WmRnxOHpz/fji+drx/Cee6hUjDUvdGfbfzDG0dR+7WCyOxEql8BBufD88oP4/Pk09PtoL+cazBqVQZqeKqUiXv0ii4PCjWo7hgfIPzJa7Fi8+xzOFlexbU6EIgFGBDiHr72H2U5BLBSibdTdTfi8V0MM96vhQHSKCIR7g3vWIIqKigIAlJSUoFmzZuz2kpISdOzYkT3m2rVrnPOcTidu3LjBnh8VFYWSEm7bA+Zn5hhvZDIZZLLA5ey3Q4hEjN/LzeiX0owT6nHr61jQIlwJoPYFYHO6MK5na6zyCpkB7pf0rM0nMeHRNliy24DU2HAf71OwhqzXjDaOB2dFbiGcNA2RCGjTNAQmO4VEpxpLhqfytoYwWpwYlRGHZ9NbBf3lLRIKcPpKJQZ3jMaGV9JRaXGiaagUCokIZdV2/OeldAjgNkjMdspn7mEhEk4vNE+RxEy9FguHpqDn+3uRqdf6GIeMR2vJ8FRcq7IGvCfVNgevfpHZRiE6XIHrVb6905g5zeifyOZzvbvjNDrGhkNAwyfkycwJAGYO8BWszGrAhM97McRwvxoOJOmXQLg3uGd1iOLi4hAVFYVdu3ax24xGIw4ePIj09HQAQHp6OioqKnD06FH2mN27d8PlcqFbt27sMXv27IHDUfvX486dO9G2bVvecNndwOZ0YfFuA6ZtLGA1cMauPoJpGwuweLeBDdUwL4AQqRiPtYvgfXkDbo2gEJkY+wxlHM0chikbTmDBkGRe7Z9ZA5MwZYO7vHyfoQydYsPx6cjOuFFth4sWoLjSBqFAAJlYiCkbTmDpbgNvddjEdXkQCfk9VJ7QNI1XH3sIwz8/ALOVQnONAu9sP4Pe/9yDpz8/gAFLcvHO9jOs1tGUDScwc0ASO3eBQBAwH8pkp9iQ2YSa/B/OvTKUQi4RQSwQYr6fezJnUDLsDppXv0itEGP+lpMY+eVBH/0opVTkVsGuEbJIjdFg95nrWLrbABoImLPkLX6RoddiwqP6gPfyThOmlKJNhAodY8PRhqfE/27DGA58NEbDodJsx/lr1bhYZsK8wclEp4hAaGAa1ENUXV0Ng6E2fFBYWIjjx4+jSZMmiI2Nxeuvv44FCxYgPj6eLbuPjo5mtYratWuHvn374sUXX8Snn34Kh8OBnJwcPPPMM4iOjgYAjBgxAnPnzsXYsWMxZcoUFBQU4KOPPsIHH3zQEEsGAFgCtO5gwjJA7QsgPETCEfzjwzNPqOCPSvy190OY+CiNEJkINAA75cKrj8Vjev9EVJgdrPbP2FWH8UzXWDYvKUotQ6hMjKtGCyiXCzQAyuUe5+uX0vH8ikO4XF4rzpep12L/hTK2+ovPQ8WQFa9DlFqOyzcseHdYe7RoosCMb317ujHl+UwlmmczWbMfSQKGKqsD84ck4/nlBznz9MRodaDCZEekRob5g5NhdbpYL0iIVIQjl8oxY1OBr35RvA4n/6j0CQl6eteW7jbAZHfP0TMHqdIcOJxjsjmxOScDgNsLJRG7+5bdjZyhxsK9Gsq7Fbyr5ZRSEWYOSMT0/u3YhskN7ZEjEB40GtQgOnLkCB599FH2ZyZvJzs7G6tWrcLkyZNhMpkwbtw4VFRUIDMzEzt27GA1iABgzZo1yMnJwWOPPcYKMy5evJjdHxYWhv/973+YMGECOnfuDJ1Oh1mzZjVYyT3gW1bvs79GgTlMKcWCIclBE4ABQCUXc7RuGP0ewO1tmDkgEUarEw6KxsgvDwLwr42TFa/D+Efa4OnPDrBzdXtOkrBqTBcMXLIPZjvFavq8ui4PS4anYuluA6uDBHA9Ipl6LbJ7tEL/JbkwM16cwcnIK6rgXU9uTb7R0t0GNiyWpddiWpBeaCq5BBeum/waQ4BbEPHfBy5h6sYCzvxmDkiClaKQGqvh1S+aNzgJ/Rfn8o7pqc0kFLjvuWcOktUZ+JnLJSIs2s6VAcjQazGkY3OcLTai0uKEWiFGuFKKSLU8wEj3N/diKO9m4auWM9spTP0m36/wJYFAuPM0qFJ1Y6G+larPFhvRJ4DC8vevZ0EsEkIlE2PelpN4Pr0V9hpKOarHnmTpdZjevx3yisqxlaf/FeBWbZ6/7RS6tGqCoxfLsddQ6qOk7EmGXuujRs00crU4KLhoQCgEnvrYrQT98chObIm6pyKzRCyESCDA/gvucJ6nMZil16FDrP/mtF+/lI4qmxMSkQBNQ2XIu1SO5OZheHeHb2sRZn6T+ybgf6dK/N+reB2eTI7iGEOe5y8amoIPdv6GUZlxEIuErKq3k3Kh3GRH9srDvHMFgI9HdsKag5fQpVUTJDcPw3WjlX0ege51ll6LfinNMM3PnDp6PAcmTyqWR8mc0DggyskEwt2j0ShVP6goJSJkxet4S4iz4nXu/e//hPUvdsPQTi2gkonZKjMAPl6EuYOTYKdcSG4Rxvui16mkUEpFmD84CXaKRo82OkzplwChQODXGOFTo841lMHsoEADgAC4UW1nDRy5pLZqy2yn2HGXZ6fheT+d4fcaSjEqo5Xf+ySXivDnz/Yjp5cevxaVY6+hDDHhCvxrbFfM3FTg0zpj/pAUPL/8IMpMdiwengqhQMC5x4ynbMgy/tYkuYYyVNspPNkh2re5rV6Lyf0SeM9jCFNIaqUJ2mgxd1AS0tvoMPPbAr/Pr2e8DrMGJvptl5JrKHNXoXn8PG1jPv7xl44PtKeoMXO/VssRCI0dYhA1ANerrZg9IBFzt57ivLCz4nWYPSAR16rcpe4yiQhLfjRgTEYcOsVqWKXmMR6VadeMVhSVmaGUiVBmsvtcS6eSYu2L3XG10oqlu89x8l+WZ6f5HO8Jn1ZQldUBmgacLhr7L5Sx+UI0TfNWbfGNURfc1W/u+9CjtZY1sC6XW/D88kNYNrITptV4cNSK2lJ7JlS2/mARJvdpizceb4sykzv/Ku9yBQpLTQFDlkaLg73PrzyiB0XTcDhdKDFaAVoQMD8qNlyBcrMdW3IyOWGcpTUhHpPNgYVDUmCnXDDZnGy45/z16oBz8r6HuYYylJvsxCBqpNyv1XIEQmOHGEQNgEIqwTNfuBOFJ/dty2lw+swXB/B/Y90VchKRux2Gp56NTx+soSn40ye/YPXorry5Rsue6QiFWAhKIUFOr3hM658IhUTI6ggFgq+Nh6rml3VxpZXj9RAJBBiVEedTTRWmCPzLPVqj8DGkPBulZum1kHjN43K5heNR+Wpcd+w1lLIGYVa8DiO6x2L0qsNYOboLW5YPBDcCQxUS1sO1IrcQ68d1x/UqGzRKKUx2B2YPSMJcL+FJJqm3mUbB25Q3mCBcmCJwvgjfczDWIa+McG9CyuwJhHsTYhA1AHKxEAlRoZwXNUNmTTKuTiVlq81Kq+0Y+eUBvPen9pjWPxFGiwMhMrcB9V3+FSREhUIqEeKa0cbxYLRvrkakRom3Nub7JDgvHt4JP5+9FlAx21uHJ1OvhcnmgEomwbGiclZNeUxmHOQSEcasPuzjwbI6qIDX2H2mhG2UWm2loFFKIBYJUFxuxcrRXbDr9LXgqtI2J369XIHNOZkorbJCKRPjmc/dCeG/eyVX512u8DufTL0WzhrZACbhnFHMZujdLgKLhqbA5uR6eW4nCTbQC5LvOQCAWk6+uo2V+6lajkC4nyC/VRsAG0Vh7uAkOCgXpCIRLHYKZjtVUykmhNnuxLvD2sPuFSrRqWSgXTQEAMRCIWKaKCEXC9GjTVM4KRfSWoUjThcCIQQ4WlSOpSM64XK5xUdAMNdQhhmb8vH2kGQ0b6KEEPDpyTX+ET3Grj7MJkint9ZCKhZCLRdDLhFi/aEiALX5QqkxGk7uEANjWAi9enJ5tgLxDBetGNUFY1YdZo9JjQ3HsaLyoIbb3nOlmLv5JOYNScKB82VIjXX3KpOKuN4Vf7k8njlIADhNZD354fQ12J0udyVQZGjA51xX/L0gM/VajPJQBffcHh5CXpqNmfqolqs021FabYfR6g4b60IaV7UdgXCvQarM6kB9V5n9UWqCE8CVSguW/mjgvHSz4t3l3VaHE1cqbJBLRLA4KLRpGoIZmwp8XuIzByThk5/O4Y3H28LspCASCiCCAC4Ac74t8NuPzGynsP21LAz75BesH9cdAgFw+YYFMrEQZ4qNSGoWhqZqKWRiMeZu9m4xosP4R9uwTUwBsFVUeUUVbIUZ06+rtMqKiFA5KJoOWHXGV9m2PDsNE9flsfIA3gnl3kbV9teyECIVwUXTmLnpJDrEanyquxgjr0drLSQiIVRyMRyUCxPWHGNzkJgmrf64E5VAzAuOeUFKRQLM2XISu85cZ48hVWY3z/1oOHjrGAFuD9M7w9ojWqNowJkRCPcWpMrsHocWCbDvt+vYxlMiv/dcKWZ9e9LdRHTfGeyr6Q82Y1MBzhZXYXl2GiLUMphtFHQqGawOCs92b4VquxMqqZg1iryNIcBXQLDK6sDKUV3cRoFUhN+sRshUMsTpVHDB3U1+1b4zPuPsNZQCAmBG/3ZsqfiK3EKsGpUGFwRYsvscV9dIr8PozFaYWOPpWDw8FXk1ITcGT+PGE5vTxQnNTevXDpdumNmu9t4epkqLA8eLypHRRodFQ5NhclAY1CEa8z0S2M12Cr8WlSNLr4NaIYZYJMTC704H1C7y5k5UAvHlGi18qj3KTXYYrU6o5WKEhzzYOkQ3y/1oOPDpGAHuBrdvbThBdIwIhFuEGEQNQJXViUi13K9a9d5zpbhSYWH3R6hlbGL1vK0nWfHDxbvPYZ+hjBvWEgmhlIoCNlhlyulD5RK2+WmmXosFQ5Lx3PJaJeo1L3TzO87ec6WY3LctlmenIVQuQZXVAa1KhtmbfTvd7zWUwuWhPM0YNzP6J6LK6kSV1cFr3AC1CcVMOO7JlGas3hEfJpsTW/OvopUuBDEaBZwuF64Z7eiXHIVRPVpx+saZ7RTClBK0aapiK8GqrA4opCJYHIGr4+5WJVCkWn5PGkCNwetSabZj1rcF6BCjYZ+9XCLCsaJyzP62AH//c4eAc27oNfq7PtP0mY8950pRWm2/554FgdAYIAZRA2C0OIKWo1dYaj0Q1VYK7w5rzzY1zemlx9qDl5AaG46xma2hlIjgAo1fzpdh/aEifPB0x4Bj25wuZOq1UElF+Gpcd6gVEkjEAuT/UYnPnkvDxTIT5BIRKFfgaKrJRmHFvkJMe7Idluw6h6lPJvjtt+ZpiJntFI4XlSM1RoO8yxX4tSYHyBvvhOIMvRZiof/Sd+Z4Zt/8wckorrRh7cFLaBcdxjEsrlRaset0CeYOTgbg650pMVr9akXdbiVQQ79ob5fG4nUpM9nxTNdYHyV2xhtZZvJvONyJNd7Mcw90/Wob0TEiEO4ExCBqANQKCaqD9OTyLLVWyUVQyUXsiz4tNhwdYzQ+v+h7JTTFmhe6o7Q6cN+zMIUEbw9NwYS1x3DiDyOUUhGWZ6fhP4cvczxCa17oFnCcEJkIozPiIASQndEKl26YAx7PGIFub1QK/vSpW+V604QMTkiLOcYzoZh5iZVUWFmhQn/5RMw+i4PCnM0nWSFHH9XtoSloEa7knWukWo53g1QC3Yph01iMCX/cbrjmbhqDThfNmxjP/DxnYJLfOdZ3SKouz525N5UWO2xOFzrEaHD0Um1ombn+/Boj3h9Ex4hAuDWIQdQAqKQiXDNa/Xo6ereLQNNQGbZMzIDJSkEqEkIiEuKrcd0RKhdDJRPj9woLXurZBlP7tYODcsFoccLpcuHdHaeRGB0WVEDwja+P48QfRgA1OUVeyd0AsP9CGa/YIuA2QKQiIdYevITJfRIgEQrRLEhop6VWiS0TM3HNaMX1KitKq+3I0GuxveAq/vZEW0zu2xZWuwtOlztvSCQQ4O9/7sDmC60/eAkJ0WFYkVvIKe9vEa7A/06V+ITczHYKXzyfhre3nkLH2HCM9pADyLtcgQVbTwUMmwSqBLoVw+Z2XrSVZjvKTHY4XTRcNA2zzYkwpfSue5duJ1xzt41Bl4sO2ETZnwe0vkNSdXnuJjvlc0yGXovFw1M5n+s950php1xEx4hAuAMQg6gBsLko9GijQyudu1LI85d273YR7q7XG/M5hkiGXosXMlvDZHdiZW6hT/XYC5mtcaPajr8+/hCuVlrdicRbTvocl92jFWZvOYlxD+tRcMX9izY1hr+fGFOiLuBpgZHzaDx+vVyBEd1aorjSilGrDmP3Gw8jS6/jlNczZOq1KK60spVbWyZmcLw6Kc01yFl7DMtGdIJcIsQKr7/ss+J1GJ3RCjlr83zK+5dnp/HOP1QuhlgoQEJ0GKfqjZEfMNupoC83vkTnEqMVU/77q09+1Z5zpZiy4QRmDkiESCjwMVZu9UV7pcKCWd8WsOEfb1HIu+ldutW2Ew2RCGy2B/bC+lMHr+/WGsGe+7UqG+Z5eUgB3yIIBpPNSXSMCIQ7ADGIGoAKkxMnfr+OHvqmmD84mdUhClWIIRMJOcaQZ6NUqVgIgQDoEBuOo0UV7C/0vKIKyCVCfPvrH3hzQ+15M/u3w1v92qGo3AypiFuVZXO62F+0/vKZmOqujeN7oNrmRInRxrYL0YVKcehiGf53shgJ0WHI0utw5OINZGe0ggvcv8yz9DrMHJiIEV8cAOA2jkIkYqTGhrPzoWkanWI1mLD2GF56uDWm9E1g5yAXi2CnKIxaedjnJZbpR7gwS68D7aLhggCnrlQCAFJjNLA6KPRoo8UTiZEYs+rwTb/crlRYcLHUFDDZ/PINM8auPuJjrNzKi5YxJDrUhEi9PR6MEbb0LlUW3WrbiYZIBA6mAO5PRb2+W2sEe+6VFgeOXirn3cfXUzBULqkXHaPGQmPPuSM0HohB1ACEyMT4+KcLeKRtJGZ9W4DRGXEYu/oItr2aASsNjjHE6O94J4V6utL5Ql5mO4WpGwt4tX0A7i9avtYQnuPcMNkRpZajyuIERdP4o9KK+Uv3oXNsOEZntsLaA0UYndkK+X9UIiJUjr890RZv9ROg3OyAk6LRXCPHiC8OoLTazubuUC4axz1K72tbfxTig53n8MHOc+xax2bGobU2hBVbZGAMrfe2n+bMOUuvxejMVrA6KSzbfRYjurX0uYeZei2+eikdTpcLlea6vYwZ42R419iAxzEGprf341ZetIwhMapHK7+NePfWeBmY4+/ki+NW2040REPTW51rfbfWCPbc7U6XT2jME88/WDyvH6wlzP3A1QoLfvrtOiJCZbA5XSg3O3Co8AYeeagpmjWCnDtC44IYRA2AAMCkxx/C+9+fwZS+7dgWHUIIYfSoLvOnluztSvcX8mKO9f4Lk4H5RRuonUWGXot958vw6+UKLBiSjGqrEw/HN8WAlGYQCIBrRhte6NkaX+69gB9OX/M5Pyteh7mDkvDxiE4IVbjbciz78RyeTovBoqEpqLZTqLI4IBAIkL3ykE/rj7zLFchZm4d/jemC1Nhwzj4A+HDnWSREh2F4t5acc/594BJe7/0QEqLDeO9hrqEMc751Czf+erkCcwYlQQBAG8CI8DROAuFpYHp6P27lRcsYEnWpSvQOu/CF0273r+1bbTtxNxuaMmustjkwb3AyZn1bcFNzre/WGjqV1G/FYoZei18ulCGvqNwnNMYQ00SBj0d2QrhSgtgmyvveCGKoNNtx6YYZW09c8SmgiNOFQCkVPTD3gnB3IAZRQyAAUlqEYcG20xjRtSW0KimWZ6eh2uaE2sONX1dDJ9jL0t9+5sW9IrcQy7PTIOTJFfJUgjZcq8bY1UeQpddi3uBklFXb0DRUBrlYiMl9E2B1UD5NWmcOSITNSUEkEqCypgfbKw/rYXNSOH/dBG2oFBQNaBRi3tYfDCEyCY4XlXP2P5bQFDMHJGH6pnyuEGS8DjMHJKLcZEefpCj/nhVDKUZluD0vs74tQGpsOE5crvCbk8MYJ8EMSO8QHuP9uJUXLWNIKCUi5PTS+82FkkuEAfNzAKDc7MDMTfmccN+t5CDdSrjmbjU09U7cVkpF7py8/u1gsVN1Di3Vd0hqwqN6gEbA9jV8f7hk6rX4/mQJ+xmuS+L+/RJeqjA7sKRGa80T5ueFQ1Ia7doI9ybEIGoAVDIxzpdU4+ORndAkRIoqsx0PRahgclAIkYjYvybraugECnn525+l16GlVol1L3aHSi5CWZUdQzpGY2q/drhYZuJVgg6VibH9tSyopCI4XS5Y7C4U3ahEu+gwlFRaMaVvO7zupHC92sbmLL2z/TQm90mA3UlDJXc3pB294TDmDU7mCCxuycnwW9GWqdeCpmlM7puAaSIhqi0OhCokqLTY8dzygxic2hxjMuJgp9wVZ/m/V2LIsn0w2yl88myngPfGXtPMlTEwl+42+E3yZYwTf/3Q/Klte3o/bvZFq1NJ8Xi7CGhCpMjzMgiZ0Onag5fgrwHPkUvlKDc7sP9Cmc9f2sCtJzXfbLjmbjQ05UvcNtspTP0mHz3jdXd8jf4orbZjzKrDWPNCN4zKaMXxZPoLkwH8vewCPa/GLungjcnuDFglaAqSNE8g3CzEIGoALE4nYrVKzPq2AJUWBxYP74TZW07i2e4tsfbAJWT3aAUXTdfZ0CkxWv1Wd2XpdSgxWrnbapq3Dlq6j/1lzOT2PPvlQb8tLKpsTvzl8wPI0GsxuW8CmoXL8fne85j09Qn2GMYomOjxi/6Nx9tieE1CtffcGcavOcbqBXl7mRYMScEfN8yotDkhl4gQrpSgpKayDQBrJOT00uPfBy5xfok2VckC3EHufs/cH74kX08vx6vr8jCuZ2v8tfdDcNE0FFIRQAuw+2wJ5xw+78fNvGjDlFLMGZSEKRtO8P6lLAAwvX8idp8p4T1/TGYcZm7Kx6iMOL8vl1tNar5SYUGlxQGjxYEwhQRqhSTgi/dOJwLfqwrORquDzcUL1B9Pq5Jhx+tZMFqcCJWLsS3/Kq/BxLeW+7Gdh8mPocjgz5AkEG4VYhA1AGIIMaum19hPf3sY0zflIzU2HCtyCxEmF6FthAoz+ifCaHGwHpl3tp/CtoLaHJ0svQ5NQtyhtoIrlRid2QoQwDfkVZPsvDw7DUqpGGa7ExdLTYjRyLHhlR6oqvG2KCRC5P9egVitktcgyvIIBe0zlOHvO86gX0qzoP3SAPcvLu8QE2PEHa3JnUiN0eC3kmrMGJAIqUiIsmobVHIJVFIRPth5Ft8cv8pZ+4wB7aCUiji/FPlCjFKxMGB4S+phmHkaaXxJvp5ejiOXypHcPAwf/PCbj5eISZBNaxke0PvhGd4IU0gQIhOj2ur0CXdYHS6OkehZecgYcYnN1D73w/OeDO/WkncOgdYbiEtlJkzbmO/TbPjtoSloGaDx7J1MBG6IxG1/eD5bhdQd7iy4Uhnws/jD6RLkFZUjNTYcic3UfkO9gO9a7lVj8HbQ+KkCZPBXJUgg3CrEIGoAbJSLNSQsDhcbrim8ZsSbfRPxFs+LZsGQFADAtoJrbj2hjFYY+eVB9gWolIqwJScTF8tMPgnJzDGeHdxb6UIQrVHgo5oY/fLsNEzekO83FDRzYBKGLNvHbttrKMMoP8na3oncoQoxhnSIri2lt1FQSEXI0utwpdKKxd7NYON1mD0wEcculePbX33DPHsNpViw7bRPEipfiPFqZWBla6uDwscjO0GjlMBip1ijwl+SL+PlqDA7MGNTPq/XRigQYPurWdAoJXUSKfSsJuTTGPJ80furPMzS6wJWKgXzNt5MUvOVCouPMQS4E9Wnb8zHe3/q0CAhmruZuB0IvtBVpl6LMZlxaN9cAyEEN51L5I33Wu4lY7C+iAiV+U1Gz4rXISI0sPeXQLhZiEHUAFRb3bFvpVTEVpXZnC681c/XGALcL5oZm/KxaGgKnuocy5t7YLZTEAiAVb9cDNoXLEOvxTWjFfqIELZE3myjOF3lvSu9LpaZfF60gXKcmH1Zei1+K6lC51ZNMLvGK8awaGgyvsu/6mvwnCvF3M2nMGdQEorKLcjz0FzyPOblh9twjAK+l75YKMBEP2t6dV0elgxPZXOZGO/OV4eKAib5sg02A2gROV10QM+Q5wvTXzUhE+6YOSCR3ebv2L2GUtAeDXQBt0HVItxtmARKBL/ZpOZKi8Nv+C3XUIZKiyOgQXSnEn9vNnH7TszDX+iK8fCltWqCSU88FDCXyOZ04dRV4009r3vFGKxPwpTSoO1zCIT6hBhEDUCIzH3bx2TGsVVlMrEQ1XYq4Ium2k5h5b5Cv4nHUqEAf+vTNmA1C6MyHaGWwWx3YujHvwAA/vtyOgD4rfRi9nsSyOsgqwlVjc6MQ0SoDDO/LfBZW2SYwr9RYSjFxTIT8orK/Xo+RF6NXvMuV/gkZuddrkBqLH+1nndF2D5DGYQAFg5NwcUyE1Qmu9+X5O38Re4d3vAM9XmHw+QSEeRiIfuXcqDKw1xDGWYMSMQT7SIQIpOwL82e8Tq/ieC38nLxlIbgI9Da71TiL2PcvPpYPF55pA32nS9jK/D41nin5hEodMU8H5eLxtjVRzjP+u9/7sBWDioloqDPCwDOX6tmjTmVXHxftvN4kAQoCQ0PMYgaAAHcL+PUGA0clItVW1bJAj+OKosDC4akYMamfJ/E47eHpsBCOWA0OTDtyXa4UmmBnXIhUi2HRi5BudmOr19Oh0IiglggwI5TV2G2u1iD4mZybQC358c7WZvdF69DK20IUmPDkbM2D0tHdOIdVywU8BoATDm5zeny274AcBtvntpELbUK9G4XCRpn2PP8SQpk6XX4W5+2GLv6MGfMvYYyVFgdGP7FQfZlyveSVEpFvGtnCPQXuVDobl1SbaUQKhdzPIZ84bDe7SKwYEgypm/MD1p5+Ee5Be2aqTnzZfKePL1/ANAiXIEotfymXy7qILkb/tZ+pxJ/+YybrHgdtkzM5NWWupMJyMEM5T/KLUiICsXj7SLwdE0rFm/B0N7tIgGAfV4z+yfC6qiVDDDbKbzx9a9IaKZGaowGVyut0IZIMH9IMmZuujnNpcbAgyBASbg3IAZRQyAAm9cyoaa6asHWU+if0izgaaEKCcQ0XStoWPMXk0oqghSAxSWETCoEBAhYzbI8Ow0LvzvLvoCFEATNtblaWWv8ZNZ4fgQQ+BhRjBCjEIBC4jairA7+ahCtShJQiVssELDzmfT4QxyjqbjSgvw/Knx6mvGFx65WWLBwSDIul1tQYXGwYYqPdv2Gd4a19/E+XTPaWAOM7yVZabbjxO+V/iv7AvxFfqnMhBmbuN6yNS90A+A/HPbD6WsQwG3YVJoDv3CbhspwqcwEkVCAyJpmu/X9V3aoTBxQIsFfsuudSPz1Z9y4w64neY2bO5mAHCx0BQBzNp/E7IFJmPKNb+VgrqEMNM6wn78TlyvwYmYc57M306OvHcdwTohwtwJyUjDbKIQpiDeFQLgZiEHUAIRIRFh38BIm903A5XILnl9+CMtGdoJKKgr4olFJRTA5KMiEQry2Lg9PJEchvbUWJpsAGqUMrhrnQUiAcTzDRGY7hbUHL2Hh0GRU2Sj86dNf/ObabHilB9aP6w6JSIAQqRh//99Z/HK+jONxiFDLsOe369hy4grSWjZBWssm+GZ8JKQiIW8FlEQk8qvELUCt0QgAVoeLY+Rlxevwtyfa4v/2X0JptZ29vnd4LEuvw7Qn2/HmZgHg9HTzJDVGw/7b+yVZWm3HlUoLxj/axqdvW4Ze6xbhg2+Oikws5E1G3n+hDJk1HkN/4bCdp6/hrX7toAuQaJqh1+J/p9wiflk1ngHGU1Rff2VXmu1YtP00Zg5IwvytJ3k9lf5CTnci8fdWjJs7mYAcKI+J+e7tPH0Nb/RpG1BjZ0xGHK93p7TajoRman7D+cw1WJwUR2CUGEMEQt0hBlEDYLLbMHNAEpxOJ/tyG7R0H57qGBUwJHbQUIKL5TY83SUWHw1PZfVfQqQiXK+2QCYRI1QmgclO4fXeDyGnF41cQymbS+Et9Jah12JEt5a4WGZGtEaOzi19e54BbqOComg8U6NB9EJmazyRGIm/PdEW16ptEAkE2H+hDOsPFeGdYe2xcl8h24sMcBsvG15Jx+4z15AQpWa9PJSLDpgzNSazNfuzWiH2Ca+Z7E6sG9cdwz8/gLZRodh1+hobQtMoxNCp5DDZKRitDkzt187dpX7DCdaAAtyNcaf0TWDHZKrNnC6u0qHnS5KiafRKiMTv5WZMerwtpvR1e9jEQkFNZd8x/PflHpj5bQHnZb1tYibvej3zRZg1psWGI0wpgVgkRLnJDspFw0XTiFTL8e6w9j5eEW9RyL1enq36SiAurbZjW34xDhbecM+jXwKqrRQruuly+VGIxJ1J/L0V4+ZOJiAz0gzBno/RElhUMEwh4fVuGa0Ov4azUipCamw4+iRFIrGZ2sdTeLPcT6rXBEJdIAZRAyAUSDBz0wm8M7Q93h6cjOk1L85vjhcDAG9IzErZ0EQdgi5tInnL8t8ekoxLNyz4bM95nwaom3My8Ue5BU6XCyKBAH//cweO9+e/L/dAhdmB0RmtAJrmJDozjVL/qHRrEzFjp8aGIyk6DA6nC8/XeG5yeul5/3I9eqkclWYnDpwvw/vf/8ZuX56dFvA+MaG2DL0WcrEIX73UHdeMNggEApy6asSK3EJ0jg3Hv8Z0hYumca3KDquDgkQohE4lx3Qew3LNC90x8kt3o1kmZPj+jjOcNWfotZg9IInj1dIoJLhSbobN6cL8LSd9jvcUo8zppfdpkQEARiv/S5Cp7vtmfA9WebpjjAZ//99Zn3Ak4/VZOCQZFVYHzDYKITIxa+x5euEYD4nJTvG2s+gUq4HZTt3Uy44xQEqr+UUGN43v4ffc+mjf4f2SDpZ3x2fc3Ok2ItEaBRYMTobherXfSjK1PPC8w/149NRyCSd8zeBXjsHLU1hX7jfVawKhLhCDqAGQSYQAhMh4/yfoVO7S0sl928Jko6BRSuB00ZCKhFiy6xznpbr9tSxM49G+yTWU4ZfzZfwl7IZSzN1yEm/2aYvSajuOePS/Atwv82KjBc3CFHhuhbu56iie5qpMPyyg1qVvslOcJF9/f7mOyYzDkh99exIFvU81id6zBybh3e2n8cOZ66wHJb21Fj31OiikYtgpGmab29g4ddUIiUiAz/ae571P87eexLvD2mNiTcm9XCLCiO4t8dfH2yJUIYbNQaHaRsHioLBsRComrM1Dn8QICIQC/PTbdWzjucdMddr6cd3xe7kFMU2UvFVjIqEAK0Z14fQgYzDbKSjEQqzcV4jU2HD+0vpzpZj9bQFmD0zCtI0FnPylLL0Wa1/ojsIyEyQiIXuNSosDc7ac5BhDzItz6jf57Pl1fdndjnfldtt38L2kFz2V4jeE6M+4uRttRDRKCVb/ctGv0RUecmtGmU4lRYnR9x77lWO4hUTx+1H1mkCoC8QgagAqzHaMzmwFmUSI5OZhCFNIYLJSUMnFkAiFuHTDjC/2XvD55UYDfo2KCLU8oC7OqB6tMHb1EY6ScueW4VgwOBmHCsuglrtd9AKBwOeF7alSzWBzuhAhFXISaL0roBhjoE9SJK+hFEgbJyteh8hQOcZkxOGd7aexu8YYYl7mTJjpI6/mj4x357OfL/Dei1xDGaY+mYDFw1Oxal8h5555hhTNdgpZ8TqsHNUFzcPkmLIxH2MCtL/YayjD6Go7xq85ho9HdmLXHyhp3NNj8FhCU1ictSKd/nKJ2jZTY+o3J3ye9V5DGeZuPYnUWHfYk7lGiEzEebEF0zwK9rK7Xe/KrSZ4+3tJz996CitGdYGgZg2ecwlk3Nzpcu5gRlekWn5LRlmYUoqWWqVPjmCg/LObTRS/H1WvCYS6QAyiBkAlk2Ds6iP4+uV0zNpUgA9/OMfxfCilYozNbM2282BemlUB9F/q2gjW7c0QYHNOBq6UW1BstGKTlxq05ws7NVbjo1INuENIe367jqz4psjSa7HXUMbRJfI0BhKbqXnnxBg1QsAnBDX+ET12nS1Bl5ZNsPvMdQDcl7m/8Ny+Gi8QX6I0gxBC3nPdFT61Jf57z5UCNDB3cBL2GcowMkj7C7HIXRXH3Ad/xoe3lMBjCU0xa2ASDNeqAQR+loFefJ4K4Uxi+vwhyXU+vy4vu/rwrtxKgre/l7TZTmHMqsPY/moWnC76poybO13OHczoulWjrHm4Eu881R5TN+az9yTY9/9mEsXvR9VrAqEuEIOoAdCppHjjibaYtcmt3FxXT0JoAP2Xm+l4v9dQiqIbFne4bscZvyGgzTkZ2HT8CgpLuSrVmXotmmnkeOFf57Fy30UsH9UF+P4s8i5XsKXonsaAv1YETO7M+nHdMarKxgnTjV19GF+/nI4bptoEaM+XeaAXe6C2IgAAgX9Pm/d89xpKYalZe7B7HK50Px/G8xXMeJnWrx36JEWCpoEZG/PZOQe6Tl0NX8Bt4HkfXx8vzoYQywv0kjbbKZSb7egYG37Hrn+rBDO6btUoa9FEiaU1z6DCYodcfOu6WN7cj6rXBEJdENA07b8s5D5j2bJleP/991FcXIwOHTpgyZIl6Nq1a9DzjEYjwsLCUFlZCbWa39txsxRdN0IgFKHaTkEA4O1tp3hDXk+lRuOvvR9CtZ2C0eJOJKVcNCpNdqhDJKi2UggPESNEImZ1djzFDbUhUnz+vDt5malKU0ndFV7VDrdeiVohhlQshN3pgosGTDYnVHIx5BIhxBCgyk6hqubaIVIRzA4KFeban8UAqikKEoEQVqcLFrsDkSo5XIA7OdziQIhcjOJK3yqvDL2WDfN4opSKsHF8D0AASIU149oc0IbKYXFQAO0OIZps7s7gAgCUi4bTBew+W4JHH9IhXClj75tGKUGIRIRqB4VqqxMhMvc5NE3jite8Pnm2E05eMbKVZ620SmhkYtAALvHcYya8Nv3JdhAIwN43o51CtdUBrUoGB+VyX1cuhkzkXo+55j5LRULYqdp7r1FKMHczN3GbyTWL1ihQYXYgVC5GldmOiDAF7JTL/Wxr1mi0OnG53AKpWIjmGjlEIqCsyn0PBACe+HCv38/l9teyONWLNpcT5SYKYXIJJCIBSqttCJVLEKaQQCkVodzsTto229wikzKxEBKhAJSLglgshs3pgsXubgujCZEgRCqG0eKA0eqEWiFGuFLKVkFVmu2oNNkhEArY58bMw0JRqKh2NyIuq7bh198r0KmFBs2bKN2VhDWfT5VUBJuLgkwoQoXZBpFIhCYSEZxiIaqsTljsjtrqw5rxw6QiUACqeMaRi8WwOSncMDkQIhVBLhHBQbmNSqVEhGqrFSq5HCaPz6RI6IRCLOOsQSUVQQbAWvOd8F6b0ez+LIRIRLBSdihFUjjhNvYcDge0IXJQcHeAZxoyq6QiCAEYveZtdjpBuQSo8rhGtdUKtVzOjllldUAtd0tB0HBBUvO7yHMcIYAKqxMmOwVNiBgKkchn7qXVViikbqVsmUCAUouD3a9WSBCtUTRItVqJ0Ypyk/uaTGEKIygabC615/p+RuuTKxUWVPLcL0L9cjPv7wfGQ/TVV19h0qRJ+PTTT9GtWzd8+OGH6NOnD86ePYuIiIi7Ph9aIMLUmmqx5dlpvMZQTLgCEx+L99PsNRnPLT8EAPjX2K6YupFbUZWh1+LzZzujRRMlpm/iP//l/zvKdrbPitch51E9Rq86XJs7xLPNO88mU6/FnEHJkAmFmLv1FE78Xon1L3WHg6Yx3UuA0LvKKyteh+werdhSZAbGY7b4h9/w2uNtMePbApwtrsKaF7pj7paTGNGtpU8oKiteh7GZcfjX/ot45eHWUCtk7H3z1zyVqQ5bd/ASZ14twhX494FLnMToFaO6YNnucz6hvcXDU7Hu4CXMGpiEGRtPYK/hBrLidRj/SBtMXJeHd4a1x4e7zgWcR5Zeh/GPtsHY1Udgrmkwu2JUF6CmCahOJcWaF7pj3taT7HkPRajw+fNp7LMNNPb8Icn4x//yMWtAIlRySUCtKwflYp8301T4/R0FOHTR7f0bndkKr6w5hk9GdgLlorHkR4PP9SY98RC0SimKbpixtGY/s4Y3//urz2di4dAUSEVCfPyTAWMyW2M6z+d9/pBkvPH1rygz2bE8Ow2Xy0zonxLNfoe4n+0ULP3xHF55JB7//uUCnuvRGtM2nGA/Q57neN9H73GW7PoNYzLb4JV/H0Vptb2m9Y0eVocL/z5wETMHJOGzPefxSEIkVu4rhEYu4m3QPLRjM7zWuy3vdeYPScZfvzqOy+UWZNVc1+pyYda3J3HdaMOXz6fBQtGYvbn2+6SUirA8Ow0f/2jwyYNbMCQF49YcwW81IdgnkyPxVt92sFAuzN58knedC7efxvaCEq/tyXj530cBuH/H8P0emj8kGc8vP4SWWiUWDEnBlP/+ihN/GNn9bw9NwUc//IZv8q6w593parWiMpPfz8X7O85gW0Gx37n4O3fh0BTEakPqbY6Xykw+mmTM/WpZj9ch3BwPjIeoW7du6NKlC5YuXQoAcLlciImJwcSJE/HWW28FPLe+PUS/l5sxZUOtSu3HIzuxDUY92ZyTwRvSAtxfnsk13eP9HbP9tSws2HYq4PmDltbmBmXptejg5a3h2+bt1cnUa5HTS49cQxlSYzSI1sixYNtpv9edOygZF8tMCJGJ8OWeC/ihJkeIIaeXHnlF5RiTEYcVNS/45dlpWFFTgZVXVM6fiK3XoUOsBpl6LZbsrn1RM+P5a0uSGhuO40XlGJ0Rh1X7LqJfShSmbSzwmY+/a47KaIW1By9h9sAk9Hz/J3Zcz/nXdR6eRtjMAYno0EIDhUSIGV694HZO6ok5Hi+3QGMzKA99hQAAHaRJREFUv9CvVFrw+Z4LePWxh/D378/4GNCjM+Kw9uAlJEaHcZ7twqEp7Lqyagzia0YrtvJU3AFu43TCo204z4B5fv7ml9MrHlFqmY8R7XnM5L4J+N+pEuQVlWPOoCTO+r2PnT0oCXM3n8SioSnsi5xvDt730d84ozPiWJmBDL0W/VOa4UqlFceLyt1tVWrmvffNR3hFQOvyXWa+i1l6HfsZ3DmpJ8qqbZx7CQR/3rMHJeHxf+5h732ITOQzhufxnuvznhfg/3eM59wZI+qRv//sd20MPeN1d6RarcRoxaT/HL+pdTJzsTpdAc/9x1861oun6EqFxecPA8/rvPenDsRTVI/czPs7cFLEfYLdbsfRo0fRu3dvdptQKETv3r2xf/9+n+NtNhuMRiPnv/qkyurkfBn85YyIRcKAwoVikTDgMYGq0pjzPdlbY9AE27bPa1uuoQwhMjFSYzSIUMtAQxDwujbKrTo9ZtURTO7bDll6HeeY9NbuyrMItYwdh/l3aowmQKWXu/lpiEzMOSbQOcyYuYYyRKnlmDs4CQu2neYcE+yaALDrzHWYPPKsvOdf13kwmO0Upn6Tj6uVFlg9eroxOCm6zmPnGspgsrv1inafuY4KkzvfZnl2Gj4e2QnLs9OQGhuOV9flYfeZ6z7P1nNde2vWFaGW+78n50p9noH3vfCeX4hMBIvDd52ex4hFQnad3uv3PtZJ0WxDZO/PkCd1HSdCLWO37zOUIVItZz83nvP216C5Lt9lhr2GUvbF66Ron3sJBH/eTqr279wItYx3DM/jPdfnPa+6zp25F4HWxsAk8Nc35Sb7Ta+TmUuwc8tN9TPfSosj4HUqgzRPJtw5HoiQWWlpKSiKQmRkJGd7ZGQkzpw543P8okWLMHfu3Ds2H+9u4e5kZK1P2CxQVdmd2s+XdFuXbdVWtyZRtZWCUED5HM93XbOdQmGZCZOeeAijMlqxSdVUjdpxtbV2HObfdUkq9jyvrucAQLXNCbPd6dNipK7ne9/PW52H9za+7vLe24ImS1scYN6RZgflN9mbbyy+dQW7nvfavX/mO74unxvmunz3xPtY7+P45lDXcQI9S88x/I13s99Fz3XyiX/X5XkzBLv3gY4JNm/vY/iO9zfGnahW8yd+yuB3nVYH7FTgYEmwsetK0M8cqeJrMB4ID9HNMnXqVFRWVrL/Xb58uV7H9+4WviK3EDMHJCFDrw14nDehCknAyrNA+/zt5/NW1WWbSi6CTCyESi66qeuKhQLcMLlVj8evOYaxq4+wSasqeW3lDPPvulTTeZ5X13MAQCkTQc7Txb6u53uv+1bn4b2N73PgvS3Y2KEKyU3dQ+9zPWGedSC81+79M9/xdfm8M9ety7Hex/HNoa7j8D1Lvrn4G+9mv4ueY/PNuy7Pm0ElF9Xp/vsb52bmznesv/PvRLVaMAVwv+uUS4KeG2x/XQn6mSNVfA3GA2EQ6XQ6iEQilJSUcLaXlJQgKirK53iZTAa1Ws35rz4Jlbu7hTOY7RS2n7yK/inNOGEMsUjAOc6TTL0WTsoFJ+Xye4wAdNDzPeETYOTbluG1LVOvhcnmRN7lCndrjTpelxkn73IF53imbP2a0cZuZ/7N7OMjS69D3uUKmGxO3vH4YObgXgMFk83pc2xdzw/xMKaY+Wfc5Dy463FvY5r+euL92Qg0NjM3k40Keg/5nq3nurJq1nXNaPX/HOJ1PvfR81nyzc9ko6CQCIN+bpi5B/tuMPs97x3fHOo6zjWjjd2eodeixGhln7tCImTXyvesAAT8nnp/F7P0OlwzWtn5eX+egeDPm9HEYtbNN4bn8Z7r855XXefO3ItAa2OojxYpfISHSG96ncxcgp0bHlJPop0KScDrhAUxmAh3jgfCIJJKpejcuTN27drFbnO5XNi1axfS09Pv+nxahCvx9tAUzpfis58vIE4XglW/XGQ9JWNWHsaCIck+Xx6mYmLCmmOYsOYY5vs5JlQqxoIhKQHPZ8iK1yGnVzxW5BYG3MYkJjLbmCqzZmoFTl+pxJQNJyARC4POO8NjnDNXjJg1sNZDtiK3EKMz4rDh6GXMGpiETL0WUzacwMwBSTh9pRKjM+J8XgZZ8TqMzYrDqSuVEAsFeNtj3cx43vNh5nD6SiXmDEqGQiJA01AZch7Vc8ZfkVuIib3ikRWv83v+20NT8Levj9fet0fjMWXDCc5c/c0jS+8+3vvej850358v9hh8nuOEfx/jbPM3NlO58revj0MlFWLOoGT/95Dn2XLWpXfPacqGE9BHqDCxVzzPGDpMevwhRIcpOPeReX5881s4NAWtmiixIrfQ7+d1fs3nZkVuIXIe1WP53gv+P9tDU/DlnvNYMDQFq/ddYD8LfHPwvo9848wamIQpG04AQE2VWTyahSnY57587wX2fr6z/RTveCtzL/h8573XxjyDBUOT0bV1E2TqtZjw72OIViswZxD3+8TcB+/PJPPMJvy79ru94ehlNA9TYM4g/vv/9tAUbDh62Wd7XX7HMHNnxvGsGGW2rdpXyDmvPlukeBOplmOhn/u8YEgKvjn2u9+5BDp34dCUeiu9j9Yo/H4W3h6aQhKqG5AHpsrsq6++QnZ2Nj777DN07doVH374If7zn//gzJkzPrlF3twJHSLAXW1WZXWy4nahUhEEAKodFKpqtHJCxEJWl8Wz2SvtomFyulBldUATIoFSJHLrBdUcEyIVQQrABYACOOeHeuoQ2Smo5XXQIfK4ttlBodJSex0+HaIIlRy013VVUhFumG2QSdwtSiosdoTIxFBJRDA5KdA1f0hW11xfKRHB4qRqdYjsDmhVAXSIaBpysfseigHQHvdNrZBAxaNDBIFbT0YEwEnTsLlckAmFoGjAUqPTFKoQQy1xj1vloGD0Oj9EUqPXU+0+VuGhQ2SyOdAk5OZ0iNRyMeQSEUx2Z00neTG0YiFsXp8DjVQEp8c9VivcOkSez4fR07lR7d4fLhPD5qJh9rqH6pr7Xe1w68zUnuvWIVLXzLPMZEOITAINjw6RSi6GvEaHyOmiIGF0iGruoyZEjBCppFaHSC5GeIh/HSLPz42FolBhcv+sDZFCJhaiwmSHkOdYq4uCvEaHSCgSQeulQ6RVyVktHuY+MjpE3uMoanSIyk0OKKQiKGp0iGi4n3u1zQqVzL8Oked3zlOHyHttAXWInA5olR46RB7nMjpEntcRAqj0Oq7aZoVaxtUhCpVLIPfSIfI8R1QzdrXNCbWyVofI85gykxUyicStQVWjQ8TsD/PSIbpbIp5AcB2iQHPh6BB5fUbrE0aHyPt+EeqXm3l/PzAGEQAsXbqUFWbs2LEjFi9ejG7dugU9704ZRAQCgUAgEO4cxCCqZ4hBRCAQCARC44PoEBEIBAKBQCDcBMQgIhAIBAKB8MBDDCICgUAgEAgPPMQgIhAIBAKB8MBDDCICgUAgEAgPPMQgIhAIBAKB8MBDDCICgUAgEAgPPMQgIhAIBAKB8MBDDCICgUAgEAgPPOKGnkBjgBHzNhqNDTwTAoFAIBAIdYV5b9elKQcxiOpAVVUVACAmJqaBZ0IgEAgEAuFmqaqqQlhYWMBjSC+zOuByuXDlyhWEhoZCIBDU69hGoxExMTG4fPnyA9En7UFbL/DgrflBWy/w4K2ZrPf+535ZM03TqKqqQnR0NITCwFlCxENUB4RCIVq0aHFHr6FWqxv1h+5medDWCzx4a37Q1gs8eGsm673/uR/WHMwzxECSqgkEAoFAIDzwEIOIQCAQCATCAw8xiBoYmUyG2bNnQyaTNfRU7goP2nqBB2/ND9p6gQdvzWS99z8P4ppJUjWBQCAQCIQHHuIhIhAIBAKB8MBDDCICgUAgEAgPPMQgIhAIBAKB8MBDDCICgUAgEAgPPMQgakCWLVuGVq1aQS6Xo1u3bjh06FBDT+mWmDNnDgQCAee/hIQEdr/VasWECROg1WqhUqkwbNgwlJSUcMYoKipC//79oVQqERERgTfffBNOp/NuL8Uve/bswcCBAxEdHQ2BQIBNmzZx9tM0jVmzZqFZs2ZQKBTo3bs3zp07xznmxo0bGDlyJNRqNTQaDcaOHYvq6mrOMSdOnEBWVhbkcjliYmLw3nvv3eml8RJsvaNGjfJ55n379uUc05jWu2jRInTp0gWhoaGIiIjAkCFDcPbsWc4x9fU5/umnn9CpUyfIZDLo9XqsWrXqTi/Ph7qs95FHHvF5xi+//DLnmMayXgD45JNP0L59e1ZoMD09Hdu3b2f330/PFwi+3vvt+dYLNKFBWL9+PS2VSukVK1bQJ0+epF988UVao9HQJSUlDT21m2b27Nl0UlISffXqVfa/69evs/tffvllOiYmht61axd95MgRunv37nSPHj3Y/U6nk05OTqZ79+5N5+Xl0d999x2t0+noqVOnNsRyePnuu+/o6dOn09988w0NgN64cSNn/zvvvEOHhYXRmzZton/99Vd60KBBdFxcHG2xWNhj+vbtS3fo0IE+cOAAvXfvXlqv19PDhw9n91dWVtKRkZH0yJEj6YKCAnrdunW0QqGgP/vss7u1TJZg683Ozqb79u3LeeY3btzgHNOY1tunTx965cqVdEFBAX38+HH6ySefpGNjY+nq6mr2mPr4HF+4cIFWKpX0pEmT6FOnTtFLliyhRSIRvWPHjntuvQ8//DD94osvcp5xZWVlo1wvTdP05s2b6W3bttG//fYbffbsWXratGm0RCKhCwoKaJq+v55vXdZ7vz3f+oAYRA1E165d6QkTJrA/UxRFR0dH04sWLWrAWd0as2fPpjt06MC7r6KigpZIJPTXX3/Nbjt9+jQNgN6/fz9N0+6Xr1AopIuLi9ljPvnkE1qtVtM2m+2Ozv1W8DYQXC4XHRUVRb///vvstoqKClomk9Hr1q2jaZqmT506RQOgDx8+zB6zfft2WiAQ0H/88QdN0zT98ccf0+Hh4Zw1T5kyhW7btu0dXlFg/BlEgwcP9ntOY14vTdP0tWvXaAD0zz//TNN0/X2OJ0+eTCclJXGu9fTTT9N9+vS500sKiPd6adr9wnzttdf8ntOY18sQHh5Of/nll/f982Vg1kvTD8bzvVlIyKwBsNvtOHr0KHr37s1uEwqF6N27N/bv39+AM7t1zp07h+joaLRu3RojR45EUVERAODo0aNwOByctSYkJCA2NpZd6/79+5GSkoLIyEj2mD59+sBoNOLkyZN3dyG3QGFhIYqLizlrDAsLQ7du3Thr1Gg0SEtLY4/p3bs3hEIhDh48yB7Ts2dPSKVS9pg+ffrg7NmzKC8vv0urqTs//fQTIiIi0LZtW7zyyisoKytj9zX29VZWVgIAmjRpAqD+Psf79+/njMEc09Dfe+/1MqxZswY6nQ7JycmYOnUqzGYzu68xr5eiKKxfvx4mkwnp6en3/fP1Xi/D/fp8bxXS3LUBKC0tBUVRnA8aAERGRuLMmTMNNKtbp1u3bli1ahXatm2Lq1evYu7cucjKykJBQQGKi4shlUqh0Wg450RGRqK4uBgAUFxczHsvmH33Oswc+dbgucaIiAjOfrFYjCZNmnCOiYuL8xmD2RceHn5H5n8r9O3bF0899RTi4uJw/vx5TJs2Df369cP+/fshEoka9XpdLhdef/11ZGRkIDk5mZ1PfXyO/R1jNBphsVigUCjuxJICwrdeABgxYgRatmyJ6OhonDhxAlOmTMHZs2fxzTffAGic683Pz0d6ejqsVitUKhU2btyIxMREHD9+/L58vv7WC9yfz/d2IQYR4bbp168f++/27dujW7duaNmyJf7zn/80ui8EoW4888wz7L9TUlLQvn17tGnTBj/99BMee+yxBpzZ7TNhwgQUFBQgNze3oadyV/C33nHjxrH/TklJQbNmzfDYY4/h/PnzaNOmzd2eZr3Qtm1bHD9+HJWVlfjvf/+L7Oxs/Pzzzw09rTuGv/UmJibel8/3diEhswZAp9NBJBL5VDCUlJQgKiqqgWZVf2g0Gjz00EMwGAyIioqC3W5HRUUF5xjPtUZFRfHeC2bfvQ4zx0DPMyoqCteuXePsdzqduHHjxn1xH1q3bg2dTgeDwQCg8a43JycHW7duxY8//ogWLVqw2+vrc+zvGLVa3SB/PPhbLx/dunUDAM4zbmzrlUql0Ov16Ny5MxYtWoQOHTrgo48+um+fr7/18nE/PN/bhRhEDYBUKkXnzp2xa9cudpvL5cKuXbs48d3GSnV1Nc6fP49mzZqhc+fOkEgknLWePXsWRUVF7FrT09ORn5/PeYHu3LkTarWade/ey8TFxSEqKoqzRqPRiIMHD3LWWFFRgaNHj7LH7N69Gy6Xi/1FlJ6ejj179sDhcLDH7Ny5E23btr2nwmV8/P777ygrK0OzZs0ANL710jSNnJwcbNy4Ebt37/YJ5dXX5zg9PZ0zBnPM3f7eB1svH8ePHwcAzjNuLOv1h8vlgs1mu++erz+Y9fJxPz7fm6ahs7ofVNavX0/LZDJ61apV9KlTp+hx48bRGo2Gk9HfWHjjjTfon376iS4sLKT37dtH9+7dm9bpdPS1a9domnaXs8bGxtK7d++mjxw5Qqenp9Pp6ens+Ux55xNPPEEfP36c3rFjB920adN7quy+qqqKzsvLo/Py8mgA9D//+U86Ly+PvnTpEk3T7rJ7jUZDf/vtt/SJEyfowYMH85bdp6am0gcPHqRzc3Pp+Ph4Thl6RUUFHRkZST/33HN0QUEBvX79elqpVDZIGXqg9VZVVdF/+9vf6P3799OFhYX0Dz/8QHfq1ImOj4+nrVZro1zvK6+8QoeFhdE//fQTpwzZbDazx9TH55gpU37zzTfp06dP08uWLWuQMuVg6zUYDPS8efPoI0eO0IWFhfS3335Lt27dmu7Zs2ejXC9N0/Rbb71F//zzz3RhYSF94sQJ+q233qIFAgH9v//9j6bp++v5Blvv/fh86wNiEDUgS5YsoWNjY2mpVEp37dqVPnDgQENP6ZZ4+umn6WbNmtFSqZRu3rw5/fTTT9MGg4Hdb7FY6PHjx9Ph4eG0Uqmkhw4dSl+9epUzxsWLF+l+/frRCoWC1ul09BtvvEE7HI67vRS//PjjjzQAn/+ys7NpmnaX3s+cOZOOjIykZTIZ/dhjj9Fnz57ljFFWVkYPHz6cVqlUtFqtpkePHk1XVVVxjvn111/pzMxMWiaT0c2bN6ffeeedu7VEDoHWazab6SeeeIJu2rQpLZFI6JYtW9IvvviijzHfmNbLt1YA9MqVK9lj6utz/OOPP9IdO3akpVIp3bp1a8417hbB1ltUVET37NmTbtKkCS2TyWi9Xk+/+eabHJ0amm4866Vpmh4zZgzdsmVLWiqV0k2bNqUfe+wx1hii6fvr+dJ04PXej8+3PhDQNE3fPX8UgUAgEAgEwr0HySEiEAgEAoHwwEMMIgKBQCAQCA88xCAiEAgEAoHwwEMMIgKBQCAQCA88xCAiEAgEAoHwwEMMIgKBQCAQCA88xCAiEAgEAoHwwEMMIgKBQCAQCA88xCAiEAg+FBcXY+LEiWjdujVkMhliYmIwcOBAtm+RQCDApk2bfM4bNWoUhgwZwv5cWFiIESNGIDo6GnK5HC1atMDgwYNx5swZrFq1CgKBIOB/Fy9eBADcuHEDr7/+Olq2bAmpVIro6GiMGTMGRUVFPtcXCAR4+eWXfeY2YcIECAQCjBo1yud47//69u3LHtOqVSt2u1KpREpKCr788ss638uffvoJAoEA4eHhsFqtnH2HDx9mx/Y+nmk06v2zN3PmzOFdQ0JCAntMoOdAIBDcEIOIQCBwuHjxIjp37ozdu3fj/fffR35+Pnbs2IFHH30UEyZMqPM4DocDjz/+OCorK/HNN9/g7Nmz+Oqrr5CSkoKKigo8/fTTuHr1Kvtfeno6XnzxRc62mJgY3LhxA927d8cPP/yATz/9FAaDAevXr4fBYECXLl1w4cIFznVjYmKwfv16WCwWdpvVasXatWsRGxvrM8++fftyrnn16lWsW7eOc8y8efNw9epVFBQU4Nlnn8WLL76I7du339R9DQ0NxcaNGznbli9fzjunmyUpKclnDbm5uQCCPwcCgeBG3NATIBAI9xbjx4+HQCDAoUOHEBISwm5PSkrCmDFj6jzOyZMncf78eezatQstW7YEALRs2RIZGRnsMQqFgv23VCqFUqlEVFQUZ5zp06fjypUrMBgM7L7Y2Fh8//33iI+Px4QJEzjGSadOnXD+/Hl88803GDlyJADgm2++QWxsLG9Xd5lM5nNNb0JDQ9ljpkyZgvfeew87d+5Ev3796nw/srOzsWLFCgwfPhwAYLFYsH79erz66quYP39+ncfhQywW+11DXZ4DgUAgHiICgeDBjRs3sGPHDkyYMIFjDDFoNJo6j9W0aVMIhUL897//BUVRtzQfl8uF9evXY+TIkT4vfIVCgfHjx+P777/HjRs3OPvGjBmDlStXsj+vWLECo0ePvqU5eM9nw4YNKC8vh1Qqvalzn3vuOezdu5cN823YsAGtWrVCp06dbntegaiP50AgPAgQg4hAILAYDAbQNM3JP7lVmjdvjsWLF2PWrFkIDw9Hr169MH/+fJ8QVyCuX7+OiooKtGvXjnd/u3btQNM0DAYDZ/uzzz6L3NxcXLp0CZcuXcK+ffvw7LPP8o6xdetWqFQqzn8LFy7kHDNlyhSoVCrIZDL86U9/Qnh4OF544YU6rwMAIiIi0K9fP6xatQqA20i7GY9bIPLz833WwORR1cdzIBAeBIhBRCAQWGiartfxJkyYgOLiYqxZswbp6en4+uuvkZSUhJ07d97ReTVt2hT9+/fHqlWrsHLlSvTv3x86nY732EcffRTHjx/n/OedlP3mm2/i+PHj2L17N7p164YPPvgAer3+puYEuD1Xq1atwoULF7B//342pHe7tG3b1mcN8+bNY/fX13MgEO5nSA4RgUBgiY+Ph0AgCFp9FBoaisrKSp/tFRUVCAsL8zl24MCBGDhwIBYsWIA+ffpgwYIFePzxx4POp2nTptBoNDh9+jTv/tOnT0MgEPAaJ2PGjEFOTg4AYNmyZX6vERISEtS40el00Ov10Ov1+Prrr5GSkoK0tDQkJiYGXYMn/fr1w7hx4zB27FgMHDgQWq32ps73h1QqDbqG23kOBMKDAPEQEQgEliZNmqBPnz5YtmwZTCaTz36mKqlt27Y4evQoZx9FUfj111/x0EMP+R2fKQfnG5sPoVCIv/zlL1i7di2Ki4s5+ywWCz7++GP06dMHTZo08Tm3b9++sNvtcDgc6NOnT52uVxdiYmLw9NNPY+rUqTd9rlgsxvPPP4+ffvqp3sJlt8LNPgcC4UGAeIgIBAKHZcuWISMjA127dsW8efPQvn17OJ1O7Ny5E5988glOnz6NSZMmYezYsUhISMDjjz8Ok8mEJUuWoLy8nM2tOX78OGbPno3nnnsOiYmJkEql+Pnnn7FixQpMmTKlzvNZuHAhdu3ahccffxzvvfcekpOTUVhYiBkzZsDhcPj1/ohEItazJBKJ/I5vs9l8jC2xWOw3xAYAr732GpKTk3HkyBGkpaXVeS0AMH/+fLz55ps37R3Kz89HaGgo+7NAIECHDh0AAE6n02cNAoEAkZGR9fYcCIT7HWIQEQgEDq1bt8axY8fw9ttv44033sDVq1fRtGlTdO7cGZ988gkAYPjw4aBpGv/85z/x1ltvQalUonPnztizZw8iIyMBAC1atECrVq0wd+5cXLx4EQKBgP35r3/9a53no9VqceDAAcybNw8vvfQSiouL0aRJE/Tr1w///ve/A+r4qNXqoOPv2LEDzZo142xr27ZtwLBhYmIinnjiCcyaNQvfffddndcCuMNbgYwtf/Ts2ZPzs0gkgtPpBOAurfdeg0wmg9VqrbfnQCDc7wjo+s6iJBAIBAKBQGhkkBwiAoFAIBAIDzzEICIQCITboF+/fj4aQP70jAgEwr0LCZkRCATCbfDHH39w+qZ50qRJE94KOAKBcO9BDCICgUAgEAgPPCRkRiAQCAQC4YGHGEQEAoFAIBAeeIhBRCAQCAQC4YGHGEQEAoFAIBAeeIhBRCAQCAQC4YGHGEQEAoFAIBAeeIhBRCAQCAQC4YGHGEQEAoFAIBAeeP4fm4H/jFVaFV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ata:image/png;base64,iVBORw0KGgoAAAANSUhEUgAAAkQAAAHHCAYAAABeLEexAAAAOXRFWHRTb2Z0d2FyZQBNYXRwbG90bGliIHZlcnNpb24zLjcuMSwgaHR0cHM6Ly9tYXRwbG90bGliLm9yZy/bCgiHAAAACXBIWXMAAA9hAAAPYQGoP6dpAAEAAElEQVR4nOydeVhUZfvHv7PPsMyAg4CoEDoqIpioqQRYqWWmlaSV5pv7zxY1281Mc996y9c0K8utMi0rrTQt0xZx31LcpVA0BARhBph95vz+wHOc5cyGICj357q8inOe85znLDD33M/3+d4ChmEYEARBEARBNGCEdT0AgiAIgiCIuoYCIoIgCIIgGjwUEBEEQRAE0eChgIggCIIgiAYPBUQEQRAEQTR4KCAiCIIgCKLBQwERQRAEQRANHgqICIIgCIJo8FBARBAEQRBEg4cCIoK4iQgEAowbN85nu1WrVkEgEOD8+fO1PyjitofeJ4LwDQVEBFEDZGdnY+DAgYiLi4NcLkfTpk1x//33Y/HixXU9tHrByZMnMW3atIA/kP/66y/85z//QfPmzSGTydCoUSP06tULK1euhM1mq/Fx5ufnY9q0afjrr79qvO+a4vfff4dAIOD+yWQyREVF4d5778WcOXNw5cqVGjmPXq/HtGnT8Pvvv9dIfwRR36GAiCBukN27d6Nz5844evQo/u///g9LlizB6NGjIRQKsWjRomr1+fTTT8NgMCAuLq6GR1s3nDx5EtOnTw8oIPr000/RuXNn/PbbbxgyZAiWLl2KqVOnQqFQYNSoUZg/f36NjzM/Px/Tp0+v1wERywsvvIDPP/8cy5Ytw2uvvYZGjRrh7bffRtu2bbFjxw6nttV5n/R6PaZPn04BEdFgENf1AAjiVmf27NlQqVQ4cOAAwsLCnPYVFRVVq0+RSASRSFQDo7s12bt3L5599lmkpqbip59+QmhoKLfvxRdfxMGDB3H8+PE6HGHdk5GRgYEDBzptO3r0KB544AEMGDAAJ0+eRJMmTQDQ+0QQ/kAZIoK4Qf7++2+0a9fOLRgCgMjISN5jNm7ciKSkJMhkMrRr1w5bt2512s+n+bjjjjvQr18//PLLL+jQoQPkcjkSExPx3Xff8R6blZWFF154AY0bN0ZYWBieeeYZmM1mlJWVYejQoQgPD0d4eDhef/11MAzj1Ifdbsf//vc/tGvXDnK5HFFRUXjmmWdQWlrq1I4dU1ZWFrp06QK5XI4WLVrgs88+cxrP448/DgC47777uKkeb5mH6dOnQyAQYM2aNU7BEEvnzp0xfPhw7ufKykq88sor3NRamzZt8N///tfturZt24b09HSEhYUhJCQEbdq0wZtvvgmgairqrrvuAgCMGDGCG+eqVat4x/jNN99AIBDgjz/+cNv38ccfQyAQcEFbQUEBRowYgWbNmkEmk6FJkyZ49NFHa1zTc+edd+J///sfysrKsGTJEm473/t08OBB9O7dGxEREVAoFIiPj8fIkSMBAOfPn0fjxo0BXH8WAoEA06ZNAwAcO3YMw4cPR4sWLSCXyxEdHY2RI0eipKTEaTzTpk2DQCBATk4Ohg8fjrCwMKhUKowYMQJ6vd5t/F988QW6dOmCoKAghIeHo3v37vjll1+c2mzZsgUZGRkIDg5GaGgo+vbtixMnTtTE7SMaOBQQEcQNEhcXh0OHDvmdscjKysLzzz+PQYMGYcGCBTAajRgwYIDbhwkf586dw5NPPok+ffpg7ty5EIvFePzxx7Ft2za3tuPHj8e5c+cwffp0PPLII1i2bBmmTJmChx9+GDabDXPmzEF6ejreeecdfP75507HPvPMM3jttdeQlpaGRYsWYcSIEVizZg169+4Ni8Xi1DYnJwcDBw7E/fffj3fffRfh4eEYPnw49yHVvXt3vPDCCwCAN998E59//jk+//xztG3blvca9Xo9tm/fju7duyM2NtbnPWEYBo888ggWLlyIBx98EO+99x7atGmD1157DS+//DLX7sSJE+jXrx9MJhNmzJiBd999F4888gh27doFAGjbti1mzJgBABgzZgw3zu7du/Oet2/fvggJCcHXX3/ttu+rr75Cu3btkJSUBAAYMGAANmzYgBEjRmDp0qV44YUXUF5ejry8PJ/XFygDBw6EQqFwCyQcKSoqwgMPPIDz58/jjTfewOLFizFkyBDs3bsXANC4cWN8+OGHAIDMzEzuXjz22GMAqgLLf/75ByNGjMDixYsxaNAgrFu3Dg899JBbEAoATzzxBMrLyzF37lw88cQTWLVqFaZPn+7UZvr06Xj66achkUgwY8YMTJ8+Hc2bN3ea/vv888+5+z5//nxMmTIFJ0+eRHp6OgnGiRuHIQjihvjll18YkUjEiEQiJjU1lXn99deZn3/+mTGbzW5tATBSqZTJycnhth09epQBwCxevJjbtnLlSgYAk5uby22Li4tjADDffvstt02r1TJNmjRhUlJS3I7t3bs3Y7fbue2pqamMQCBgnn32WW6b1WplmjVrxtxzzz3ctp07dzIAmDVr1jiNfevWrW7b2TH9+eef3LaioiJGJpMxr7zyCrdt/fr1DADmt99+83Qb3e7HhAkTfLZlGIbZuHEjA4CZNWuW0/aBAwcyAoGAu9cLFy5kADBXrlzx2NeBAwcYAMzKlSv9OvfgwYOZyMhIxmq1ctsuX77MCIVCZsaMGQzDMExpaSkDgHnnnXf86tMXv/32GwOAWb9+vcc2d955JxMeHs797Po+bdiwgQHAHDhwwGMfV65cYQAwb7/9tts+vV7vtm3t2rVu78Lbb7/NAGBGjhzp1DYzM5NRq9Xcz+fOnWOEQiGTmZnJ2Gw2p7bsO1xeXs6EhYUx//d//+e0v6CggFGpVG7bCSJQKENEEDfI/fffjz179uCRRx7B0aNHsWDBAvTu3RtNmzbFDz/84Na+V69eaNmyJfdz+/btoVQq8c8///g8V0xMDDIzM7mflUolhg4diiNHjqCgoMCp7ahRoyAQCLifu3btCoZhMGrUKG6bSCRC586dnc69fv16qFQq3H///SguLub+derUCSEhIfjtt9+czpOYmIiMjAzu58aNG6NNmzZ+XQ8fOp0OAHinyvj46aefIBKJuCwUyyuvvAKGYbBlyxYA4KY0v//+e9jt9mqNzZUnn3wSRUVFTtN/33zzDex2O5588kkAgEKhgFQqxe+//+425VhbhISEoLy83ON+9l5s2rTJLePnDwqFgvt/o9GI4uJidOvWDQBw+PBht/bPPvus088ZGRkoKSnhnvXGjRtht9sxdepUCIXOH0vsO7xt2zaUlZVh8ODBTu+lSCRC165d3d5LgggUCogIoga466678N1336G0tBT79+/HpEmTUF5ejoEDB+LkyZNObfmmgcLDw/36sNRoNE5BDgC0bt0aANymDFzPo1KpAADNmzd32+547nPnzkGr1SIyMhKNGzd2+ldRUeEmFL+R6+FDqVQCgNcPdEcuXLiAmJgYtwCKnZK7cOECgKrgJS0tDaNHj0ZUVBQGDRqEr7/++oaCowcffBAqlQpfffUVt+2rr75Chw4duOcik8kwf/58bNmyBVFRUejevTsWLFjgFsDWJBUVFV4DynvuuQcDBgzA9OnTERERgUcffRQrV66EyWTyq/+rV69iwoQJiIqKgkKhQOPGjREfHw8A0Gq1bu1d35Hw8HAA4N6Rv//+G0KhEImJiR7Pee7cOQBAjx493N7LX375pdoLGAiChVaZEUQNIpVKcdddd+Guu+5C69atMWLECKxfvx5vv/0218bTah+GR3txI3g6D992x3Pb7XZERkZizZo1vMezYltf56nu9Wg0GojFYmRnZ1freE8oFAr8+eef+O2337B582Zs3boVX331FXr06IFffvmlWquwZDIZ+vfvjw0bNmDp0qUoLCzErl27MGfOHKd2L774Ih5++GFs3LgRP//8M6ZMmYK5c+dix44dSElJqalLBABYLBacPXuW0y/xIRAI8M0332Dv3r348ccf8fPPP2PkyJF49913sXfvXoSEhHg9xxNPPIHdu3fjtddeQ4cOHRASEgK73Y4HH3yQN8CsiXeE7ffzzz9HdHS0236xmD7OiBuD3iCCqCU6d+4MALh8+XKN9ZmTkwOGYZyyRGfPngVQteKrJmjZsiV+/fVXpKWlOU2N3AiuWS1vBAUFoUePHtixYwcuXrzoltFyJS4uDr/++ivKy8udsiKnT5/m9rMIhUL07NkTPXv2xHvvvYc5c+Zg8uTJ+O2339CrV6+Axsny5JNPYvXq1di+fTtOnToFhmG46TJHWrZsiVdeeQWvvPIKzp07hw4dOuDdd9/FF198EfA5vfHNN9/AYDCgd+/ePtt269YN3bp1w+zZs/Hll19iyJAhWLduHUaPHu3xXpSWlmL79u2YPn06pk6dym1nMzjVoWXLlrDb7Th58iQ6dOjgsQ1QtXKzV69e1T4XQXiCpswI4gb57bffeL/p/vTTTwCANm3a1Ni58vPzsWHDBu5nnU6Hzz77DB06dOD91lwdnnjiCdhsNsycOdNtn9VqRVlZWcB9BgcHA4Dfx7799ttgGAZPP/00Kioq3PYfOnQIq1evBgA89NBDsNlsTsvMAWDhwoUQCATo06cPgKppHlfYD192qijQcQJVmrBGjRrhq6++wldffYUuXbpw00dA1ao5o9HodEzLli0RGhrqNEV1+fJlnD59ulqaHpajR4/ixRdfRHh4OMaOHeuxXWlpqds763ovgoKCALjfCzbb43r8//73v2qPu3///hAKhZgxY4Zbhok9T+/evaFUKjFnzhzee1RTDt1Ew4UyRARxg4wfPx56vR6ZmZlISEiA2WzG7t278dVXX+GOO+7AiBEjauxcrVu3xqhRo3DgwAFERUVhxYoVKCwsxMqVK2vsHPfccw+eeeYZzJ07F3/99RceeOABSCQSnDt3DuvXr8eiRYvcDAF90aFDB4hEIsyfPx9arRYymQw9evTw6NN0991344MPPsDzzz+PhIQEPP3002jVqhXKy8vx+++/44cffsCsWbMAAA8//DDuu+8+TJ48GefPn8edd96JX375Bd9//z1efPFFLrMwY8YM/Pnnn+jbty/i4uJQVFSEpUuXolmzZkhPTwdQFaiEhYXho48+QmhoKIKDg9G1a1enAMcViUSCxx57DOvWrUNlZSX++9//Ou0/e/YsevbsiSeeeAKJiYkQi8XYsGEDCgsLMWjQIK7dpEmTsHr1auTm5vqV7du5cyeMRiNsNhtKSkqwa9cu/PDDD1CpVNiwYYPXAHn16tVYunQpMjMz0bJlS5SXl+OTTz6BUqnEQw89BKBqijExMRFfffUVWrdujUaNGiEpKQlJSUmcDspisaBp06b45ZdfkJub63PMntBoNJg8eTJmzpyJjIwMPPbYY5DJZDhw4ABiYmIwd+5cKJVKfPjhh3j66afRsWNHDBo0CI0bN0ZeXh42b96MtLQ0t6CYIAKiTta2EcRtxJYtW5iRI0cyCQkJTEhICCOVShmNRsOMHz+eKSwsdGoLgBk7dqxbH3FxccywYcO4nz0tu+/bty/z888/M+3bt2dkMhmTkJDgtvyaPdZ1STW7BNp12fmwYcOY4OBgtzEtW7aM6dSpE6NQKJjQ0FAmOTmZef3115n8/Hy3Mblyzz33OC3lZxiG+eSTT5gWLVowIpHI7yX4hw4dYp566ikmJiaGkUgkTHh4ONOzZ09m9erVTsuzy8vLmZdeeolr16pVK+add95xsh3Yvn078+ijjzIxMTGMVCplYmJimMGDBzNnz551Ouf333/PJCYmMmKx2O8l+Nu2bWMAMAKBgLl48aLTvuLiYmbs2LFMQkICExwczKhUKqZr167M119/7dRu2LBhbs+cD3bZPftPIpEwjRs3Zrp3787Mnj2bKSoqcjvG9X06fPgwM3jwYCY2NpaRyWRMZGQk069fP+bgwYNOx+3evZvp1KkTI5VKnZbgX7p0icnMzGTCwsIYlUrFPP7440x+fr7bMn1P7xzf+80wDLNixQomJSWFkclkTHh4OHPPPfcw27Ztc7v+3r17MyqVipHL5UzLli2Z4cOHu42dIAJFwDA1rOQkCKJWuOOOO5CUlIRNmzbV9VAIgiBuO0hDRBAEQRBEg4cCIoIgCIIgGjwUEBEEQRAE0eAhDRFBEARBEA0eyhARBEEQBNHgoYCIIAiCIIgGDxkz+oHdbkd+fj5CQ0OrZe1PEARBEMTNh2EYlJeXIyYmBkKh9xwQBUR+kJ+f77OeEkEQBEEQ9ZOLFy+iWbNmXttQQOQHbMHIixcvQqlU1vFoCIIgCILwB51Oh+bNmzsVfvYEBUR+wE6TKZVKCogIgiAI4hbDH7kLiaoJgiAIgmjwUEBEEARBEESDhwIigiAIgiAaPBQQEQRBEATR4KGAiCAIgiCIBg8FRARBEARBNHgoICIIgiAIosFDARFBEARBEA0eCogIgiAIgmjwUEBEEARBEESDp04DIpvNhilTpiA+Ph4KhQItW7bEzJkzwTAM14ZhGEydOhVNmjSBQqFAr169cO7cOad+rl69iiFDhkCpVCIsLAyjRo1CRUWFU5tjx44hIyMDcrkczZs3x4IFC27KNRIEQRCELy6V6nHqsg77/inB6cs6XCrV1/WQGhx1Wsts/vz5+PDDD7F69Wq0a9cOBw8exIgRI6BSqfDCCy8AABYsWID3338fq1evRnx8PKZMmYLevXvj5MmTkMvlAIAhQ4bg8uXL2LZtGywWC0aMGIExY8bgyy+/BFBV3O2BBx5Ar1698NFHHyE7OxsjR45EWFgYxowZU2fXTxAEQRAXSirx5oZs7Mop4bala9SYnZmMOHVwHY6sYSFgHNMxN5l+/fohKioKy5cv57YNGDAACoUCX3zxBRiGQUxMDF555RW8+uqrAACtVouoqCisWrUKgwYNwqlTp5CYmIgDBw6gc+fOAICtW7fioYcewqVLlxATE4MPP/wQkydPRkFBAaRSKQDgjTfewMaNG3H69Gmf49TpdFCpVNBqtVTclSAIgqgxLpXqMfHbY07BEEu6Ro15A9qjWXhQHYzs9iCQz+86nTK7++67sX37dpw9exYAcPToUWRlZaFPnz4AgNzcXBQUFKBXr17cMSqVCl27dsWePXsAAHv27EFYWBgXDAFAr169IBQKsW/fPq5N9+7duWAIAHr37o0zZ86gtLTUbVwmkwk6nc7pH0EQBEHUNOVGK28wBABZOSUoN1pv8ogaLnU6ZfbGG29Ap9MhISEBIpEINpsNs2fPxpAhQwAABQUFAICoqCin46Kiorh9BQUFiIyMdNovFovRqFEjpzbx8fFufbD7wsPDnfbNnTsX06dPr6GrJAiCIAh+dAaL1/3lRu/7iZqjTjNEX3/9NdasWYMvv/wShw8fxurVq/Hf//4Xq1evrsthYdKkSdBqtdy/ixcv1ul4CIIgiNsTpULidX+o3Pt+ouao0wzRa6+9hjfeeAODBg0CACQnJ+PChQuYO3cuhg0bhujoaABAYWEhmjRpwh1XWFiIDh06AACio6NRVFTk1K/VasXVq1e546Ojo1FYWOjUhv2ZbeOITCaDTCarmYskCIIgCA+EysVI16iR5UFDFCqv04/pBkWdZoj0ej2EQuchiEQi2O12AEB8fDyio6Oxfft2br9Op8O+ffuQmpoKAEhNTUVZWRkOHTrEtdmxYwfsdju6du3Ktfnzzz9hsVxPPW7btg1t2rRxmy4jCIIgiJtFs/AgzM5MRrpG7bSdXWVGguqbR52Gng8//DBmz56N2NhYtGvXDkeOHMF7772HkSNHAgAEAgFefPFFzJo1C61ateKW3cfExKB///4AgLZt2+LBBx/E//3f/+Gjjz6CxWLBuHHjMGjQIMTExAAAnnrqKUyfPh2jRo3CxIkTcfz4cSxatAgLFy6sq0snCIIgCABAnDoY8wa0R7nRinKjBaFyCULlYgqGbjZMHaLT6ZgJEyYwsbGxjFwuZ1q0aMFMnjyZMZlMXBu73c5MmTKFiYqKYmQyGdOzZ0/mzJkzTv2UlJQwgwcPZkJCQhilUsmMGDGCKS8vd2pz9OhRJj09nZHJZEzTpk2ZefPm+T1OrVbLAGC0Wu2NXTBBEARBEDeNQD6/69SH6FaBfIgIgiAI4tbjlvEhIgiCIAiCqA9QQEQQBEEQRIOHAiKCIAiCIBo8FBARBEEQBNHgoYCIIAiCIIgGDwVEBEEQBEE0eCggIgiCIAiiwUMBEUEQBEEQDR4KiAiCIAiCaPBQQEQQBEEQRIOHAiKCIAiCIBo8FBARBEEQBNHgoYCIIAiCIIgGDwVEBEEQBEE0eCggIgiCIAiiwUMBEUEQBEEQDR4KiAiCIAiCaPBQQEQQBEEQRINHXNcDIAiCIIiaJr/MAK3BAp3BApVCAqVCgpgwRV0Pi6jHUEBEEARB3FZcKKnEmxuysSunhNuWrlFjdmYy4tTBdTgyoj5DU2YEQRDEbUN+mcEtGAKArJwSTN6QjfwyQx2NjKjvUEBEEARB3DZoDRa3YIglK6cEWoPlJo+IuFWggIggCIK4bdD5CHjKjRQQEfxQQEQQBEHcNigVEq/7Q+Xe9xMNFwqICIIgiNsGlUKCdI2ad1+6Rg2Vj4CJaLhQQEQQBEHcNsSEKTA7M9ktKGJXmdHSe8ITtOyeIAiCuK2IUwdjwcA7oTVYUG60IFQugYp8iAgfUEBEEARB3HbEhCkoACICgqbMCIIgCIJo8FBARBAEQRBEg4cCIoIgCIIgGjx1GhDdcccdEAgEbv/Gjh0LADAajRg7dizUajVCQkIwYMAAFBYWOvWRl5eHvn37IigoCJGRkXjttddgtVqd2vz+++/o2LEjZDIZNBoNVq1adbMukSAIgiCIW4A6DYgOHDiAy5cvc/+2bdsGAHj88ccBAC+99BJ+/PFHrF+/Hn/88Qfy8/Px2GOPccfbbDb07dsXZrMZu3fvxurVq7Fq1SpMnTqVa5Obm4u+ffvivvvuw19//YUXX3wRo0ePxs8//3xzL5YgCIIgiHqLgGEYpq4HwfLiiy9i06ZNOHfuHHQ6HRo3bowvv/wSAwcOBACcPn0abdu2xZ49e9CtWzds2bIF/fr1Q35+PqKiogAAH330ESZOnIgrV65AKpVi4sSJ2Lx5M44fP86dZ9CgQSgrK8PWrVv9GpdOp4NKpYJWq4VSqaz5CycIgiAIosYJ5PO73miIzGYzvvjiC4wcORICgQCHDh2CxWJBr169uDYJCQmIjY3Fnj17AAB79uxBcnIyFwwBQO/evaHT6XDixAmujWMfbBu2Dz5MJhN0Op3TP4IgCIIgbl/qTUC0ceNGlJWVYfjw4QCAgoICSKVShIWFObWLiopCQUEB18YxGGL3s/u8tdHpdDAYDLxjmTt3LlQqFfevefPmN3p5BEEQBEHUY+pNQLR8+XL06dMHMTExdT0UTJo0CVqtlvt38eLFuh4SQRAEQRC1SL1wqr5w4QJ+/fVXfPfdd9y26OhomM1mlJWVOWWJCgsLER0dzbXZv3+/U1/sKjTHNq4r0woLC6FUKqFQ8LuYymQyyGSyG74ugiAIgiBuDepFhmjlypWIjIxE3759uW2dOnWCRCLB9u3buW1nzpxBXl4eUlNTAQCpqanIzs5GUVER12bbtm1QKpVITEzk2jj2wbZh+yAIgiAIgqjzDJHdbsfKlSsxbNgwiMXXh6NSqTBq1Ci8/PLLaNSoEZRKJcaPH4/U1FR069YNAPDAAw8gMTERTz/9NBYsWICCggK89dZbGDt2LJfhefbZZ7FkyRK8/vrrGDlyJHbs2IGvv/4amzdvrpPrJQiCIGqXQp0RWoMZEqEQRqsd5UYLlAoJwoOkiFLK3dpfKtWj3GiFzmCBSiFBiFyMZuFBdTByoi6p84Do119/RV5eHkaOHOm2b+HChRAKhRgwYABMJhN69+6NpUuXcvtFIhE2bdqE5557DqmpqQgODsawYcMwY8YMrk18fDw2b96Ml156CYsWLUKzZs3w6aefonfv3jfl+giCIIibR15JJeZuOYUXe7XBW98fx66cEm5fukaNOZnJiFUHc9sulFTizQ3Zbu1mZyYjzqEdcftTr3yI6ivkQ0QQBFF/+bdUD921DI9SIUGwVIS5W05hy/FCt7bpGjXefaIDopRyXCrVY+K3x5yCIcd28wa0p0zRLU4gn991niEiCIIgiOriKcMzpV87HDhfiuIKs1P7rJwSlFaaEaWUo9xo5Q2G2HblRivvPuL2pF6IqgmCIAgiUP4t1bsFQ0BVMDNz0wnMH9Ce9zjdtUBHZ7B47b/c6H0/cXtBARFBEARxS6LzkeGJVPLbpyjlVZMjSoXEa/+hcu/7idsLCogIgiCIWxJfGZ4Ko81tW7pGjfBgKQAgVC5GukbNe2y6Ro1QOalKGhIUEBEEQRC3JL4yPEqXgIZdZcYuvW8WHoTZmcluQRG7yowE1Q0LCn8JgiCIWxLltQxPlodVYkq5GFsmZFT5EMklCA929yGKUwdj3oD2KDdaUW60IFQuQSj5EDVIKCAiCIIgbkmaXsvwTN6Q7RQUsRme5j58hPLLDNAaLJwhY7PwIMSE8Zd0Im5/KCAiCIIgblni1MGYP6A9dA4ZHqVcjKY+MjxkyEi4QgERQRAEcUvTNDwITQNon19m8Lhcf/KGbCwYeCdlihogJKomCIIgGhRag8Xrcn2tj9VrxO0JBUQEQRBEg4IMGQk+KCAiCIIgGhRkyEjwQQERQRAE0aBQKSReDRkBBv+W6m/uoIg6hwIigiAIokERE6bArP78howz+ydjzGeHuHpnRMOBVpkRBEEQDQat3oziCjNKKk2Y3DcRMrEQJRUmBMslsNrsGLp8Hy6WGkhH1AChgIggCIJoEOSXGTDx22PYea6Y25amUWNEWjyGrTwAvfl67TPSETU8aMqMIAiCuO3R6s1uwRAA7MopwcpduRiZHs9tY8t+EA0LCogIgiCI257iCrNbMMSyK6cEKc3DAFx3q/bldE3cflAITBAEQdz26HxogkKvFYL1p+wHcXtCARFBEARx26P0oQlSB8vQMjLkJo2GqI/QlBlBEARx2xMRIkX3VhG8+7q3ikBEiPQmj4iob1BARBAEQdz2qIKkmDegvVtQ1L1VBOYPaA9VEAVEDR2aMiMIgiAaBDFhCiwenILiCjPKjRaEyiWICJFSMEQAoICIIAiCaECogigAIvihKTOCIAiCIBo8FBARBEEQBNHgoYCIIAiCIIgGDwVEBEEQBEE0eCggIgiCIAiiwUMBEUEQBEEQDR4KiAiCIAiCaPDUeUD077//4j//+Q/UajUUCgWSk5Nx8OBBbj/DMJg6dSqaNGkChUKBXr164dy5c059XL16FUOGDIFSqURYWBhGjRqFiooKpzbHjh1DRkYG5HI5mjdvjgULFtyU6yMIgiDqB4U6I05f1mF/7lWcLtChUGes6yER9Yg6NWYsLS1FWloa7rvvPmzZsgWNGzfGuXPnEB4ezrVZsGAB3n//faxevRrx8fGYMmUKevfujZMnT0IulwMAhgwZgsuXL2Pbtm2wWCwYMWIExowZgy+//BIAoNPp8MADD6BXr1746KOPkJ2djZEjRyIsLAxjxoypk2snCIIgbh55JZWYtCEbu3JKuG3pGjXmZCYjVh1chyMj6gsChmGYujr5G2+8gV27dmHnzp28+xmGQUxMDF555RW8+uqrAACtVouoqCisWrUKgwYNwqlTp5CYmIgDBw6gc+fOAICtW7fioYcewqVLlxATE4MPP/wQkydPRkFBAaRSKXfujRs34vTp0z7HqdPpoFKpoNVqoVQqa+jqCYIgiJtBoc6Il7/+yykYYknXqPHuEx0QpZTXwciI2iaQz+86nTL74Ycf0LlzZzz++OOIjIxESkoKPvnkE25/bm4uCgoK0KtXL26bSqVC165dsWfPHgDAnj17EBYWxgVDANCrVy8IhULs27ePa9O9e3cuGAKA3r1748yZMygtLXUbl8lkgk6nc/pHEARB3JqUVpp5gyEAyMopQWml+SaPiKiP1GlA9M8//+DDDz9Eq1at8PPPP+O5557DCy+8gNWrVwMACgoKAABRUVFOx0VFRXH7CgoKEBkZ6bRfLBajUaNGTm34+nA8hyNz586FSqXi/jVv3rwGrpYgCIKoC3RG6w3tJxoGdRoQ2e12dOzYEXPmzEFKSgrGjBmD//u//8NHH31Ul8PCpEmToNVquX8XL16s0/EQBEEQ1Ucp9y6X9bWfaBjUaUDUpEkTJCYmOm1r27Yt8vLyAADR0dEAgMLCQqc2hYWF3L7o6GgUFRU57bdarbh69apTG74+HM/hiEwmg1KpdPpHEARB3JqEB0uRrlHz7kvXqBEeLOXdRzQs6jQgSktLw5kzZ5y2nT17FnFxcQCA+Ph4REdHY/v27dx+nU6Hffv2ITU1FQCQmpqKsrIyHDp0iGuzY8cO2O12dO3alWvz559/wmKxcG22bduGNm3aOK1oIwiCIG4/opRyzMlMdguK2FVmJKgmAABMHbJ//35GLBYzs2fPZs6dO8esWbOGCQoKYr744guuzbx585iwsDDm+++/Z44dO8Y8+uijTHx8PGMwGLg2Dz74IJOSksLs27ePycrKYlq1asUMHjyY219WVsZERUUxTz/9NHP8+HFm3bp1TFBQEPPxxx/7NU6tVssAYLRabc1dPEEQBHFTKdAamFP5WmbfPyXMqXwtU6A1+D6IuKUJ5PO7TgMihmGYH3/8kUlKSmJkMhmTkJDALFu2zGm/3W5npkyZwkRFRTEymYzp2bMnc+bMGac2JSUlzODBg5mQkBBGqVQyI0aMYMrLy53aHD16lElPT2dkMhnTtGlTZt68eX6PkQIigiAIgrj1COTzu059iG4VyIeIIAji9ubfUj10Rit0BgtUCglC5WI0DQ+q62ERN0ggn98krScIgiAaNBdKKvEmj4v17MxkxJGLdYOhzmuZEQRBEERd8W+p3i0YAqoMGydvyMa/pfo6Ghlxs6EMEUEQBNFg0RmtXl2sdUYrLv1TApVCAqVCgpgwxU0eIXGzoICIIAiCaLDoDBav+8sNFjy5bC8Amka73aEpM4IgCKLBolRIvO4PddjPTqPllxlqe1hEHUABEUEQBNFgUcrFXl2sxSKB07asnBJofWSViFsTCogIgiCI2xat3oy/iypwJK8Uf1+pgFbvXNm+aXgQZntwsZ6VmYyxXxx267PcSAHR7QhpiAiCIIjbkvwyAyZ+eww7zxVz27q3isC8Ae2dxNFx6mDMH9AeOqMV5UYLQuUSiEUCjFl9EGeLKtz6DZV7n2Yjbk0oQ1SH+PrmQhAEQVQPrd7sFgwBwJ/nivHGt8d4M0VtmyjRJV4NlUKC6T+c4A2G0jVV+4nbD8oQ1RH+fnMhCIIgAqe4wuwWDLH8ea4YxRVmqIL4q9zHhCkwOzMZkzdkI4vHrJH+Rt+eUEBUB/j65rJ4cIrHX1SCIAgAuFSqR7lDqYkQuRjNqNQEh86HzseXDihOHYwFA++E1mDhptFU5EN0W0MBUR1wI99cCIIgqNSEb5Q+dD7+6IBiwhQUADUgSENUB9zoNxeCIBoul3yUmrhEpSYAABEhUnRvFcG7r3urCESE0JdOwhkKiOqAmvjmQhBEw6TcR6mJcqP1Jo+ofqIKkmLegPZuQVH3VhGYP6A9ZeEJN2jKrA5gv7n8yTNtRt9cCILwhs9SE5Rh5ogJU2Dx4BQUV5g5HVBEiJSCIYIXyhDVAfTNhSCI6nChpNJ3qQm5BBdKKm/SiOo/qiApWkaGoENsOFpGhtDfV8IjlCGqI+ibC0EQgcBqh+Zec1XO4pk2S9eoESwV4c0N2Vgw8E4SBBNEAFCGqA6hby4EQfgLqx16df1fmNWfv9TE7MxkvLr+L6q3RRDVgDJEBEEQ9ZB/S/XQOfoMSUVoHRmCMr0VAsaOuZnJqDDbUG6wIFQhQbBUhFfX/4X958sAVGmJTl3WQWewQB0qgVwsdvItCpWL0dSLb9Gt6HNUqDOitNIMndEKpUKM8CApopTyuh4WcYtAARFBEEQ9w5PP0LKhnSEGMHFjNib3TcRDi3Z67CNULkGfRTvROjIEy4Z2xsRvj/ntW3Qr+hzllVRiEs+Y52QmI7aejpmoX9CUGUEQRD3iXy8+Q29tzIaZYbArpwRWm91t2owlXaOGxWYHAHzwn46YvNGzb9G/Lr5Fde1zVJ0aj4U6o1swBFSN+c0N2SjUGWtruMRtBGWICIIg6hE6Hz5DJmtVoDN2zWF8NqoLpmw87lZva2b/ZAxdvg8AYLUxXvvTGa1o6rCtLn2OqlvjsbTS7HXMpZVmmjojfEIBEUEQRD3Cp8/Qtf0XSw0Yunw/PhjSEW+KhCg3WKC8piUa8uk+XCw1+Nefi29RXfkc3UiNR52PIM3XfoIAKCAiCIKoV/j0GVJI8NOEDC4AstjseOazg7hYasAvL2eg0mzjgiG/+nNxxg+0fU1xIzUelXLvH2W+9hMEQAERQRBEvUIpF3v1GZKJhejx7h9O2z4b1QVf7D4PmUgEm4BxOl4sEnjtzzVYCPVx/tBaCi5upMZjeLDU65jDg8nShPANiaoJgiDqEU3DgzA707PP0LOfH3LanpVTgikbj2N4Wjze3JCNZz8/5ORTNPaLw159i1yX3jfzcf7aWnp/IzUeo5RyzPEw5jmZyaQfIvxCwDAMU9eDqO/odDqoVCpotVoolcq6Hg5BEA0A1oeI9RkKkYowavVBnC2q4G2/ZUIG+lxbht86MgQf/KcjrDYG5QYLwkMlkAtFVb5F15zxlX76ELHtQ2vZh0irN2P82iMeazx60xCxOPkQycUIDyYfooZOIJ/fNGVGEARRD2kaHoRL/5TgyWV7AQBfjenmMRgCroutAeBsUQXuf+9Pp/1fP9MNXeL5l+nzcbNNGNkaj298e8wpKAqkxmOUUk4BEFFtKCAiCIKopzgKnP0RW3vdX0ti6JqEajwSdQlpiAiCIOopKoWE08UES0VejRhZMbS3/bcCVOORqCsoICIIgqinxIQpOIGzr6KudSWGJojbhYBE1TNmzMCrr76KoKCa+cWaNm0apk+f7rStTZs2OH36NADAaDTilVdewbp162AymdC7d28sXboUUVFRXPu8vDw899xz+O233xASEoJhw4Zh7ty5EIuvfxv6/fff8fLLL+PEiRNo3rw53nrrLQwfPtzvcZKomiCIuiS/zACtwQLGbkGoXO4kjnYVO1dXDH0rFnMlCF/Umqh6+vTpePbZZ2ssIAKAdu3a4ddff70+IIdA5qWXXsLmzZuxfv16qFQqjBs3Do899hh27doFALDZbOjbty+io6Oxe/duXL58GUOHDoVEIsGcOXMAALm5uejbty+effZZrFmzBtu3b8fo0aPRpEkT9O7du8augyAIoraICVN4LV3hSHWCmFuxmCtB1DQBZYiEQiEKCgoQGRlZIyefNm0aNm7ciL/++sttn1arRePGjfHll19i4MCBAIDTp0+jbdu22LNnD7p164YtW7agX79+yM/P57JGH330ESZOnIgrV65AKpVi4sSJ2Lx5M44fP871PWjQIJSVlWHr1q1+jZMyRARB3K5cKtVj4rfHeGuBpWvUmDeg/Q1lirR6M4orzNAZq5y1I4JJJE3cPAL5/A5YQyQQCKo9MD7OnTuHmJgYtGjRAkOGDEFeXh4A4NChQ7BYLOjVqxfXNiEhAbGxsdizZw8AYM+ePUhOTnaaQuvduzd0Oh1OnDjBtXHsg23D9sGHyWSCTqdz+kcQBHE7UpvFXPPLDBi39gh6vvcHMpfuRs93/8D4tUeQX2bwfTBB3GQCXnbQunVrn0HR1atX/eqra9euWLVqFdq0aYPLly9j+vTpyMjIwPHjx1FQUACpVIqwsDCnY6KiolBQUAAAKCgocAqG2P3sPm9tdDodDAYDFAr3NPTcuXPdtE0EQRA3C1YzxOp5lAoJhAyDUheNj8FqxdXy6z/rLVaUVvinAWKNH3UGC7ZMyIBYJMDYLw67eR1Vt5jrjRRr5euLskxEbRNwQDR9+nSoVKoaOXmfPn24/2/fvj26du2KuLg4fP3117yBys1i0qRJePnll7mfdTodmjdvXmfjIQii4eBJzzOrfxLGXCvien1bMqZsPIKzRRVI16gxs38SXl1/FBdLDV41QJ7OsWxoZ4z5zNkNu7r+RTdSrNWR/DKDW2DVvVUE5g1o77euiiD8IeCAaNCgQTWmIXIlLCwMrVu3Rk5ODu6//36YzWaUlZU5ZYkKCwsRHR0NAIiOjsb+/fud+igsLOT2sf9ltzm2USqVHoMumUwGmUxWU5dFEAThF/llBrdABaiaunpr43F8MKQjHlmyy2FbNj74T0fc/96fXE0ztk1WTgkmb8h20wD9W6r3co7r/QE35l90I8VaWWoyy0QQvghIQ1TT+iFXKioq8Pfff6NJkybo1KkTJBIJtm/fzu0/c+YM8vLykJqaCgBITU1FdnY2ioqKuDbbtm2DUqlEYmIi18axD7YN2wdBEER9QWuweNXziEVCt21WG+OxDZ8GSOdDM8T2d6P+RTdSrJXFnywTQdQUAYX+NV0H9tVXX8XDDz+MuLg45Ofn4+2334ZIJMLgwYOhUqkwatQovPzyy2jUqBGUSiXGjx+P1NRUdOvWDQDwwAMPIDExEU8//TQWLFiAgoICvPXWWxg7diyX4Xn22WexZMkSvP766xg5ciR27NiBr7/+Gps3b67RayEIgrhRdAb+rElEiBTzB7SHAMDa/+uGULkYhTojJn57zKmGGQD3n10yMZ7O4dh+y4SMGy7mGhEiRfdWER6LtUaEuGd2XLVCWoP3gKe6+iaC4COggMhut/Nuv3DhAiorK5GQkACh0P+k06VLlzB48GCUlJSgcePGSE9Px969e9G4cWMAwMKFCyEUCjFgwAAnY0YWkUiETZs24bnnnkNqaiqCg4MxbNgwzJgxg2sTHx+PzZs346WXXsKiRYvQrFkzfPrpp+RBRBBEvYOvXllEiBRrRnfDjE0n3DQ/a0Z3AwTOX1Rda5q5ZmJ81kSTS9C2yY3biwRarJVPK/Tl6K4+x0oQNUVAAdGKFStQVlbmJDgeM2YMli9fDqDKZfrnn3/2W4C8bt06r/vlcjk++OADfPDBBx7bxMXF4aeffvLaz7333osjR474NSaCIIi6gq1dluUQ+Mwf0N4tGAKqprdmbjqBuZnJ3LZ0jRpWm93pZ1cNEFvzLMuD71BN1jzzt1irJ63Q7n9KPI7VU5aJIKpLQBqiZcuWITw8nPt569atWLlyJT777DMcOHAAYWFhtFydIAiimjjWLmOJVMq8an4qzDYAuLbKLBlj1xzmfubTABmsVo810WZlJsNgrb7vEB/+FGv1pBVakZWL4WnxyGgV4bTdU5aJIG6EgL4KnDt3Dp07d+Z+/v777/Hoo49iyJAhAIA5c+ZgxIgRNTtCgiCIBkScOhgLBt4JrcGCcqMFBpPNa/tygwU/TchAiFQEo82Gd5+402sNs6vlFkzZeAQf/KcjrDYG5QYLQhUSiEUCjFl9ELMyk4DGtXV1/HhakaY32/DC2iP4fmwahAKB1ywTQdwoAQVEBoPByfp69+7dGDVqFPdzixYtOENEgiBuL/jMAskHpnZwrF126rJ3p/xQhQR9Fu3ElgkZfml/lAoJzhZVcEvr3fqrBV2OL2NFbyvS9GYbhAIBWkaG1Pi4CMKRgAKiuLg4HDp0CHFxcSguLsaJEyeQlpbG7S8oKKgx00aCIOoPVPyz7vCl+VFIhEjXqKHyIZb2t7+a1BAB/hkrVmdFGkHUNAFpiIYNG4axY8di5syZePzxx5GQkIBOnTpx+3fv3o2kpKQaHyRBEHWHN7PAyRuyqS5VLdMsPMhNVwRcD0iX7/wHszOT/c7W+ervRpbau+LLWFGrr1pWz65I616PtUKXSvU4dVmHff+U4PRlHS6V6ut6SEQNE9BXgddffx16vR7fffcdoqOjsX79eqf9u3btwuDBg2t0gARB1C2+zAK1BgtNndUycepgzBvQHuVGK6ejCZGKYLLb8Nx9rQK+/3z93ajvEB+BlO/wd0VaXUAZ0oZBQAGRUCjEjBkznHx+HHENkAiCuPXxx8iPqH3YOgEMU/X/QqEAGnX1/YK8BT81pRcLtHyHKqh+BECOXPJS6oSvNApx61KtyWKDwYBt27bh7NmzAIDWrVvj/vvvr9OCrARB1A7+GPkRtcvNzFDU5LmCpCKv+2+Fd6fcR6kT19IoxK1LQBoiAPjhhx8QFxeH/v374/XXX8frr7+O/v37Iy4uDj/++GNtjJEgiDqENQvkIxAxL1E9vBVjnbwhG//WoJalJvVihTojDl8oRZqHdydDo0ZIDQu4awPKkDYcAgqIdu/ejYEDB6J79+7YtWsXrl69iqtXryIrKwsZGRkYOHAg9u7dW1tjJQiiDuAzCwSuZw1IP1S7+CrGqqvBDIU/ejF/Ka00Y+bmUxiRFu8WFKVp1JjycDtUmup/doUypA2HgMLzWbNmYcSIEfj444+dtt999924++678cwzz2DGjBk+S2kQBHFr4WoWGCqXQFVPfYj+LdVDZ7Ry+pdQuRhNq6Hx8OWdc7PQGSxccddIpQwVRptzcdcazFDURDbE8f5/+9zdkIgF6NEmEiPT4mGy2iETC3HkYhlyiysRFSrza1x1+Sxutk0BUXcE9CT37t2L+fPne9w/duxY3HPPPTc8KIIg6h+OZoH1lZrSv/jjnXOzCAuWBFTc9Ua40WyIp/s/q38yxnx2EGeLKrjty4d19iu7UtfPgrUpmLwh2ykoqg2bAqJuCWjKzNWp2hWVSgWj0XjDgyIIggiUmtLa+Oudc7MIloq9FncNltZchuJG9GLe7v9bG7PxwX86AqgSWs/JTII6RAatwYy/r1R4vKf15VmwNgVbJmTg62e6YcuEDMwb0J6W3N9mBBQQtWrVCjt27PC4f/v27WjVqtUND4ogCCJQakpr4493zs2kwsd1VdSghuhG9GK+7r/VxiBIKsLyYZ2xJfsy+n+wC499uAc93/0D49ce4RVs16dn0Sw8CG2bKNElXo22TZSUGboNCeirxYgRI/Dqq68iKioKDz30kNO+zZs34/XXX8ebb75ZowMkCILwh5paDRSod05t4yuQq0lRNVB9vZjj/Q+SijAyPR4pzcNgstohl4ggALBpfDre/v44droETmzGZ/HgFCdtkK9nUWYw4/RlHXRGK5QKMcKDpIhSygO/aIJAgAHRhAkTsHv3bvTr1w9t2rRB27ZtwTAMTp06hXPnzqF///548cUXa2moBEEQnqmp1UDeCo0G0k9NofQh2vW1vzpURy/G3v8gqQjvD07Byl25WLIjh9uf0SoCU/om4lBeGe/xrs7VbF/eMFrsGPDhTu7ndI0aczKTEUtTWUQ1CGjKTCgUYv369Vi7di3atGmD06dP48yZM0hISMCaNWvw7bffQigM2NqIIAjihlFeWw3ER7pG7XfgwBYa5aMuCo2GB0u9Xld4cP1wdmbv/8j0eKzcles2fbbzXDFmbjqBkenxHvtwzL5p9WYczivz6mO05x93vdKbG7JRqCMtKxE41YpennzySWzcuBEnT57EyZMnsXHjRgwaNKimx0YQBOE3TX0ULfV36X19KzQapZRjjofrmpOZXG+miNj7n9pC7VFLtDOnBCnNwzz24Zh9K64wY+amk159jFZk5br1kZVTgtLKm6vzIm4PAsq15ufn47333sPUqVPdVptptVrMmjWL0xgRBEHcbOLUwZg/oD10DkVLldXwIYoJU+Cdx+9EaaW51vQpl0r1KHfwSwrxUlw1Vh2Md5/ocH08cjHCg6+Px9H7R6moKvzKTmF58u8p1Blr/Pri1MG4Um6q1rGu2Ted0QK92YYX1h7ByPR4Xh8jvdnG25fOaK03PlLErUNAAdF7770HnU7Hu/RepVKhvLwc7733nlevIoIgiNqkaXgQmt5gH7XtfVMdv6QopZw3YPHm/VOmN+KpTw9wgQN7DTabHW/wHFMT+ptwH0FHs3AFureKwJ8u99Y1+8ZqufRmm5MWiWX5sM4ezxEqF2Pc2iP1wkeKuHUIaMps69atGDp0qMf9Q4cOxaZNm254UARBEHVFbXvf+KqefimA2mS+vH+UCpmTZufPc8VV15ZTzHtMIPqb/DIDTl3WYd8/JTh9Wcctm/emwcpoFYGwICkWD07B9pfvwcbn78b2l+/B4sEpaOISqPjqp8jDONM1amgNljr3LiJuPQIKiHJzcxEbG+txf7NmzXD+/PkbHRNBEESdUdveNzVZPd2X94/JanfT7Ow8V+xxasxf/c2Fkkq89s1R9Fm0E08u24sHF+3E698cxYWSSo8arDSNGsPuvgNvbchGpdmGlpEh6BAbjpaRIbxTWd60XAsGtEe6JsKjXmzcl4d5x10XPlLErUNAU2YKhQLnz5/3GBSdP38eCgWlIwmCuHWpbR+imqye7rMvgwUmq91tO982rk8fAVl+mcFrhmvBwDs5DdbfRRUoM1g43c8La49Ab7bBZHX3HOIjJkyBxYNTUFxh5jRhESHXtUB8uqoincFr0EPV6QlPBBQQde3aFZ9//jm6d+/Ou/+zzz5Dly5damRgBEEQdUFN+RB5EvXWhF8S27fPvhQSlPNUlJeJPU8OeLInYM95tdKMUektkBIbjhVZuU7C5qycEmgNFsSEKVBhtOKpT/fx9sXnOeQJVZBnMTSfrsqXczdVpyc8EVBA9Oqrr+L++++HSqXCa6+9xq0mKywsxIIFC7Bq1Sr88ssvtTJQgiCImwGrXfmTZ9rMXx8ib6Js5Q1WT3fse9vL3b32xWZmHPGlv+HzNeK7njSNGu8PTuGyPixsBqauHL9r4vkRDRMBwzABlUr++OOPMWHCBFgsFiiVSggEAmi1WkgkEixcuBDPPfdcbY21ztDpdFCpVNBqtV6L2xIEcXuQd1WPyRuy3QKa+QPau4l/XdHqzW4rnBz7WDw4BWUGC/637QxGpLeAWCREucNy+eZeVnm59t06MgTLhnbGWxv5K7Fr9UbsOFOC5KYqmKx2hAdJENsoCIydwds/nkDbGBVXXiMsSILmYQq383u7njSNGimx4U6rwLZMyEDbJkr8XVSBnu/94fFatr98D1pGhni+kTdAfpkBb3x7jAuKIkKkWPJUR6gUEpRTmY8GRSCf3wF7vj/zzDPo168fvv76a+Tk5IBhGLRu3RoDBw5Es2bNqj1ogiCI+kBeSSWm/XgCdzYPw/C774DJaodKIUFsuMJnMAT4J8puGRmCF+9vE/DSe9e+zxZVYMxnB7H0Px1hsTGcziZEKsKpwnI0Ucpx6PxV/O/Xc9wxbKZq2iNJePO7Y07BDN/SdG/XsyunBCPTrq9iS9eoobo2jVeXmRpH7ZHBbEGIXIrJG2vHZoC4fQg4QxQIffv2xaeffoomTZrU1iluCrWVISLjMIKoHar7u1WoM+Llr//iXbmVrlHj3Sc6wGZnoDVYOENFpUvh0yN5pchcutvp2IgQKeYPaI9IpQx6kw0qhQQSESATiVButjkZKq7ZewFD0+J5/XKOXizFtlNFTkVTD+eVclqejc/fjfiIYIxbewSd4sJx6PxVt0KqQNW02SN3xuC1b4657WOzWOz9OnThKgZ8uMfjPVs6pCOeX3OYN5hzzdSw/fuTaasp/HmmlCm6fanVDFEg/PnnnzAYDLV5iluW2jZ+I4iGyo38bpVWmr0uY79aacaszSc9ZnUKdUbIJSKs/b9uCJWLUagzYv6W01j8VEfM2HTC6biMVhF4/t6WGLX6IKfBYQ0VjRYLAPexqhRSHMkrdcrqOGp5QuUSLqMzoWcrp8yQI+x+PlwFz0FS7x8TceogbJmQAZVLYAj4XiV2M/D1TEsrzRQQEQBqOSAi+PFl/ObPclSCINy50d8tX0vOtQYL73Lz+VtOYWKftrxTYB8P7YQFW0/zFju1MwxGpsdzAQ5rqDg3M5n32qZsPO7WD/vzlH6JiAiR4p/iSgCA1eY9+W+1e97vKHgWoCro4gsq0jRqiAQCJDTx/M3b2yqxm4GvZ+prP9FwoNL0dUBtG78RREPlRn+3PC05ZwmWiXi3D+jU3KM3z5SNxzGwU3Pe43bxFDvNyilBBU+NruIKM3bmeNbydIwNq1rWf21ZeZCHsbIEST3vd1yaLhDAY4HVEWnxEAi8nqbO8fVMfe0nGg71JiCaN28eBAIBXnzxRW6b0WjE2LFjoVarERISggEDBqCwsNDpuLy8PPTt2xdBQUGIjIzEa6+9BqvVOeL//fff0bFjR8hkMmg0GqxateomXJFndEYLgqQijOuhwfJhnbF0SEesGH4XxvXQIEgqIuOw2wyt3oy/iypwJK8Uf1+pqNelAwp1Rpy+rMP+3Ks4XaDzu4zDzcCf+1idpd6XSvVcCYogqcjN/ZglXaNGkY6/cGmkUuZ1WiZSKfM4Jj6TRL5x+ro2w7UgKiJEivvbRkIhFbkFMSxpGjXEQvdIJkgqwtzHkmFnGO4+h8ol+O7QRaTEhnN/r5YP64yU2HCs3XcBYX5kf+rydyA8WOr1mfLZDBANk3oRGh84cAAff/wx2rdv77T9pZdewubNm7F+/XqoVCqMGzcOjz32GHbt2gUAsNls6Nu3L6Kjo7F7925cvnwZQ4cOhUQiwZw5cwBUlRvp27cvnn32WaxZswbbt2/H6NGj0aRJE/Tu3fumXysAqBQSvD84BSt35fJqAXyZrRG3DreSViyvpBKTaqng543i7330lvUA3E35XAujRoRIsW5MN0z74YTbMvZZmckY+KGzWJqlwshfdd2f/XwmiXzmgf4aRqqCpJjTLxFGAOPu0wCA0zNN06gxvkcrhCkkTqvAgqQirBh+Fz7YkYNJ32Vz7bu3isDM/kmY8eMJp79X7LvhS39T178DUUo55mQm480N7tYE/oyfaDjU6iqz0NBQHD16FC1atPDYpqKiAh07dsTSpUsxa9YsdOjQAf/73/+g1WrRuHFjfPnllxg4cCAA4PTp02jbti327NmDbt26YcuWLejXrx/y8/M5k8iPPvoIEydOxJUrVyCVSjFx4kRs3rwZx48f5845aNAglJWVYevWrX5dR02vMqNVDw0Df/xo6otWrD6/k/7eR63ejJ+OF2DTsXze63C955dK9Zj47TG3tu2bKrH4qY7QX1v9pVJIECwVQQzgNZcPVZbN49PRd3GWx2vwtJ/Pxyddo8bczGReP6Dxa494XMbueB90Bgve/vEEnu52By5rDYhSymGy2iETC1GkMyJNE4FYdTC3Gq/caEF4kBRvbTzOOy3HBjA6g8WpTIavd6I+/Q4U6oxuZT7o7+ztTyCf3zU+Zea4quzNN99Eo0aNvLYfO3Ys+vbti169ejltP3ToECwWi9P2hIQExMbGYs+eqiWge/bsQXJyMhcMAUDv3r2h0+lw4sQJro1r37179+b64MNkMkGn0zn9q0kqfBRk9GU9T9wa3EpaMX9W4tQV/t7H4gozZm466VHvMuPRJKcPX74iq83DFVg0OAVvbsh2Klw6aUM2jAyDOf2TeAuKsu7TfKRr1JBKhG5jymgVgXH3tcKKrFyntrMzk2Gzu2eUvBU7nT+gPXdtxRVmVJht2HH6CsZ+eRj5Wudpz3+1RugtNq5Ptsiq1c541Cj9ea4YBrMNCU2U6BLfCAlNlH4FE/XpdyBKKQ94/ETDosamzEwmE5YsWYJ33nkHBQUFAIBJkyZ5PWbdunU4fPgwDhw44LavoKAAUqkUYWFhTtujoqK4/gsKCpyCIXY/u89bG51OB4PBwFuMdu7cuZg+fbrXsd8IdWVpT9xcbqXnXJ9X4mgN3j80HUtF6M02vLD2CEamx2NkWjyXFTlysQw6gxnA9ayLY2HUDE0jzMlsjwqzDUU6E97qmwiLzY6xaw7jYqmBE0dP6tMWrz+YgMnX3KVDFBJYbXaM/fIw3h/ckdcxeurD7TBy5QE8mtKUG1OcOgh6kxVNlHJ8+9zdqDBaESIXQygACrQGNArm1xz5s4xdZ7TAfE2XpDfbnLJPLGxQ5ejX5G3VmeN9DoT68DuQX2bw6htFECwBBUQmkwnTpk3Dtm3bIJVK8frrr6N///5YuXIlJk+eDJFIhJdeesmvvi5evIgJEyZg27ZtkMvrV6Q+adIkvPzyy9zPOp0OzZvzrxKpDjVVPJKo39xKz7m+rsTJLzPAaPFcmR24fh/Z++0pCMjs0NTpZ1arl6FphJn92+MNHv3UZ6O6YOjy/VxQJBAK8MiiqqmvH8en4aFFO7n2ZpvNofq6BQqpCEU6E576ZC+KK8xu5S20Ris+/OMEnuoah5W7ct08iuZ70Nj4WsaulEtgtnm/Z0qFxE3bs3xYZ6/HVOd9revfAVeNGODbDZxouAQ0ZTZ16lR8+OGHuOOOO3D+/Hk8/vjjGDNmDBYuXIj33nsP58+fx8SJE/3q69ChQygqKkLHjh0hFoshFovxxx9/4P3334dYLEZUVBTMZjPKysqcjissLER0dDQAIDo62m3VGfuzrzZKpZI3OwQAMpkMSqXS6V9Nwlra80HFB28fbqXnXB9X4rCeQrv/KfG4WsrxPgZ6v0OvTXPNyWzvVtYBuL5k/oMhHblt5Q5ZJUehdFXJCik3LdM0TIH5W05j1OqDbtNC6Ro1xCIBVu7KRWKMyi0YAqo8it749li1VmOFyMUI8bFaLkQmdhM6H7lY5td9DnQsXsdRi4F2fpnBoxXC5A3ZyC8j02DCmYACovXr1+Ozzz7DN998g19++QU2mw1WqxVHjx7FoEGDIBJ5X+HhSM+ePZGdnY2//vqL+9e5c2cMGTKE+3+JRILt27dzx5w5cwZ5eXlITU0FAKSmpiI7OxtFRUVcm23btkGpVCIxMZFr49gH24btoy7wVwtA3NrcSs+ZXYnDp4+pq5U4rP5kRVYury4ow+U+Bnq/m4UHYXZmMirMNq/6KbHo+p/JUIcVoCHyqr93fPeo0mzFlH7teO/n1IfbwWq1Y2RaPB5IjPJ47upqbCpNVmgr9ZjVn/95zs5Mhslid9P2eLrPN/K+ag1mDPeg6RqeFo9KU+1NxfKZaLJk5ZRAa6g/U9ZE/SCgVWZSqRS5ublo2rQq9axQKLB//34kJ7u7qlaHe++9l1tlBgDPPfccfvrpJ6xatQpKpRLjx48HAOzeXbX01WazoUOHDoiJicGCBQtQUFCAp59+GqNHj3Zadp+UlISxY8di5MiR2LFjB1544QVs3rzZ72X3tVXLzGnVA1Vfvm1xXMlTF6ULAqE6K3G81Q27kXp9jjXBgqQijEyP52p4ycRCxDYKQquoUI/j8fd+7/unBE8u2+tx/1djumFnTjFSW6ghEQlRYbKiUGtAags1jFY77z3an3sVz685VFWzS6WA1mBBiFyEK+UmiAVCfLLzb+zMKeHqgHli/TOpYICA/j4cySvFkE/34d3Hk5AUE44Ksw3lBgtCr9VKs9jN0BrgVm8NuH6fH0qKhtFiQ1iQFCarHRVGK5QKCaKVMr+fn1ZvxsELpZj47TGujluF0caVNJn47TF8OrQzOsSG+9VfoPh6rl8/0w1d4vmzV8TtQ63VMrPZbJBKr/8yiMVihISEVG+UfrBw4UIIhUIMGDAAJpMJvXv3xtKlS7n9IpEImzZtwnPPPYfU1FQEBwdj2LBhmDFjBtcmPj4emzdvxksvvYRFixahWbNm+PTTT+vMg4ilrr05iJtHXZcuCIQopTygoNzTezx/QHswwA294476Ez5d0PaX7+E9LtD77cv3S6mQuNUPy2gVgXvaROKOxvx//5RyMYorzBi1+iCWD+uMUasPAgDG9dDgSF4pl7ng8yByRGe0cMf66wmllEugN9vw3JqjvPu3v3wPPD1i9j4/3L4JTFY7pnx/3G9tkyvFFWaIBALMG9AeK1ymBdM0aswb0L5WPdd89V2fNHxE/SCggIhhGAwfPhwyWdUKCKPRiGeffRbBwc6/oN999121BvP77787/SyXy/HBBx/ggw8+8HhMXFwcfvrpJ6/93nvvvThy5Ei1xlQbUC0z4nbA23v8+9kr+OnYZbdl3IG846wmyJPvTk1psFgtEZ+/UNWUE+NR4+PpOhz7ZLU5bJkOx8DKcZ8raRo1jlws437OyinBmxuyfXpC+XvfPLXJ0ESgVG/Gkt9yeK974rfHsMSP56czWmBjGF6N1K6cEggAvPtEB6993AgqhcTrc1WRAS7hQkAaomHDhiEyMhIqlQoqlQr/+c9/EBMTw/3M/iO8U5+8OQiiunh7jyNDZV49bfx5x2+WBoux2r3qbcZ8doj3OG/X4aghctTmuJbp8KTbYeuEOXoUAf55Qvlz3zy1yWgVgemPtoPebPeov9np5/NTyiUQCAR15rkWE6bAbA+6uNmZyZSJJ9wIKEO0cuXK2hpHg6I+eHMQxI3i7T3mq8/liL/vuD++OzfKFb0Z87acwn8f74BKB71NsFSE88V6XCz1vBrJ03WU6a2chmhiHxn0JhumP9IOZpcK9K6+ScEyMULlYmw5XoAX1h6BnqfIqz+eUP7cN742NobBlXITjBbvpUj8eX4RIVKcL6m84X5uhDh1MBYMvLPqXWUABlWic6udgVZvpkw84USNr3ksKipCZGRkTXd7W1HX3hzEzeNGRMX1HW/vsS9tTCDveE1osC6V6lFutHLmfCFyMZqFBwEAgqRi7D9fhu7v/O52XHW9eVx9m+wMYLExCJGK0Dc5GpuzC7h9rG6HLePRL7kJr4+Sa9+eDAfZd67MYEaITIxQuQRlejNs19bPON5L13v7d1EFgmQiGK2B1YTjQxUkxR0RCmx7uTusNgY6Q9XvgFgkwNgvDuNsUUW1/9b5WpDiuF8VJEaQVIzJG7L90rP9W6qHzuFdCZWL0fTau0Lc3gQUEAUFBeHChQto3LgxAKBv37749NNP0aRJEwBV/j4xMTGw2bx/u2jo3CxtBFG33O7CeW/vcVG5qd68477M+YRCgUcdT6HOiIxWER5rcXm6DnVwVZHYt3844XbeWf2TwTAMfjp+3R+NnSJbu+8CnuzUDA8lRTntdzxeHSzlvaaeCY0x9eF2VfXIHMbL9v30iv3oFBfuVRQdESJFbrEJ8epgj/qbjACen1go4r33y4Z2xkd/5FTrPfBVhNh1v6uQnYVPz0ZGjg2bgJbdC4VCFBQUcBkg1+KthYWFaNKkCex27+nyW43aWHafX2bAG98ec/rAYOf4m9wGH5YNnfpU1LI28fQeLxjQHnaAd9+czGSYbXZoDbWfNWMLuB7JK3Nati+XiFCoNaB768YwWGw4X6J3E/+madQYnd4C8RFBmPr9iYB+V30Vy53VPwn/lhmhNVi40iIn87V4qmsc1u67gGkPt8MkD9XZxSIhXvvmqFvfnj742Wthi8hmtIrwKIp2LAzL56Dta6Wbq21DmcGMcV8e4TWnnHvtWrz9vXPNsCokIt5rZ/ucP6A9Xncp2Ou4yo+P7S/fg5aRIfi3VO92rGvflCm69ai1Zff+IBAIarrL25KboY0g6g5/hPO3w7P29R677pNLhHj7hxP49dR1M9XazJqVG604kleG9wenYOWuXKepqDSNGt1aqCEVCvHlvgtIiQ13q3/2+d7zmNavXcC/q76K5ZabbNjzT9Wqs2CZGCnNwwCA0w291tuxDIizJ9Spyzrevl1XsDmyK6cEI9PiAVwXRfONv7jCDLPNjh2nr2DvP1d5a8LpPeiLPGVu1ozuhiGf7nUKirJySlBhtgGweQyI+DKsm8ene72vOp6Cvf7q2fiOde27Ke9e4nahbgoUEQBuLX8aIjBuRDh/q+mOvL3Hjvs8Zc18LcW/kfuhM1gwMj3e49LvqT+cwNR+iRhxdzwuOYinBQIBmqoU6HpHI5QZzIiNCA7oGfgSPlcYrVzwwmfOqDNanSqys5mXCyV6eErqe/vgD5KK0ChYiuXDOsNktcNstXFlQcr0FlSarag0V5kmlhssaB6uwNIhHSEWCaEzWBATJoFcLMTfV8pRwfPuFuqMbsEQUBVIzNx0AvMHtHfL0pQbLICH78+eLB183Ve+3yt/9Ww6H87VtNjl9ieggEggEDhlgFx/JgiiiuoK529n3VF1smY3ej+UConXzMnOc8WwMQyaNVJg2Z9V7tEsGRo1ZvRPgsBvUYHDeX3U6GLLfgD8H9iOx7tmXn6akMHbp6cP/iCpCO8PTsF7v5xxvr5WEXj74XaY89NJ7Dh9hdv+84vp+GxUF7y18bhbtmfaI0mQCIF/SyrR1GHazFdGbGKfBLftoV58gDy9K473jQ++3ytvXk+OOjAyciQC8iFiGAatW7dGo0aN0KhRI1RUVCAlJYX7OSHB/aUniIZIdQq7+jLsZL/Ra/Vm/F1UgSN5pfj7SkW1CoDWBb6yZpUmi9O1nSssxx9nr+DQhVKndq73wxuhfhQPrTBaq4TIriaE14q7in1kGPjwVSy3SGcC4G6+yO5ni+nyZV6sNjtv30culvFuZzNkbtd3rhjTfjiOxBhn7ziZWOQWDAFVgc20H45Db7GjwmJFoc7I7fOdEXOeZkvXqCETCz2aI3p6V4p0Ju/FYnmK2rJeT67bXf2slD4K0foKcolbH/IhIohagDW+8ySc96Tf8JVBqTTbbtkMkresWZBUBKVC6jallqZR4/3BKW6ePP7qsJqFB6HCRwHRYJnYu96nGuaBbLHcN3mE0VMfboenPtmLjFYReP5eDUatPuC037FQLF/mZeyaw/hsVBdM2Xjcqe9T+VrMzkzGlI3Hnd651BZqjxmyrJwSjLimLWIxWDybMmbllMBuZyCXiaA1mLlxBpIRY1dtiQGP76ynd2Xit8ewZnQ3zNx0gve+muw2t/uuN9uwdt8FzM1MhtnGeNSBNb1W7HcyzzObnZlMguoGQEAB0bBhw2prHARx2xGocN5XBkVrsGDajydu2ZIv3pbpT+mXiCkbj7u5W7MfzCPT490+1B01Ha46oxCZGJUmKyRCAc4WlntcOp/RKsKTjMXpPPtzrwZcgDlWHewgjK56/sFSEYxWG74Y3ZU774bn74adqTIMVCokTlkTx8xLRIiUK5JaqDVhct9EBElFKKkwQiGtOs7xnaswmREeJEO5yYqlQzpCLhHhcF4pVmTlOgWXrtojX1oandGKeVtOY8aj7bhtbEbMU5kMpVyCr5/phlB5VYFZmUiISC8BfESIFIPuaoZRGS3cPIzW7b2A1x9MwERBVeYpRC5Ckc6E/207g7cfSUKUUu5RkO6LOHUw5g1oz3lWKa/5EDWjYKhBUK0cIMMwOHToEM6fPw+BQID4+HikpKSQnoggXAhEOO9LdxQkFd3SK9e8Zc06xoZh0nfZvMc5rpByhNV08OmM0jVqDE+LR7NwBWb8eNJjVmHmo0kw+fBNC5VL0GfRTu4YfwqssrgWy80vM2DBppMY1CUWX+67wLu03THjx2ZeIkKkWDO6G2Zscvc1cvXIYd+5Czyrvvgybq7aI19amhC5GDtzimF0CKS8ZcTY+xWIj48qSIrn7tV49AT69M+/8fm+i27nYe91oEWKWXx5HBG3NwEHRL/99htGjRqFCxcucKsd2KBoxYoV6N69e40PkiAaAr4MO4VC7184boVVMDFhCrzz+J1uLsP/luq9HueaxUjXqBEiF3vUXWXllIABMKVvIgZ1icX8rafQITYcI1yWkM/adBJTH070mt1QSIRO/fpTYJUPdqx3Ng/Dyl25SIkN51395pjxCw+WIrNDE0zo1RoGix0v9GiFt/omwmKzY+yaw8jKKcHkDdluHjn/lurdggnAPeOWzqNhUkiEXu8H+3ff9X1zzog5Z2YCXSnoafzs9c4b0B5Dut0RcAbIG95WylX3mRO3FgEFRDk5OejXrx+6du2KhQsXIiEhAQzD4OTJk3j//ffx0EMP4dixY5xRI0EQ/uNLd2TwUV/qVlgFw5fNyWgVgTcfauv1OMcsRtq17E+lyYoKIzxmzXZdC4rYVWaOK6kceen+1pjVPxlvbXTPbszKTMZll2CNLbAa6IcjqxEbfvcdWLIjByPT3KcBWdiMX8vIELx4fxveTMlno7pg6PL9vB453jx12Iyb4yozR4wWG6b0a+dRp1NYViWm5nvf+DIz1Vkp6MsTqNxoRdsmNWOSy+JrpVx1njlxaxFQQPS///0P3bp1w/bt2522JyQkIDMzE7169cLChQuxePHiGh0kQdyqBPrN2FEDUmmyQKWQwmS141KZAaFyMd4Z2B75WgOSYlSc4/LhvFKcuayrlyVfHK+/UbAUb21w1wntPFcMi83ucWl0hiYC8epgrP2/bgiVi1GoM2Lit8fw6dDO8LUivsJkReNQGYKkIt5CqWybl776Cx/8pyOsNoYr7ioWCTBm9UG89XCi2zGeVlU51sFSh0ogF4pQbrZxepQ/Xr0X+dqqAMsfw8D8MoPHTMmUjcfxwZCOeGTJLrdsjS8dkFIuwaz+SQiSiPB2v3Z49QEr9GYbVAoJSivNeP7Lw9cK0yY46XSe+mQvZjyahHSNGnI/Vt/5WjnpqHtzfFfEAsZrDbTayIb6WinnT1Fd4tYmoIDo999/x9y5c3n3CQQCvPjii5g0aVKNDIwgbnWq66HDakDyywyY+M0xpwCiamVSS4xafZD7gGc1DvVNP+R6/cuHdXYLhliuVpi51U6OH/4Zmgg8f58G/ZZkcdebplFj3oD2UCok8FV4SGewYNXu87wr1ViUCgnOFlXg/vf+5O0jPMg9E8K3qsqxDlbryBAsG9oZE3kyO7P6JyEiROqXYaDWYPGatXhTJOTaul6TN0LkYtzzzu/c+5gYcX3p/anLOhRXmD2WuwhTSDD14Xaw+FGiyV/vKcd3hb13kzfy10Ab89nBWsmG+lopR8vub38CMtjIy8tDcnKyx/1JSUm4cOHCDQ+KIG51/PUU8nq8SzAEVGVTlvyWg5Hp10XGWTkl+HTnP7hUqsepyzrs+6cEpy/rcKlUX2eeRXzX7y0jcjCvFOv25SElNhzLh3XG0iEd8c2zqeiTHI1Rqw84BTK7ckqwalcugmVir35PrMfPznPFWLUr1+meObYRXSvu6qkPq8056nL0CWJx1bx88J+Obh/oQNWzemvjcSx5KoUzDOSD9ary6Z5ssPB65Pjy1BGLqvRofO9jqJdjMzQRaKyU4X/bzkCl8B2A64wWBElFGNdDwz3XFcPvwrgeGgRJRSg3WtzeFe/3LhsfPd2pVoITX95Rrs+cuP0IKCCqqKhAUJDn5YdBQUHQ672LIwmiIeDPN2Ofx3vIpuzKKeFqXwFA+6ZKjExvgYnfHkOfRTvx5LK9eHDRTrzx7TGU6i146asjyFy6Gz3f/QPj1x5BfpmBt9+ahO/6vWVEVmTl4s2+bXEkrxSjVh/E82sOQ2uw4M0Nx3mzOlk5JagwWjndlWtQxFZ4X5GVy7W/u4Wat01hmREj0uLdghN2v1Z/PShxXc3E4qp5sdoYr5kdpUKK0/k63vM6elX5yvQoFRJejxzWU8f1A57VRY394nqpENf3sZmXY6c8nIiFv5zBG33a+qWnUSkkeH9witNzHbnqAI7kleL9wSlQKiRu74qve2ey2mvFE4hdKcd33XzPnLj9CDjMPnnyJAoKCnj3FRfz/wEniIZGqY9MjC8NhNbg/XjHbMv7g1OcvlEHSUVcZfe/r1TgncfvxI/HLmNFVq5Pz6JCnRGlejPKDVaEyMUQCAChAAhTSMEAbqvD5GIhr0aKz1PJWwmFTrFh0JutTgVWQ2VijOuhcapQ7+ijw95DVnf1b5kBF67q0ThEBqlYiMtaI5Y81ZE7Jkwhws7X7kWFg6ZHIhLgz3NFyDpXwlvcdd3+PEx+qC2+fiYVKoUYoXIJDGYbjuSVOl+vSybHaLbgh3FpEIuEKL92LnZl2MVSA8oNFrz5UFtYGDum9EsEwwB6sxVhCqmTV5VKIfG64subR06cOhjzB7SHzmjlfLBYXdTZogqntq7vo6MfD1eYVyyExW7nvH78IVgm9lhHTgDg3Sc6uK0wrMuaYt5WyhG3PwEHRD179uQtLigQCMAwDHkREQ2eCyWVPgWz3jQQ+WUGn8fHNgpCRIgUxRVmJ2dhtm4VX2V3VkfjybMo75oGxvHDN02jxqj0eJRWmrFkR45T+Qe2ttWgZXu4DAOrSeHzVFqRlYv3B6cAcNYJpWnUGJXRAmKRkBtzkFSEjc+n4UheqcfrcLyHqiApSirNkIiEWPjrWbf+P366E4JlUrzBq+lJRkKkEh/88bfTudhMTZMwBeIbw6Omqyqbc30szcMVCA+W82pg2JVhQTIRerz3B5eFemHtEXSOC8c8FxfzmDCFV/dkX4aBTcOD0BTA30UV6PneHx7b8b2PNWFGWOFjtViZ3gyjxfldr+uaYtX1MCJufQIKiHJzc2trHARxW8BqSVJiw/0qKOkKq6cYfvcdXjMDFSYL1ozuhiGf7nX6Ru2tsrsQwJjuLfC/X8+5fcv25MHCHtcnuYlbLSy2ttXaMd1wrrCCy+C8/f1xzMpMdvNU0ptteGHtEUzpl4ip/RK56vJHLpbh6KUyXC6TcfdsZHq8mwkhOx6gytna9R7KJSLP1y4QoE9StEddyrRH2nEZIpVCgvAg50xNlabrKG89sInfHsPcx5K55/XBEM8amCkbj2PZ0E7Iv7Z03dUXiC97F6cOxoKBd0JrsHDZGtaV2l8UUhE2j0+Hzmh1WqlXXGH2+j7eKL7c1y+VGtwyh2KRwIfrNYmbidohoDcrLi6utsZBELcFrJbkSF4ZbzYkw0stM+C69mZUWjyGp8WDgXs2ZXhaPIxmO2buOIH511ZbsXit7J5Tgtf7JGDZn/+4fcv25sGyM6cEw3mcooGqD3mjxYbn1xzmxjciLR56k5XXU6lzXDjubd0YTcIUiFbKUVxhhjpYCrlEhMc+3M3dM2/XsSunBFP7JbrdQ53R84os1v/H0zVYbAyW7MhB91YRvNOJBTqjWzDk2LfeZOUyOWKR0GtWBBBg4rfHnK6HdeL2lL2LCVNUu1adJ/flNaO7YfH2s5jct+peBmoR4Q++3NcB98zh2C8OY9nQzry+UFRTjKhNajTU/u677zBt2jQcO3bMd2OCuA1hszVsNmRkeryTLqVpmAJNvHywsd+o9RYbXl1/1O34IxfL8MLaI/jv43dWufb2TeQqfLOCU28U6Uy82RVfHive+nWsZM5+6E57uB3ifdRycyxrciSv1OmeBUu9/2ky8AitdYbqX0O5weK18K6vvrUGK+6KVmL+gPZc5ssTOoPFTVTvOLaa1Mh4c1+euekEFgy8E03CFNW2iPCFN/f1jFYROHKxjPd35XKpHnMzk1FxTSsWKpdAKRdTMETUKgEHRB9//DG2bdsGqVSKCRMmoGvXrtixYwdeeeUVnD17FkOHDq2NcRLELYFjtkZvtrllObZMyPB+vFyCIKkIkaEy3uNZ5JKq6uHlRgsUYgHntOzL2wYAUmLDUGGwQGewOAmMvcH26yjYZoXOjUOlaB0Zgv8+cScnIrbZGeSXGRAsrRqnjWFgsdlxWWtEQbkRYQpnoSqbSdCbbViRlYsHEqOwfFhnmG12RIbKIREJcFlrhEQkxOFrgmb3e+f9z5m3exOqkHgtjhskFfFuZwmRizmhtT8rw1yLrcY2CsK4HhqsyMqtUY2ML/dlncGCYKkIf5y9guF334HBXWKdxlXdosGO2aa3+ibiUF4pZm46ya0Y7N4qAjMeTcJD71fViON717e/fE+Nu1EThDcCCojmzZuHqVOnon379jh9+jS+//57TJ48GYsXL8aECRPwzDPPIDw8vLbGShD1Htb/pbr6h4gQKVYMvwtnC8s9apDSNWpEhEgRJBVBIRVhT24pTuVrMat/EuxMlVcM35J91pcnPEgMuViIyRuPc/2vGN7Z47gzNGoU6oweBdsZmggsG9oZMzadcCqPwQqWh6/cj4vXsibslNqCfafx9sPtuIKZbCbh4IWq5dgLtp52E3ePSIvHuC8Po2NsGJ7o1MxtnN4qrme0ikCRzsh7z9nn4u1DXyEVeX0em7Mvc/dky4QMr++AxWZ3mmJcPqwztp8uxJG8UqwYfleN6nl8Zf4qTFaU6i3YdCzfYxHYQIsG85Zn0aix8fk05JZUQiwUoKjcBKlIgM5x4R5r99VH53Xi9iYgH6KVK1fik08+wcGDB7FlyxYYDAbs3r0bOTk5eOONNygYIho83vxf/NU/fLAjB7M2n+L1qMm4piH6369nMaVvWxTpTJi56SQeah+Dqd+fQL/FWRiWdodHT50VWblQB8udgqEgqQgSgRAz+ye5jTtNo8aI9Hi0bByMKf0SeUXLO3OK8dbGbCTGqJy2s4LlD4Z05LbtyinByl25aBujwpsbslF4LUhRBUkxf0B7fDbyLqzelesWTOzKKcHqXeexeHAKDueVYfLG49yxLDabHdMeacddA2sIuGZ0V7zQsxU6xoVjbmaSU7bH3+eikIgw7j6N231Nv/Y8WL8jABjz2UHM6s//Dszsn4yxa657AO3KKcHS3/4Gw1T9/we/8WcEq4uvAFwdLMUUHgE4+5xGpscHNIXnyZB0Z04Jpm86gex/tRi1+iAmfZeNt384gTnXxPeOeJu6JIjaJKAMUV5eHnr06AEAyMjIgEQiwfTp0xEcHFwrgyOIWxE+/xd/9Q+Ohox8GqTGoTIMWrYXerMNr/dOwH+W74PebMPIVQew5YUMWO0Myo0WTH6oLfRmG65UmCAVXdcedYoNh95ic1umv2zn3zhVUI75A9rjjT5tYTDbqnyIADAMg6JyE5KbqjDpu2zecWfllHClN1y3s+UlWFgR8ZIdOU4FMxkAZivjWbycU4xn723JZS5ci21qjVY8vXwf5g9oj0kPJUAmFmP6D8eds1mtIrB5fDpKKk0Ilvn/XJqEKWCx2dEvuQn3PJo3UuDnE4VuJUEulhrw9PJ9+HJ0VycNjMVmx9Dl+7hsmeN1DU+7o+r/PYiqq0uwg77MlXSNGmab3eP9Zp9TIFN43gxJHcXjALDtVBEmPdTWq86MIG4mAQVEJpMJcvn1P0BSqRSNGjWq8UE1FC6V6lF+rRCkSiFBiBeTNaLuCWQVDuv/wtdHUbkJZde0G8EyMcIUEq4fx2XKfLqKpUM6ch++OqMV7z7eAQcuXMWKrFyU6s3oEFuVpS0sM0AgsCBIJka5wYK+yU3wWEpTWBk7yvUWrBjeGVFKOSqMVigVErz9SBJ+OXkZ4x0+3NM0aqRp1OiZEI1Pdv6Dp7o6rzJ11RNFhso4HYxjgFDOY7THiojZKR22VMngrrEe7z8AaA0WrNl3ASPT492mg5wN/QQoLjdhYp+2GO6wxHznuWJM/eEE/vv4nQCqNDb7c69yRpPe/Gdi1cEQi4Tc8nej2e5R43Wx1IDLOiNUQRIIBQLkFldy02R81Jao2s4wmPZIO0z7wb1y/bRHknwaiAIIaOrK1zJ7V2G7zmBBi8YhFAAR9YKARdVTpkzhyneYzWbMmjULKpVzqvy9996rmdHdxjgWgmRh0/dxasq41TdqYhUOn7FfmkaN8T1aIa5REJqEKXwuU3YUBltsdljsdpzM13JlEFiMNjtmbT7p9n7N7J+ExiFyvPer+7s37ZF2SGoShmfXHILebOO+0Q/5dC/WjunmVNPLHwNINigK5REZs9fBTumwmbFRGfzL+x2PY8flOh0UFizBmtHd3PyL2CXmQz7dywVFpZVmzHS5Pz0TGmPaw+1gtjEeg17H5e9/u7g9u1JhskFntEIhEfkUZTs+15oSVeeXGfBvmREvrDvCW7l+0LI9+HxUV699NAtXBBSsBPL+ArVvskgQgRBQQNS9e3ecOXOG+/nuu+/GP//849SGnKp9c6lUj42HL2LetWWl7CqfEKkIGw5fxGOdYylTVI/wVajVn1U4noq1sh/I/drH4KGkaK/LlFlRNPv/e/4pwZG8UqTEhmPVrly8+0QHAO6FRllYY8BxPTS8+6b9cALjemg4k0Cg6ht9YhMlDp4vRWSojJt+8WYACVw3GkzXqGG1OWcF2OtwLJjJZhYaeRFGO14/ALdim0FikZsTNXttMzdVeTaxFdz/LTM4tQuSijC4a5zb8d6CXl/PimEYrNyVi5TYcPRNjvYpdmfPVxNiYvadHdwl1mvlepFA4PEaureKQHSAjs3+vr9s/yScJuoTAYmqf//9d/z222/cv/Xr12P9+vVO23bs2FFbY71tsFqteDSlOd7YkM0V4+yzaCcmbcjGIynNYbV6XxlC3FxutFAr14eXYq2RoTJOO+KrWKnj/7OFXtlip4B7oVFHsnJKECzj/x7E7nMsHBumkGD+gPa4t3VjbDh8CVP6VYmWU5qHeTwHOyZ2lZmjiDijVQT+L6MFTuVrnQpmspkFkRAYnhaPDI33Yq1NwxVu01sVZpvX645WyT1majwFeHzV4Fl8PSuRQIBdOSVVYxYIMCojHhlenmtNionZd9aXDYNYJOC9huqOxdM9SXd5fiScJuojAoavMJkXysrKMHnyZHz11VcoLS0FAISHh2PQoEGYNWsWwsLC/O7rww8/xIcffojz588DANq1a4epU6eiT58+AACj0YhXXnkF69atg8lkQu/evbF06VJERUVxfeTl5eG5557Db7/9hpCQEAwbNgxz586FWHz9j/7vv/+Ol19+GSdOnEDz5s3x1ltvYfjw4X6PU6fTQaVSQavVQqm8cV+MiyWVvN9kgao/HHMzk9Gcps3qDUfySpG5dDeahyvwwZCOTgU7ATtCpBIu0xcWJEGITAyjxe407ZJbXIHxa/9yOz5YKkJxuRFyqRghUjHsYKA326A32xAiE8NisyNEJobJaof2Wv9BEpFbZlEAoNxhm2MhUVe+fiYVw1fu56a0WC1Qx9hwhMrECJGLYbczqDBZ0UQl55bG/1uqR7nJimCJCJd1Jjzx8R6P92z9M6mIDJVBDEBnuT6uIKkIEgawCcC944U6I0orzSjTW6AKkqBMb0ZsmAIXy4yAoMq3R8AADBhc1hrx3eFLeOX+VmgR6fy7uD+3BE98vNfjmNaN6YYKkxXr9uUhIUbpNNW3YvhdGLnqgFN7R41Uo2AJIoJlqDTboLsm/g2RirhpyuIKM0oqTSg3WnHkYhm+P/Ivlg+/CyarDRVGG1QKMbadKoRcLMLdGjWMZjtC5GLIxEIUV5gQIhOjaVhg01OOuOrbKo1mXNVbEa2SQ6u3XAsEBdhxphAf//EP9Gabkys3q23TGqraumrbqjseViitkIpQbrRAa7D6pdciiJoikM/vgKbMrl69itTUVPz7778YMmQI2rZtCwA4efIkVq1ahe3bt2P37t1+L79v1qwZ5s2bh1atWoFhGKxevRqPPvoojhw5gnbt2uGll17C5s2bsX79eqhUKowbNw6PPfYYdu3aBQCw2Wzo27cvoqOjsXv3bly+fBlDhw6FRCLBnDlzAFTVX+vbty+effZZrFmzBtu3b8fo0aPRpEkT9O7dO5DLrzF8fZOt4HHhJeoOpVyC5uEKfDaqC95yWK7ePFyBz0d14YJbR12Na7mOGY8kuh0PXNf1PPPZIUx/tB2W/na9gGqQVIQVw+/Cgq2nsdNH/8/f2xKjVh/kghzHQqKuQZHVZud0PgA8aoFGpMXjk00nMePRJFhtds7xeMuEDIT6WM6tM1rw/o5zvOOa1T8ZFQYTmiPYY1mJ6Y8moalKjjd4CqTO6p/M+4fLl34lWCbCkh3nMDszGX0W7eS2B0lFCJI4Z44c7/W6/XlYM7obb2HYaY8kIUQqQsvIEFgu2/HEx3sRESLFmtHdMP1HZy0Te0+f/Hivk+gcALZOyKh28OGqb4sIkeKbZ1Pxzs9nnVaQpWnUGHefBu2bhmHNvguY+WgSd85Ksw0zNp2sMadqRxfy2nLBJoiaJqAM0Ysvvojt27fj119/dcrSAEBBQQEeeOAB9OzZEwsXLqz2gBo1aoR33nkHAwcOROPGjfHll19i4MCBAIDTp0+jbdu22LNnD7p164YtW7agX79+yM/P58bz0UcfYeLEibhy5QqkUikmTpyIzZs34/jx49w5Bg0ahLKyMmzdutWvMdV0hmjfPyV4cpnnb7JfP9MNXeLVHvcTNxet3ox8rdFNpPzDuDTM33qa2zauhwZH8kp5g90tE9Ixa/Mpj1nBt6+tBHLc79qft/7TNGqkxIY7BTXpGjVefzABjyzZxW3L0Kjx+oNtkf1vGa5UmGCxMT77PHqxDH2SovHmhqrfoa/GdEOUUoa3Nh73qPVhx5KhicC0R9rhfEklt9KLzYJKJSK8/PVfHu/JuB4aDFq2z+O+ZuFBTlq7f0v1mPjtMY9LzEekxWPU6oPYND4d87ac4tqN66FBags1hnx6/VyO93r5sM5YwTOddn0srdA2OhRGqx2vfP1X1dSQh/aentO7T3SoVsZEqzdj3NojTsHG8mGdsWpXLu9y+jSNGv3ax6B7qwjOboCvDxZPtd1uZHw11TdB+EMgn98BaYg2btyI//73v27BEABER0djwYIF2LBhQ2CjvYbNZsO6detQWVmJ1NRUHDp0CBaLBb169eLaJCQkIDY2Fnv2VKXq9+zZg+TkZKfx9O7dGzqdDidOnODaOPbBtmH74MNkMkGn0zn9q0l8WfvTyov6BfsH2/UDzrWIpzddDQOB16yg1ca47Xftzx/djmu/YgcPoDSNGsPS4vHksj3YnH0Zfdo1QefYcJ997jxX7FxmQyHBC2uP8JoPump9duYU43xJJVbuysWa0d0QESLlsqC+ykr40jqVuyy7r7RYOY2TI+kaNaY+3I4rqHqp1IBpj1w3oUxpHoY9/5Q4mS463utIpczHOEUorqjyRJqTmYxopdzv55SuUTtpqQKFT98WqZR59RaKDJU53bua0MgFMr6a6psgapqApswuX76Mdu3aedyflJSEgoKCgAaQnZ2N1NRUGI1GhISEYMOGDUhMTMRff/0FqVTqpkmKiorizlFQUOAWnLE/+2qj0+lgMBigULinbOfOnYvp06cHdB2BEOqjvIOv6Qji5sBqW3RGC5RyCf549V6UVJogFYvwx9kiN38dX8VDveHNq8ef/h33O2pfyg0WbBqfDjvD4LczRdxy+F05JZi5+SQmP9TW7Ri2RtnhvFJY7VUJZIlYiCCpCHqzDcFSEZqFK1BYVlWAU2ey4kKJ3qn4rOOUkMlqd1vpVeW1431FqmPRWL59IqHzfq3eiue+OIS1Y7rBaLE5LTF/6pO93IfvHeogNA6R4t0nOqC00gytweJWcd3xXnsbB7vfds2SIFYdjP25/MEIi1Iuwdr/64YQuQihMjGn0aoOfL4/vsZrstqdPJx8eQfdiC9SbfZNEDVNQJ+8EREROH/+PJo1c68jBFTpdQI1amzTpg3++usvaLVafPPNNxg2bBj++OOPgPqoaSZNmoSXX36Z+1mn06F58+Y11n+za+UdJm/IdjNLm52ZTEvu6wGetC1T+rXDkE/3om0TJXokOAfavoqHesObV48//bP7vfkDuTpJ7zxXDDu8ewo90j4GQVIRRAIBpzua8eNxvNUvCZOv6XuWD+vs1XSQHXdWTgkm9kmoul65xEc4BITIPXv3hMhFEAuFyCup5AKKEJkYxRVmfP9XvsdpwO6tItBEJa/SuACIUsrxd1GFW8X1xqEyv8bB7g+SXP9T6kvLJJcK8fDiqmnM7S/f47WtL/jO5Wu8MrHQycPJ13hvJGNdm30TRE0T0JRZ7969MXnyZJjN7mlOk8mEKVOm4MEHHwxoAFKpFBqNBp06dcLcuXNx5513YtGiRYiOjobZbEZZWZlT+8LCQkRHRwOomqYrLCx028/u89ZGqVTyZocAQCaTQalUOv2raeLUwZg3oD22TMjA1890w5YJGZg3oD2ZMtYDCnVGt2AIcPazYacBHKdnjlwsc6t1xSIUwG0qhyVdo4ZYJHA71rU/b/2zHi/e/IHY2lSO6AwWTOnb1uMxMzedwFt922LPP9ePH9z1Di4Y8ndcLBVGG9I1asjFQq4Yq6d7Umnit59g98nFQqd6aEJB1flWZOVidHoLzMlMwvJhnbF0SEesGH4X5j6WjAU8S71Z7xzWGXzU6oP45WQhd01FOpOPcdqc/HR8XVeRzgSgZnx42LE7UqQzIcPL8yjSGZ08nPj6YLnRMdZm3wRR0wQUEM2YMQNnzpxBq1atsGDBAvzwww/4/vvvuZVip06duuGpJrvdDpPJhE6dOkEikWD79u3cvjNnziAvLw+pqakAgNTUVGRnZ6OoqIhrs23bNiiVSiQmJnJtHPtg27B91CXNwoPQtokSXeLVaNtESZmheoIvbUuksip74FrEc0VWLkakxbt9GPZJikKQWIhZPMVTuYKfXxzGuPs0Tv47K7JyMf6+Vtw2T/1ntIrAuPtaYUVWbsA6I6PFhg5edEQ7c0qQ3Ezl5Hnkqqlhx+WtoCyLUi7G1IfbwWy3c5obvnvy9sPtEHHNCNJ137RHkhARKkOB1oCsnBKUVl77giYARqTFo1uLRmDA4Kfsyxi1+iCeX3MYI1cdwE/Zl8E36cjnnbMiKxfje7RCRqsITPz2mEdt0rRHkhDfKMgpyPJ2XayWqaZ8ePjGPvHbY3j7kSReL6fx97VCuibCSbPkyTuoJsZYm30TRE0TsA9Rbm4unn/+efzyyy9gDxUIBLj//vuxZMkSaDQav/uaNGkS+vTpg9jYWJSXl+PLL7/E/Pnz8fPPP+P+++/Hc889h59++gmrVq2CUqnE+PHjAQC7d+8GUCXE7tChA2JiYrBgwQIUFBTg6aefxujRo52W3SclJWHs2LEYOXIkduzYgRdeeAGbN2/2e9l9Ta8yYwmkNlZ94bqupmb8RGq6P+DG7+v+3KtePXbW/l83DP6kapXgD2NToQ6Rc4VclYoqH6IKU1WNunKjFY1DZZi/9TTySvROPkShiqppI6kYEAmEMFjsnG+LXCyEyWaD2WqHUCCE0WKD1c7AaLbBxjAQCAQwWmyQiYXIKapAz8RIWKwMdAaL1xWMS4d05Ka3MlpFYPJDbaEzWr1e7ydDO+HoJS1SmodxPkU/HS9wqlnGapB6t4viMiBHLpY5tWFX0733yxlM6NkaCU2qfpcKdUZcveZDFCIXoaTcjBOXtWgXo0KITITGoXLozTbOu0khEWJ5Vi4Gdm6OQcv2YtWILugS3whnC8sxb8spDOkah7X7LiAhRuWmiTpzWYf/Pn4n573DvicqhQTBMjEqHAryRoRIYbTaUVppht5sRURIlQ8Ruz9YKoLKwYfI8X0DqrJvbHFX5bX2WoMZCmnNFzB19f2JCJGi0myrqrt27V0LloogFQmht1Rtd/3d4OujpsZYm30ThDdqzYcIAOLj47FlyxaUlpbi3LlzAACNRlOtIq9FRUUYOnQoLl++DJVKhfbt23PBEAAsXLgQQqEQAwYMcDJmZBGJRNi0aROee+45pKamIjg4GMOGDcOMGTOcxrt582a89NJLWLRoEZo1a4ZPP/20zjyIWG5Fbw5Pupo5mcnVEobWdH9AzdxX1xpZrjhqNCRiMd74Lhs7zxW7+QStGH4XRq0+iB/Hp3HX6LgEHqgKJDaPT8dkHn+iKf3aYeSq/SiuMCNNo8YbfRIwyEOwo4kMwajVB7F8WGevY2f1PGwWJr/UAKuP70TNGwVh1e7zXmuWsdNN6/bn4Ztn78ZbG931cVMfrgqGBnRq7qSnZovMDv5kL3cPd/9dgpW7zmPN6G68Nf9m9U/GNwfzMDL9ek0ziVCAiQ+2xdVKEwZ1jfOooyqpNKPSbPP4nrSMDAHA/y6xfQxfeQAdY8MwOzMZMzedxK+nqrLUrHfUBztynJzJ2b6Tmvnn0RYojr4/nsae0SoCY+/TYOSqA1yQ6vi74dpHbY6PIOojAWeIGiI1nSG6Fb05CnVGr54xgfqo1HR/QM3d10KdEa98/ZdPP5sMTQTe7NuWM/lz9QlaPqwzVu7Kxdj7WnEZJcB5RZdEJIREJMCuv0vcqsSna9QY070Fhq6oclCem5mEn7Iv8y6pXj6sM8avPYLFg1Mgl4igNVi4rAjbb4YmAi8/0BpXK804crEMp/N16NE2ElFKOVbtPs973zI0avRJbsJ5EDniyVNnbv9kQFBVQqTCZEWoQgKxUIDCMiP2XbiKU/laTH80yWmKmL3nHWLD/fb/mZuZjLxSAzSRIYhSyqu0X98dwyv3t8GcLfyeT2kaNd7u1w4zN5/0+p4A8PguOV53ukaNDg73wJtX1M363fb2e8D3zOrr3xyCqAlqzYeIqBluRW8OX7oaTsdRR/0BNXdfo5RyXo8dRw1IRqsIzMpMwpjPrhfNdNXviAQCDHepys5mQI7klWLU6oMYumI/Bn+yD0fySvH+4BSnWltZOSVoHCpH8/CqzNbMzacwpV87Xq1OtEqG9wenYMWuXAz5dB+nm2H77ZUQiWFpd2DIp/swavVBLNmRg19PFyFKKYdIIMCMR/j7nfJwO8zafIr3PvF56szOTEZxpREVZhuUcjHW7b+AhxbtxAML/8TTK/fjr7xSTOzTFhYXC4FKkxXD0+KR2kLtt/9PhblqypANnCuMVuw4fQV2uHtGOY7ZxjA+3xNv75LjdWe53ANvGq6b9bvt79hv9rgIor5Dhjd1gNbg/Y+P1odnTV2gM/Kv+PF3f233V3VMzXmelBvNGJEWjzf6tIX+WpYjSCJCSaUJK0fcBblYiAqj2akshqtPkN5iw6vrj2LdmG4BV4ln0Ros+GBIRzyyZBf0ZhtySyqREhuOkWnxMFntnPdPoc7ksV8hBHjtwTYYtMy9ZAQ75uIKE2+/ucWVbsc4EurgqVOkM2HellNoGRnKZU9m9U/Gcz00KCm3OHkCfTrUeWqvTG/GC2uP4KP/dOK2+fLTKTdaoA6+vjyeff6VPt4dT6vXHPv1lTZ3fNae/t9T37WNr98DvjGSHxBBUEBUJwRJvd92TxW56xJfuhrX/b7E0oH2598YvXuaKBUSvwXXQVIJRq3e7bGv7S/fA7nEs09QkFSE2PAgfD6qC8xWO2Y+moSpP5xASvMwp4DHkV05JRjp4hUUKhdDKBBg6ZCOkEtEiAmTomXjYFhsDFcwNVYdhEKt0ctKsWJMFCRgZHq827QcO+YQuYR3XMuHdUZEiBTzB7RHpFKGCqMNoXIxCnVGTPz2GCpMVreiqMuHVXl2ZeWU4K2N2ZibmYzBn+x0auP4LEr1ZgTLxNCbbbDYrn9Y+/LTYcW5XJ/Xnn+Ij3cnWCbGiuF3OU0nuvbrC/a+RYRIkdgkFFsmZHDPY/mwzlyZEr4x+4tWb0ZJpRlWOwM7w0BvskIVJPW5SMDX7wGfn1V1/IBuxUUhBOENCojqAKGwynPGk8ZBJPRlWXfzYb1VPOlqHH1N/BFLB9Kfv7CeJ3/yTBfc3zYSUpHQTVvhSXAdESJFRqsIfl2Ng3+K4/lYP54jeWVY8lQK5m895VSo9a2+bX1+8Dh+e0/XqFFutHD1vFpHhmDZ0M5OHkBsuxd7tfbab95VPTd9xgqhMzQRKNQZka81onVkCO/zOFOow7ox3fC2S521dI0a68Z0g9lq4xys+a6Br1gx37MY10OD9GueRezvBuv/4+kdCZaKnD6A2Wdmsdm9/n4ZLTaMXHXATRjO9iuXCBEiE3t8/qy3UkSIFOvGpPIK4teM7oYhn+51CooC8d3JLzNg6vfHMahLrFvmz9ciAW+/B66+UIGOy3F8t9qiEILwBWmI6gCxUODVt6U+BkTevFUcazF5MzV0NNHzt79A8OZ5Mu2Rdpi0IdvtA+7Pc8V449tj0Ordv82PvU/D+4zG3qfhPd+KrFw8k9ES3z6XipVZzsU19WYb3txw3CkDwofjKrBpjyRh3JdHuH0f/KejWzAEVN1bX1M1MrHQyZwxo1UExvfUoIlKgRVZuSiuMGJW/yTMdTEz7NEmyi0YYs857YcTqDDZ3MweXTMQOocpYE/PYkVWLoanxeNUvpb73fDm/zOzfzJKK41uz23sfRoYLTavv19afdV4XM0q0zRqDE+Lx7QfquogzuV5Px29lZY81RFv/3Cc996wBp6O1+2v745Wb8bEb48hoYmSdxrU2zsLeP49yGgVgfE9Wjn5QlXHD4gdXyC/SwRxK0CrzPygNlaZvbr+KNo0UXI+Kaxmw9EnpT7iNBUmFyM82Hkq7PRlHR5ctNPj8VsnZHD+M/70Vx34PE+KK8zo+Z7nkjDbX76HW24NAH8XVeDhJVlO9b3YZ7QiKxc/jkvn2rPnM5gtCJFL8W+ZwalyuiPjemhwNK/MaUk2C7sKzGC2ISZMgV9OXcaczWe4/VsmZHAr2nj7vVjm18qiLRMyIBZWZXL+LTNCLBSgabgCRToTPvnzb6dAbvP4dPRdnOXxvv04Pg1FOhNGrT7Iey72fCaLzeezYFff9WvfBHZ7lddSucGMxqFyGK126K756VhtdqzI+gfNGgUjs0NT7jmwz2zx4BSs3ZeHhBj336+T+VokxqicxvfDuDRcKTc5+Sax78O/pXpcKNFDZ7SiabgcCokIVyvNXKbP0/Pgu25/f6f/LqpAz/f+wPJhnbn7yofrO+sK3+8BgBv2A2LHV91xEcTNpFZ9iIgbRxUkxfRHk/DGt8fclr/Wd/fWKKXcY8Ci1Zt9CjpdxdLe+qsOhTojSvVm6AxWhMhEEAqqBLulPr61uopKJSIBvnnubs4M0GZnoK00o3e7KKS1jIDZZkehzsiNXSwUQCwW4e8rFYgMlWFcDw2vPmVFVi42PH83Zm065RQUZWjUmPJwInKLKyERCbHn7xI8kBCNHglREEIAg9mGCqMV3z53N3aeu4Jlf/7j1Pe6/XlY/0wqpn5/wqlfNqPxwtrrmaZyowWvfH3USRC+7eXu+PjPv92yEb7E7RVGG5edytCoMSI9HuO+PMLpjqKV8uuGlXIxVEFSFJabsHxYZyfDRPZeLdmRg5TmYRi1+iC3Im/RDucsjOM19UqIdBirBXqzDePXHvFaz83xXgDApVKDWy029n1oGh4EBkC50Qq9yQKVXIJQucQvvVC50YIu8fwlNLzB/g6ZrHZkaBphTmZ7VJht3DlDpCK8ueGYz8UXnrx/bvTvCxVsJW5XKCCqI2LCFFg8OOW2cW9lNQWvP9jGa7vqiKX9Ja+kEpM3ZDtlONI0aoy7T4OIEJmb1sURR23PhZJKD2aASXh6+X4ukGCn9wp0JizaftbtQ9tVnwJUTZ1dLjPi5Qda4/U+bXCp1IBm4QpkX9Ki/we7uLY9Ehrj7pZqXNEaseS3HKe+MzQRWPJUCsZ9WdV3kFSEeQPaY/bmk7gzNgzD0+6AyWqHSiFBqFzsZMQHAMFSMT4b1QVDHa4lv8zAq7nxp7BpsEyB5cM6o0hnhAACqIOl+HTYXZixyV13NDszGQu2nMKvp694vFcCgYC7V44FV01WO5o3UuDnE4VcW8fnxoqJXY8LlolRabLiyMUyt+cBeBcZs+/CmYJyrBndjVcbx6cXAqqE49WBvY6oYDFm9m+PN3jfxfZgGO+r8GoLKthK3K5QQFSH3C7urY6aguF331HjYml/KNQZ3YIh4Ppy9n7JTfBW37a8BoOOotJLpXq3YAhgV0wd55bAs9v2/lOCH4/m+72MPk2jxsG8UqS2UENrsODkZR2+2HvB7fjEGBV2/V2MzdmX3fbtzCmGUi7CujHdIBAAYoEQc346iZ05JU6BBnu+QV1iuTE8lBSFYJkIlSYb3n3iTq5MSJmHDJovYXOlyYqsnBKu/4xWEVgzuqtHHdnkDdnoEBvuNE7He/VXXikcZ/HZrBHL0iEduZ9dxcCOYmLH48b10OCvvFLea/AmMv7X4V1YPqyzW4DHXhOrF3Kc3mLF9U2U8oB/x9nriFQFuQVD7DnZ1Xt1gTfRNhVsJW5lSFRN3DCORnDehLDVFUv7Q2mlmdfBGaj6wI1UypHcTMUrtH3+Pg2XNSg3Wr2aAYpFzkvr28YovZ7X0QSPnbI5ma9FqFyMMIXEo5FfSvMwRCnlvPsiQqR4oVcbzN96Gg8v3oV8rcGvMfRJisJrDyZg8sbj6Ls4C098vBd9Fu3ElO+PIyxYyvtB5quwqdnCOIl0d54rRqXZ5vUeuhoDsuNMbVElahYJPC8qYLM5aRo1Zjya5BRsqIKkmMlTQPdUvhazM5PdRcaa60VxuW0O09Y6h3fBl0kkW/CXHduItHjM3HSyWoaHrCi6wsd9dF29d7Oggq3E7QpliIgbxlFTUFxhxpBP92L+gPaY2CcBFUYbwoIkaFQDYun8MgO0Bgt0hqpinEqFhFvi60vrIhELwTDAM91bYlKftpCIBJAIhTDb7CgzWJB3VQ+hUIAKL/qH5uEKhEhF+GlCBqct0pusGNdD41ZElNXEKOUSrH8mFaEKMcRCAS6XGpEYo8LIVQfwxaiu+LfMwHsub6vG5g9o75St8LXCLFQmxpYJGQiRijxmHKZsPI4lT6VwS/xZiivMeP/XM5jdPxl6y/XCphKREL+cvIwlO/52m4Iq96Ft8TReG8PghWvlR/jI0ESgUbAUy4d1xpGLZSjVm3AHrte8K9QZMf3HE+gQG44RLgaT87ecwrwB7WG4VvDUaLFh//mr2H++BIsHp3Bti8pNnA+YAOC0TkKBwKMuDAD0JhuWDunInY+dmquuniYmTIGLV/Ve29SlVud2m/InCIACIqIGcNUUFFeYnaYPtr98zw0HQ550PbMzkxGnDvapTRIJBNxUV5BUhBXD7sIHv51zyqxktIrAzEeTsGr4XdBbbE7BjTpYis9GdXGaCgqSivD92DQcySv1WPhUZ7Rg1OqD1zIq7cCgSljdKTYccrEQTcP5PVv4dC0srtkKb20BoNxkxRPL9mLz+HSvGYc3+ya6+fekadTI7NQcfd7fyQUC3lY/RYRIoQwK3BgQACxWO/RmG6KVcrdxZLSKwKj0eAz5dB83jr7JTZyOL600Y8fpK9jhMm3I8kLP1khoosTfRRV47EPPppvd4htBa7Bg9uaTbno0Pl0YAATJRHhy2WHXrm5IT+NLg1TXWp3bZcqfIFgoICJumNrWFOSXGTzqeiZvyMaCgXciPFiKDI2ad+ooXaNGqFyMH8enocJog0ohhs5owamCcqd2O88V462N2U7FOtkPwWilDG+5GPCNTI/H9B/ddSXsz2/1bcvpU1jfnnE9NFg3phuO/6vFgfNX0SkuHBmaCLdl+EculqGp6npg4FgQVm+yOTktO5oZuuKokfGVRdPqLUiJDcebfdqiQGdEE5UCPx2/7BYAeDvfkqdScORCqcf9GTyaHcdxpmvU2Haq0K2MSJHOCDDgxpGmUcN1Ys3fcjC+VkkJBODVQHnShaVr1CjSmdyv9Qbf/RCpyKt+K6QeOtoTxK0MaYiIG6a2NQVag8VrZkNrsCBKKcfszGRkaNx1IjP7J+N/v57Fw4t3YfAne/HQ+1lYsiMHa0Z3c/vActW4sOZ9QVKx2xhSmofxflixxyU3UznpU7JyShAsE+NKuQlvbjiORiEyFJab8PqDbZDhcu9O5+vQ6Y5GGHefBj0SGjsVhH1y2V6nwq3r9ufxGhFmOJgIAv6tGFuyIwcCoQCjVh+EjbFjyY4cXuuAEWnxbvc6TaOGUiHFzM2nPBojzuifhFP5WrftI9LicfqyDsPT4rHsz3+wZEcORq0+iOfXHMao1QcxacNxqEOlTu1dpUb+loPxtUrKYLF7LQ7LV9D2x6P/OrXL0FRlG2/o3bczHosMz85MBuxkIUcQNQlliIgaoTY1BTofmpRyowWXSvWIVQfjv0/ciVK9GeUGK4JkIoTKxJi75RQSY1QY0jXOSeezYOspt9VBgLvGZVdOCQw8uhFf2h3Y7fh5Qoabh4zecN1nhgHQPEyBPknRGH73HVxGpFGwFE99shdPp8Zh0kNtMYPHLZr9eVCXWG6Z+fP3aiAVC6EzWBCtlONKuQlfPdMNFUYblDKJ14zDlXIT5mYmAUzVai4hBJj7WDLe/eUMBnWJddJJFZcbMSo9nlviz2pntHoL73J5dn9xuQltY1QY0u0OiEUChAdJYLUxMFlsePWBNnjsw90IkoqweHCKW+00s8XG6YfW7ruAOY+1d7oGf8vB+Mpo+tLmhMol+GFcGvQmGyRiIfbnXsVLvVpjZHoL6M02iIUCZOUUQ2cwAw4ap0BRBkuxePs5zMlMRqXZhvJrxpTBUhE+230e43u2qnbfBEG4QwERUWPUlqbAHy3FG98e4/REFUYrHv94DwBg64sZGNCpuUeTvmiVzK0/Po0Ln5BWLvGccWkdGYJQhcyDh0wy+iZFIlQqRjO1Alqj1c0OYPmwziiuMGPhtnNIilF5XUU2Mi0eerMNf+WV4vFOzXDpqh4Tvz2G9c+m4pMt/3Dnr6q91Q3TfjjhFDSka9SY+nA7aPUmrMy+jEkOY8loFYF1Y1Ix56eTTvcvQxOBEel3YLzLdFrvdlHc/eIrFtu7XZTH4rZbJmRAHSzFqpFdMPV79/pgs/on45kvdiMhOpR3xSJbDubNDdlu1+fYns1ovvHtMaegiM1o+jI8tNjseOLa+wVUvUud4sIxaNlep3vxcPsYr/34QhUkxciMFh7HSfodgqhZKCAi6j2hcrHXb/4KiZDTE80b0N45A8CAtx4Up/N5KNFpO58vDQAoFWJkdmiCDX9d5rYxDONxXB893clj3THWQ6bCbMVbG49j3H3u3/QddTq+MlEhMjFXQmPBltOY0Ks1/jvwTjfNU3GFGYOW7cWSp1IwuW9iVSkMuQRKmQiVVhtsdgEm9mmL4dcq2bN2CtN+OI7OdzRCYozKKUtUoDXgmXtaYOG2c9w5Kk1Wr8+KT2vDIhELsHpEF0z5nr8+2Fsbs/Hdc3dDJhF5FOnHqoPx7hMdfJaD8ZbRFAoFXq9hzz/u79Lb359w0hbVlB8PreYiiJsHBUREvcdgsWJm/yRM2Xjc7Zv/zP7JMFqrvtFn5ZSg3GhFs/AgLgPAAF71IIyDDiX9WnFP19IOaRo1Dl8oxYReVS7cbFAkEggwPC3e7RxpGjVMVs86lOseMgLsyinBG30S3NqsyMrF+9eWn/taRVZhsuLJZXu5n3VGK6Y90o73/FVB0T78OD4NI1YdwIrhd2HuT86rqVzdl7NySjCxTwLmbTntlmV7u187fPxHVRmRdI0aTVUKvP1wO0z/0T0LNTszGQOuTYk51ohjpzDNZrvX55WVUwK92YZYtfdpKH/LwXjKaHrKNGVoIjAs7Q639wOoMsscnnYHgJrP4NBqLoK4OVBARNw0nAq5KsQID3L/5s4WpNRdq38VESyFVm/FS1/9hQ+GdMSbIiGnpbDa7Bi6fB8WDLyTO57Vf7DfrM8VVXj8AF6RlQu9yYqlQzoiPEiCpmEKzNh00mnaw7E+V8fYMMzNTMaYezQoN1ggEAgwbOV+Xq2MP7ondbAM3z6XCoPZjrX/1xW7/i7hfG5YHc6UfoloERHMuxIN4M9o7cwphtFSdQ2erl1/rUr94h3n/HJfLtKZeLNsMzefxHfP3Q0GQLBUhJIKA4RCEeZmVvkWMQzAANCbrTBb7Zj4YAIiQmT4NOsft5VaDyU18XnffK0kqym4TJPejHKjFaFyMcxWu9u0mCOhcgm2v3wPZXAI4haFAiLippBXUslbB2pOZjL3jZ+th7bTRS8x/ZF2KKk0cz5CrjiunnL0ZlEFSREiF3ss9Pn+4BSEyMUY+NEeBElF+Gl8OnomRGJwl1guuCm8Vp8LuJaBMtvw0KKdSNeoMblvoketDOuR4ykgUSokmPqDu07G0eemY2wY7m6pxsJtZzAs7Q7YwXgscupK5bUaZ56u/bGUpujsUpXeETYr5Iud54rxb5mB81ry9TwzWkXg+Xtb4khemdv5LmsNTo7PfNRmLTxXXDNNZwp0HoMhAFAHS6nKO0HcwlBAVIfwZUNux2+WhTqjx9pWb27IxrtPdIBcLHT78ASAP88VY+oPJzClb1snsS+Loy6F9RtyRCYSetQQCQDMfDQJQJW3zJTvj/OKl9M0ak4fwrowV02leNYQBUlF6JnQGIO7xrkFJOkaNR7v1Iw3KBBAgDWju8JgtqF5uAJzt5zCT8cLkZVTgvkD2uMNB/fvzdnuHkEsCqkQU/q29Xjtb/9wAm/2aet2nCMVxqp+2YrynirUB0nF3OqvmZtO4r+PV2Xs+J7nznPFsDOMm5cPi6/aabVVC88fopVyquFFELcx5ENUR+SXGTBu7RH0fO8PZC7djZ7v/oHxa48g30Mph1uZ0kqzV11IaaXZqR6aKzvPFaNjXDivH8vUh9th4rfHOI1Ks/AgpzZGH1oe4zXBckrzML/qgYU6rHgb89khXp+YNI0al0v1ePvhdrwBCRsIjkyPd7/WnGJcrTTjqU/3ocJsw0/HC7lq9it25XJeSpuzL+OvvFLeYChNo8afZ6+gQ2y4x2vfea4YVsaHWFsuQo+ExnirXyJW7MrlfIEcPZCCpCLozVaMWn0QS3bkYNupIhRXeH+erl4+LEculuG7Qxc91k6bXYu18PyBangRxO0NZYjqAMfq8I78ea4Yb3x7DIsHp9xWf1z9cRCWiDwX9AQAg9mGBQPvRGlllaZDFSRBkFSEknIjPh/VFUFSEcJ4ludX+Di3r/0sJqsd6Ro1rLbrQcTFUgNKKox4/cEEvCkSosJogUIqgkIiQkmFGXovxTnZ5fKezgVc918amR7vFlg5iq6dhL/XphjPFVX41OOU6i0eHaXTNWqo5BJM7ZeIKTyr5difp/RLdNMwlRst8GUZyLdybkVWLjY+n4aFv57BiLR4rhaeUi6GVCJEaaUJcT4E1bUNrfoiiNsXCojqAG/fnv88V4ziCvMt+weWbxrQHwdhich7sjJULoHBbEPfxVke2/z0QjpKKs0IlolRYbRCZ7QgxMe5Q+RizMlM8lhTjNUAxTUKwou9WqNMb+GKfAJAeLAMFSYrKowWRITIkFtcyU0rmW3eMzAmq51XY9Q4RIbWkSGIUcmxZUIGyo1WdIwNR0psONbtz8OgLrHoGBsOiUiAyX0TIRUJUaavuu5dOcXIK9Hjmc8PYfmwzm7njAiRYv6A9ohUyqA32fBW30RoDWaM+/IIV5md9fyxMwwMFjsO5ZV5LGA7pV8iZm466fasfMG3cq5TXDi2nLiMlpGhAICLVw2QiYXY9XcxVmTl4rvn7vbZ782AVn0RxO0JBUR1gK9aSnVZxfpG8CSKnvNYsk9diNli89iG1Wf8U1zp9fwXSw0QCQVcNiVIKsLm8elez22x2bEl+zLubql2W8nlTZS85KkUBEtF+P/2zjwuqnL/45/ZF4ZhcEZAFBQdEllUFBcErMxSc897b6kVLmWlWF27ae5r2nLvrVza3e7vunS7prmkXdNKMXcxwS1HUSwFBYGB2efM+f0xnMOcmTMzqCiiz/v16pWc5TnPc84M58t3+Xxnf1uAo0UVWDw8FYt3neNcZ+0L3QLOVy7hHz8rXofPn0/D7C0nOY1KeyU0xZoXumPe1pO8IpMf/2TAzAFJ2HW6BJk11WeeHiCdSsqe753M/fXL6SivtkEuk0AIGk6XC3M3n8Sz6a0CJqVXWx2csJ1nLo2/fJuseB2uVXH1iHrG67BgaArmbi7ALp7mrA2dP0QgEO5/iEHUAATrpdTQXaxvhUBhwHe+O423h6Zguh8FYdpFY/aWk7yaPm5vhbsnVBOFHTsn9YSTotlWGGKRABP+fQy/XatGjMadhOzZhHP+tlP+xx2ague+PIjL5RYcKryBCY+24VRy8YWqUDOOEMCTKc2w11CGnF563uN+uVDm1xjLitehVROlT6UZwG0y62kQJUaH+RgzzHwAIDU2HDM25WP+4GRkxjfFuztOY2xmHIQA9tYkZfOdn2sow8xNBXh7aAoefv8n5PTSI6+oHPsMZXizbwLe3XHG7zWZpHTAN5cmkBq0UipC11ZNfMJOswcmweYMrDRNIBAIdwJiEDUAd7o7fEMQKAy4Nb8YbzzR1q+C8OmrRuw+cx0HLtzg1fQx12jqQCjAnI2+peqfP5+GdQcvQSgScBKjU2M0WLrb4Hfcy2VmXC53J7FrVTKMWX2Ec1xME4XfsvS9hjKMqskBYq7jDZPnI4CA43nK0GuR3aMVim6Y/TaHzTWUYbRXjpG/6wC1OUlLdxtgdbrw3PKDeC69JWLClXgypRlGZcShWZgiqOih93XsAZLS9xnK4KBc2DS+B28uTbB8G76wU12VpgkEAqG+IQZRAxCsl1JjzE8IFgastDgQ11TF+2Krtjo4OSpioRAQAwKBAInN1HC5aPxebsZ0P6X7TCuMKjuFdS92Z5uB0vDVAVJIRHDRNNJiwyEWCbFiVBccKyqH00XDbKewIreQPZ4pO/dHqFyMHa9ngabd11FKRWx+DtOUtLTKhjf7tsVUYTtcrXQbX3mXK/Dqujy2PN0f3onHwVp4MPurrA68O6w9moRIMW/LSeytCR+uHNUl4PmV5tqmswzXq/232gAAo8WJLnFNAh4DuMUZ4ZE3H0hyIlIth1wshETk3i+xOSE3N968OgKB0DggBlEDIQDQL6UZsj06nHvnVTQmbicMqFPJkFdUjqW7DZy8HU/jZ+0L3QJ6U4rKLRj55UF2GxNq+3hkJ3yx11cVeVRGHMavPgyznUKGXotB7aOhU7kNVSZfhi8p2ZMqqxN/+ewAsuJ1+HhkJ0RrFJi7xTc/Z/6QZNgcLlb1mSFYSw7v/XU9Xq2QYPyaY3h3WHvWGFo8PBUqWeCve0iNwKXndaRBk939j+kvp2zBkGTM23oKP5y+xtn+zrD2iNYo/J7H7CcQCIQ7AdEhagAqzXZM3nACU7/JZ7Vdxq4+gqnf5GPKhhOoNNsbeoo3DRMG5CNQGLDEaOV0NveXt1MRpISc6VCulIqQ00uP0Rlx+KPCCplYiNTYcCiltWrWuYYyrNxXyOoA7atpVbF0BNcQy7tcgSwvPRwGz5YZe8+VYvneQhy5eMNvfg5fB3Um6ZmPTL1vS468yxU++jze88nQa5F3qRzvDmvPenqYe1pstPo931Pg0vM6weboL9E5UE7ZtI35SGim5mw/cqkcP/92Hb8VV+H0VSNGZ8Qhp5eefW6MJEVj/G4QCITGATGIGoC6lN03Nm5VtK7cZPfJ++HLWamLd4TxhOQVlWPs6iMY+eVBDP/iIEdEkMFbHHCvoQxqhdRH62fmgCQfg4Cp6mJK793nl/rNc8k1lHEEHT3HH50R5zN+Vk3F1ekrlZztp69UYsGQFL/zOXWlEqMz4jB/22lEqGXsPetUI9A4ZcMJv6KHjMAlAJyquU7PeJ3fOQZLdA70Gc/1uvfMc9t64gqe+HAPxq4+4iP+CDTe7waBQGgcNGjIbNGiRfjmm29w5swZKBQK9OjRA++++y7atm3LHmO1WvHGG29g/fr1sNls6NOnDz7++GNERkayxxQVFeGVV17Bjz/+CJVKhezsbCxatAhice3yfvrpJ0yaNAknT55ETEwMZsyYgVGjRt3N5bI0trL7KxUWVFocbGWXSiqCWiHxMXJCpCLMHJCICosDKqkISqkYGmXtcX+Um2G0OmG0OBCmkCBEKoLFwRVG9Jcn411C7gnjHQlUFQbAp12EWi7B6tFdUHClEglRalRZHGxOEdOWorDMhNTYcIzJiINSKobZ7mRzgLxVogPl+Aho+Mzfs4HrzAGJqLI4WWFHAU1j9sAk/K0PxSYkq6Qi3DBZMX9wMhyUC9er7AhTiuGkaFSaHUiMDmPnVW2l2HsmFrqTd0qr7Rj55QG8O6w9K3qokougkopRbrZh9eiuoGgaP569hgqzDe//uQOqrU6YbA68PSQZVqcLRkvdEp2DfcY979XNPLd77btBIBDuHxrUIPr5558xYcIEdOnSBU6nE9OmTcMTTzyBU6dOISTErUj717/+Fdu2bcPXX3+NsLAw5OTk4KmnnsK+fe5GnxRFoX///oiKisIvv/yCq1ev4vnnn4dEIsHChQsBAIWFhejfvz9efvllrFmzBrt27cILL7yAZs2aoU+fPnd93Y2p7P5SmQnTeJqyLhiSAqudQmRNTkegvI8wZeBxdCop+5e/P08QU7El9KrYyorXIbtHK7y6Lg9LhqcGrcLypMrmhEIixIHzZXj/+9/Y7YzGzqvr8iAWCtgxl2en+eQBeRLIi+WCi60a87wHqbEadG+txfytXM0hz8atqbEa9t+MEbZlYgaeXX4Q/lDJRew903qEtUqr7T5r2DIxA099coBz3QqzE//c+SveGdb+lhqWBvuMe96rulTPMdxL3w0CgXB/0aAG0Y4dOzg/r1q1ChERETh69Ch69uyJyspKLF++HGvXrkWvXr0AACtXrkS7du1w4MABdO/eHf/73/9w6tQp/PDDD4iMjETHjh0xf/58TJkyBXPmzIFUKsWnn36KuLg4/OMf/wAAtGvXDrm5ufjggw8axCBSSEUBxQIVHqGdhuRKhcXHiAFqK7um90+EvGaugVqRLHwqJeA4H4/shL985n4h+/MEme0U1h+8hNGZrTAqw52IHhEqQ2SoDHO2nITZTtW5Cgtwv/hpmsbSHw0BPROe8wnkpcqK1+Ga0cp73Uy9FlVWJ15dl+dT/h8iE2GBlzHkPQfGWPD8t8nmxGMJTdEuOsxHQfr0lUpcM9pYD9TXL6UH9K45KZpzXQGA0Rlxt9VKhk9agqn4S2+tBeWiORV+gWCeW2OVpCAQCI2DeyqHqLLSnTPRpIm7jPfo0aNwOBzo3bs3e0xCQgJiY2Oxf/9+AMD+/fuRkpLCCaH16dMHRqMRJ0+eZI/xHIM5hhnDG5vNBqPRyPmvPqmyOjCKJy8jo6b66V4JC1RaHAF1a2ggaCPPPedKUWV1BhwnVC5Blt6de7QitxBjM+PYnxky9FqMzWoDAQSYuC4P49ccQ6XFAZOTwuS+7ZCp19a5CitLr8XYzDiIBIKAGjupMRqsyC3ExF7xyNL7z6fJ0uvwYlZr9Gij85ufY3fQSI11e0KYRPpVv1xEqEzCq8zsOQfvf2fqtWgaKsOMAYlsvhTTdPV4UTlmDkjCnM3uz77ZTsFodfDOm/EGMeX2DLmGMggE7jDbrebteOeUeeZ3jfzyIJ5fcYjNE4rThnDyu7yRiYWNWpKCQCA0Du6ZsnuXy4XXX38dGRkZSE52q98WFxdDKpVCo9Fwjo2MjERxcTF7jKcxxOxn9gU6xmg0wmKxQKHglvIuWrQIc+fOrbe1eVNpcfB6C5jclFWjA+vF3C2CNQetsjhgFwshEyOggnTQcawOzB2cBIudgtlOQaeS4smUKNYTxNybsasPIzVWw3pKbE4XKk0OTFjrLjFvqVX6tN9gyNLr0CREiuXZaSgxWiGAADTcYTBP3aASoxVTNpxAabUdKpkYX73UHTRNo3OrcEzu2xaVVgfmDkqC3elCldUJkVCAXEMpXv73UawZ2xXT+yeCctEw2ZxQycQoNlox4gu39+vdYe3xVr8EmKwU1AoxpGIhyoIYG55eLZVMjO2vZeFKhQU7Corxy/ky/qq2bwvw2XOdcbHMDJlYCLOdwtqDl9hcKM97uvbgJSRGh/FctzY/6lYN9GiNAu8Ma49KiwNVVgdCZGKMyYjD2eIq1sjaZyjD/G2nMHNAIqZ+k+8zRla8DvqmqoBeqkCaRgQCgVBX7hmDaMKECSgoKEBurv/mnXeLqVOnYtKkSezPRqMRMTEx9TZ+qFwCs53ymzdxr+RJqHkqozwJVUggEwkhEgowfZNvftDnz6dh3L+OBB1HJZeg1z9+Zn9e80I3TN1YwHssk1PSPzkCKdFqVNspLBvRCWqFBHKREBMf03PabwA1ytAZrTDyy4NsDk6/5EhM6duOd95rXuiOkV8eQKhCgqsVbjHFD384h5TmYQFziG6YHVi18xxyerXBkUvleCzBbYT/488dEaaU4P3vuS0wsvQ6TO/fLuC98fR6VdcYWWNXH8Hy7DRO3pMne8+VYlQPK8avOQag1juz+peLvD3QXl2X5zNGTLgSSqkIZjt1y5/HojITpvLkjTH3lzGK9p4rxYz+7XxCbIxXqFkA7SGiWUQgEOqLe8IgysnJwdatW7Fnzx60aNGC3R4VFQW73Y6KigqOl6ikpARRUVHsMYcOHeKMV1JSwu5j/s9s8zxGrVb7eIcAQCaTQSaT1cva+JCLhQFziORBQj93izCFJOA8BQBkEiGmbDjBeekppSJ0jA3HHxUWvP1UCkKC5ExJRLUSxjqVFCKBwOc4zrxkQrzZNxFv8bxs3x6SgmGpzTEmIw6hcgmqrA7eqrA/dY7xMYYAt4eF0SRyUi7kXa5AdJgcWXpdnSrdjhaVg6bBSdTO6aXH8ZreYJ7sNZQir6gcWXotR3rAe0zAbTw1DZWBomlk6rU3lS/F5BJ9m5OBa0YbKi0ORITK8FtJFW+1XFa8DmKhAP99OR1Gq/OW8nZKjFYfYwiovb/vDmvPMS4tdipgmw8+Amkd3WruE4FAeHBp0DcvTdPIycnBxo0bsXv3bsTFcauAOnfuDIlEgl27drHbzp49i6KiIqSnpwMA0tPTkZ+fj2vXalVvd+7cCbVajcTERPYYzzGYY5gx7jYOlyugHozDFfhld7eI1ijw9tAU3nkuGJICrUKCapvTxxjyzBX586f78cPpYswZlMw7zpxBydh5yh3aZLqxU3TgJNvIMKVfY2b6pnx0adUEK/cVQigAxq4+gqW7DT4v/Qi1LGBeU5hCCpEQSIpWo2OMBnMHJ7E6P4F0icZkxmHJjwaOgdMpNtyvyvb8bacxc2BgraMsvQ6jM1vhmc8P4JOfDFgwJAVhQbxu3vlUZjuFMSsPI1ojx9qDl/D8ikOIUMuRGqvhHJdZ02ftqU9+wZOLc7F09zleUclglJvsAe9vhJr7B0eo3C3P0CZChY6x4WgToQpqzNyPel4EAqHhaFAP0YQJE7B27Vp8++23CA0NZXN+wsLCoFAoEBYWhrFjx2LSpElo0qQJ1Go1Jk6ciPT0dHTv3h0A8MQTTyAxMRHPPfcc3nvvPRQXF2PGjBmYMGEC6+V5+eWXsXTpUkyePBljxozB7t278Z///Afbtm1rkHWHKaSYu7kAozPiOHow14w2fLjzLGYPSg4+yF2ipTYE7/2pA5sHwujhyCUiGK1OVJq52j2emjI6lRTvDmuPqDAZhAIgp1c8pj6ZACGEoAXuHCQH5UKfxCj0jG8KpVSMBdtOYWS3lljzQjdUWhxs5RSjC5Sl16LaTgV82VbbKUzum4DyAKrGwfqUVVoceObzA2xlVL+kKIzqEQedyt2R3eF04fcKC5qFyWF3unC92oalIzpBp5JyBBsBsDpAfJjtFKosDiwYkgyrw4UqiwOhjEaT04nNORmgaRpVVge+ezUTFocLJUYrtCopFj2VgvlbT/F6eMp4epBdLrdg8Q+/YdHQFFTbKZisDswfnAw75UKl2QGni8b+C2Ucr1GuoQzTNubjH3/peFMNVo1WZ8D9nvf/VqvHGpueF4FAuLdpUIPok08+AQA88sgjnO0rV65kRRM/+OADCIVCDBs2jCPMyCASibB161a88sorSE9PR0hICLKzszFv3jz2mLi4OGzbtg1//etf8dFHH6FFixb48ssvG6TkHnA3r3yrXztM25jP8RwEU/9tKKI1Ck4+xpUKCyZ9/Svnr3NGu0cscOv2MN6eeVvdvb2UUhFeerg1nkxuxjYcZWB6izXXACO6tcQKL5E+Zuz1h4rwTNfYOiVpz9hYgGXPdsLaF7qhgsewUgfowQUAITIRp6+ad+7NtCcTIBIK8O4O77ygWg0jxqjw196CQSkTY8amAp/w38wBSfjnzrN4pktLRGnkmO51TFa8jtVGYq6Vqddi/uBkiAA8ltCUU8GWqdfir4+3hdNF40qFhROy2joxEwOW8Ofv5RrKUG6239TnMtj9ZfbfTvVYY9LzIhAI9z4NahDRQUIjACCXy7Fs2TIsW7bM7zEtW7bEd999F3CcRx55BHl5vsmjDUWsNgT/+EtHlJvsMFrrpv7bUJQYrew8m6qkmPXtSZ9KLuZF/bcn3Crj7w5rzxpDgNsT4qBozPFqfgrUlvDPH5SMlfvO+OzfZyiDEALMG5yE7Sev4tG23IpBb0LlEnz+fBpmbOIanIxhtfbgJUglgfO4rhltARWUq6xOrOLZt9dQBhe4mkFCuJO4/9Q5xqei7b9HL4Omab+5NqMz4iCVCDGP577tPVcK0DTWj+uO38stbOXY/K0n8WLPNvhbnwS82SfB5/NVabbjQOENTj6Ut5fJm6ogHh9vVHJxwPurlouxa9LDQfOEAsGndcRANIsIBMLNck8kVT+oRKrl96QB5Il3pdDy7DTesnbAbSi81c8dHuLL0QmmSGyjXH5DYXsNpbC7XEiNcTdqDfSyVUlFPgnXzDWEEGDWoESMWXkYK0d3xZzNBT5eulkDkzDiC3eLC3/ztTpcfvOC9hnKMDazNfuzWEz7rWhbMCQFNorf45VrKMOUfgkQQuD3WnsNZXjBbGcryhhef/whXKmwoJU2BF3jmnD2hSmleOShpojThbDzVQXx6KhkN/erwmR3YuaAJMzfepL3/pqdFNpGqgOMEBxG6+itDSd4q9NIQjWBQLgZiEFE8AtfpVCw6iar3YWseB1vjk6wc4OFwmwOF5b+aECVxYHFwzv5eIAy9Vq8PTQFVpf/HKO9hlI4KRofPtMRxRUWzB+cjGq7k83jUsskGPbpLyittgecrzBIJZxnUrNCLPFbcTVjUz4WDk3xO061leJU4fGhkPh+jautbuVuf3k0zTQKKKUiLBySApPdCSF8e60xZOi1QSv/vKnw0IfyzpMb8cUBfDyy002N549ojeKmq9MIBAKBD2IQNSD3uqAcX6VQIEVhAAhViPH+UylwuGhsfy0L1VYHtCoZ7E4XKnmapzJjjsmMg1ohwccjO0EuEeH01UokNQuDNlTKhphUMhEr6vfqumNYPDwVFo9EZJVUhAlrj2F6/8SAc6yyOjBq5WFoQ6T4v7FdIRIKIRRQEAuFEAqAtlGhKDWUBVS+Dg8JnJ+iUUqwPDsNarkEpiBJ4KYA4Sq1QgShIHAxaCiPd0clF8FsFwbMowlT1n7eLlyv5u21xlS7iYMYZb7zlvD2Taudc/3l93iug0AgEG4VYhA1EI1BUM67UkinkqJlE6XfcJW7dNwFK0Vj+qZ85BVVYPHwVHy46xxvkjQjCMiXuJwVr0On2HA8/dkBTsIwI+p34g8jHvn7z5zrr3uxO078YURoMEFJuQRrxqZBE+KbqPxkciTeHpKCGZvyA+oO0Tzd6z3XZ3e6sHJfIRYNTcGVSv4eZwxVVgcrgujJYwlNIRGK4KLpgNfyNlUy9VqYbE5cq7IhrWV4wGszaEOkWPTdaV41668OFeHvf+5Qp3EYQoPkEPEZcQQCgdCQkN9KDUBjEZTzrhR6d1h7zN92CqMy4kADPvkw8wYnQwCwuTI5vfR+k5IBd+IxAN5j9p4rhYumOcnJ/kT9GDRKtyHkpFx4Oq05XujZxqedyJd7zkMmFkImlvtUdgFA64hQzNt6Eh1jw5EWG46B7ZthwdbTnLypDL0WIiECelSsDgpvD03BF3sMGN6dq6/lTYhUzFstNmNAImZuKsCMAYkBr+VpETHaThVmGx59qGmdP0dhSinmDk7GWxtOcAzTW83HaRGuxNtDUzCdp5Ly7aEpaBGuvKnxCAQC4U5DDKIGoC6CcveCQRQeIuX8lR+hlmH3mes4cOEGbx82G+UC6NqXdrAk6il9EyAQIOAxYzK4xgSTaOxNhl4LmUiILL0O7+84jflD2vtNYi4zmqFU8AszMnNmus8z4Tymr1pMEwW+P1mCnaeu4cTvFbwelfWHijB7QCK+2GPAvw7+jhd66gN6S4qNVqz65SI252SirNqGUIUEYqEAJhuFXEMZ5GIh1vnpRbbu4CXMGZiEr8Z1R6hcArlYCJlIgKYRoTf9GarvfJyW2hC8M6w9qqxOdrxQuZgYQwQC4Z6EGEQNgNHqYEUL+RqL3iuCcpFqORYOTWH1kqqtlM+8I9Xuea8/VOTToT5YEvXv5RaIhALk9NIjNUYDm9PloxfkPYZOJUWIVIwtEzPY+1Ztc8DuoHGhzITxj7ZBpFruV8maSWK+6hHGYoyetNhwRKrl2DIxE+UmOygXjaNe+U4fj+yEpbsNATWKRmfEoc9He9lzpm88gYVD2+NyuYUjNnn6SiWm9GuHEV+4+3pdKjNxPF9M4nFhqZn1FnleK1OvxfwhKbhhtuHpzw/UqfdXMOo7H4cYPwQCobFADKIGQKOQcEQLGZgcGelNJrDeSTz1kgRCBJw3LaBBe9gvgZKSAUApESFao8C/9vs2HWVyjDzHYMQeZ37rK2I4e2ASiiusGLv6CDa80iNoEjPTcJYxbNYevISOMRos+O6U33wns51i58P0B2M8ZWq5BEaevmlKqQjZGa0xfWM+R4wyK16Hmf0TMXbVYbbFhLfxx1zLRdN4fvkhLBvZCdNEQjaJ3Em58Pzyg/gyOw1rXuiG2HDFbRlDBAKB8CBDDKIGQCYRYca3v/oV43vvTzeXwHqnYfSSfi83+zRyBTzmPTQFLoANDwVKSs7SayGXCn2MK6A25Dajfzu2uSngK/boef25W05ict8EmO1UcCVriwO6UBky9Vp0jA3Hyn2FSK35f6B8p+NF5Zz5mO0Ulu42IKtGYfzDXb/5nO9P3HHvuVLM3XoSg1Obs8agd38y5v7lXa5ArFaJQUv3+awlU6+FUiLCyC8PIlOvvekWGwQCgUBwc2+0VX/AMFocAT0YwV7oDUWV1el33teMNrhod/XVgiHuRq4rcgv9N0PNjINGIQ0obtihhYbTFyxKLQ943wQ1WjnqYFVmCgkEoLFgSArSW7sNttQYjd+x9xnKkN7aLSh46kqlz1pm1ggN8q2VGd/fuKkxGnacmHAFpwHuitxCTHw0HmeuGv3ex1EZcTA5avuOlZtIQ1MCgUC4FYiHqAEwWp0Bc4iMVgfOX6+ud12iuuoeebbqUCvEUElEsFJuvZ9XH2mNP3eJRbWdYjWGHJQLVVYnTE4KRy+VY9W+i/j7XzpALBKyDURtThfMNieUMjEEAORiIa4H6UZebXPiq5e6s6J+1Tbf9hFM/k9qjAZWuxO733gYDsqFFdlpgEDgo3nEKFkXV9mgkomhDZFi9eiuCKY7SNE0RnxxAM90jcXIbi05ic2FpSaEKyVQy8WYOygJNocLZjsFuVSICnNg49ZOubDoqRSkxmhQbLRi5oBESEVClJnsCJGJcd1oxd+eaIviSvf/3+onQLnZASdF41hROV5dl4dVo7uw4wVrqkogEAgEfohB1ABoQsQBc3FctAuP/ePnetUlqqvukXerDqVUhOXZafj4RwMWDW6Hp9Ji8dbGwBpDk/sl4JnPD/jo6mx/LQvDPvkFS0ekYmVuIUZlBC5HN9kpPP35AfbnLRMzOPs9E5tX5BYG1TzqFKvB20NTMHb1Efx2rZrdPzojLqjgpMPpQmm1nbcibnl2GkLlEizYdsrnec4IIhIZpw3B2wdOYeo3+ZzzFg5NAeWi8fzKw9j+WhZGrTrsdwxPkcNgTVUJBAKBwA8JmTUASonYby7M/K0nESJ1v9QYXaJK8+2FQYLpHjHj87XqGJMZh6U/GtwJwUIxW70VqPHpyn2FrMYQu2apCAIA34zvAZoGRtf0+vIOAzFkxesQp1Vi16SHMbnvQ1BK3W0fPENKnnMINJ/V+y5ic04Gcnrp8fsNM2sMec7XYqc4Y3PmUtPslY8MvRbXjFZUWnxVvXMNZcgrKkdWvI733Kx4HY4VlXOSrZnzpm3Mh0wiQs94HVQ1vdv4YDxezL/DQxperoFAIBAaI8QgagAC5eJ4t3JgdIluh7roHgH8rTqY3BqlVIQqjxYUwXJu+iRFIaeXHkqpiPXkvL3tFPp+uBdjVx/BmFWHsebgJcwakORjFGXptZg5IBGbT1zBou9O44nEKHw6sjPmbD6J+TX5Sd5zCDSfvYZSXCoz45nPD0Kt9M0v2mcog0ggwKiMOB/pACbfqUW4wsewydBrkfNoPHrodchZm8d77fnbTmPe4CTec2cPTMSCbad5z2Nyyd4Z1h5HCq9jwZAUH6OIETncdOwy61UiCdUEAoFwaxD/egNQlyoozs+3qUtUbXPg9d7xyNTr4KRohMhEAATYfbYEn/18ARa7AyVGq8+8dCopYpoose3VDCjEYpSbbVienYYItQxmG4WtEzPZvCdvo83qoDAgpRkGpETBQQHv7Tjt4wnZfeY6hADeHZoCk4OC0eKEUiqCQiqCVCiA2erEM91i8c72M5jWrx3+/ucOsDlcWDQ0BWYnhQpT7XyDaR4x+/mazgKA2UHhb1//ig0v9wAEgMnmhEIqglwswuUbZkzbmI9nusZgct+2sNpdUEpFkEmEsDooXDdafdbvmdskoIF+yVEY1aMVm3tUcKUSJhuFJcNTefWXALdelUQsRI+HoiC0ObBoaAqq7RQrcqiSikC5bHg8ORp/6dYKkWq5T/5XuFJKjCQCgUCoA8QgagDqUgXF+fk2G2GGKaQ4evEGPvzhHLvN7d3Qo3NMOFRyKSb95zje6teO3c9o/ryz/TRGdGuJUJkTkWoF/vmDr/oz01/M0ygQAFiw7RTmDEpCsdHiYwwx2JwUnDQwb6tv/s2CISlYd/ASEpqpUeghWuhuT5EEi6PWuAmmecTsV8n5c4VkYiHMdgpXKi2IUsvx/IpDnETsL7O7YOSXB/D+979heXYa/vzZfgBgDURPvEUbt0zMwLSNBT77//79Gc598dY8qrI68ZfPDrC5XjG8uWQh7L+887+YuS8cmoJYbQjPuQQCgUBgICGzBoBpfMlHpl4LhaT2sfSM10GnuvW8kEqzHTM3FfgYJPsMZVj6owHaUCmbF0TTtFvXRirCilFdMG/rSSRGh2HlvkKEh8j8qj8z/cUYMvRaSMVC5BrKMGfzScjF/EaIUirCwqG+LTaYcWdsysez3VuyKtae++ZsPonm4Qo2xMVo9vDBaPlk+skFYvYzuUI7T5dwEsI915ih1+JsiRHLs9OwZWIGVDIxxEIhdk96GF9mp2HFqC5YUiP0yKzJ2yvF5DvxPRMm/4qZE1C3XLIrFRZM38h/H6dtzEeJMXCDWQKBQGgoKs12nL9Wjbyicpy/Xn3bebO3CvEQNQA2pxMLajqq8zW+LC43A7j1xpqelFbbOY1JPdlnKAMNAfsSrTQ5sGBIMq5WWiESCNheYkt3G+B00QHznpj+YkzVFtMaI9dQhmk8lVaMl6TaIy+Jb9zqmvYdMrGQE4ayOV2gXDTe6NMWLtBslRmzLgZmPusOXsLbQ1PwznZuzg6zf+3BS5g9KAl/lFswf9sp3rlM7dcOL2W1QTONHHO2+FYIzhyQhJFfHkC7KDWyM1rhwIUbAAC1gvs1C9bjbfwjenSM0eDVdbV5SYF63F2psOBiqcmvF47RJyKhMwKBcK9R1wrouwExiBoAhxN4+3t3R/XRXs065245icl9ErBr0sO33FjTU2/I6aIDHsvkK+lUUkRq5HDRwPK9F/DGEwlYMaoLVDIxtk7MRHWQPCaLjcKq0V1w5JJbG+frl9Kx4/UsyMVCuFzuRGnPFzbjJXm1Vzy7zdvgkUvclWnto9U4e60S68Z1x993nOEYE70TmmJOjfaPyebEvEHJsFMuGGvaWwhowAUXRqXHweWikdMrHqN6xEGtkEAhEcHqdIJy0ZjYKx4OyoXYJkr856XueOXfx3C53MJZo8nuRIhM6GMMAcCxogocu3QDK0d3weUbFiilIiwdkQoBBKiyOjjNXYPlO1E0zWn/wT4rnmdQYrRiyn9/xfBuLQOOSfSJCATCvUawCuglw1PvaqNzYhA1ADTcCcVMR3Vv3uyTgDYRqlsa29vaXp6dFvB4jUqC717NgFIqwfRN+XgxszWe6dYSC787xTFgtk3MDDhOiEyMMKUU6w/9is4tw7HzdAmSm7vDbYxmkQvgVIUt3W1gdXr8NUvNitch59E2eCgiDNO8+oEBwA9nrsPmpNG5VTibI5Wl1yE7oxVGrzoMs51i86Fm8PRAmzMoCc965D8xuVX/N7Yrnlt+iGMUMblc3saQ59yneuQKZcXrMP6RNnjz6xP4MrsL5m89iVxDWdB8J4fT5WMMeV6fwdMzFEzTiegTEQiEe426VEATg+g+x2wP/Nd6sP3+4LO22X5YRRU+3pcqix1yoQjX7e6qpLf6JUAiFOLtbad8DI9io5Xj5fAkU69FsdHqNmZGpEKnkmNb/hWOLpBnI1TAnUcFgNXY6RgbjrUHL6FLqyb4a++HONVwFocTN8wOvyGhvYZSvNY7njWI9hpK4QLt1lDabQjYA23OZnduEJOwzRwzIKUZlo3sxPYPy9Rr/Vb7BepX5qJpDE5tjolrj2HZs53gpGgI4DaW+H4RZOl1nH5p7HavXDLmWQ/vGgsAAfvGNWZ9orqqqxMIhMaHMUjk4XYrrG8WYhA1ABpF4F/owfb7g8/aXpFbiGUjOkEuEWLpjwYf70u0Ro6moQo2sfnfY7v6GB5KqQhnS4yYPyQZMzcV+OQ9zRqYhBFfuL0sU59sB5vTieToMHyws7aqjWmEyrBtYiaUUhFyDaWYMSARlWYH+iZFIf/3Ck6FV4Zei4mPxgcNM3mHBpn8JyB4DzQm/8n7XLFI6LPG/xvbzWeMYDlBL/dsg4HtozFn80lW02nx8FTQNM25l1nxOswbnIT5W7k5TBl6LeYNTuIYAsyzHtWjFQD4zaHK0uvw9tDkRpk/dC/lFhAIhPpHHaSC+nYrrG8WYhA1AKqaKjN/3hbVLYY3+Kxts53Cr79X4MjFG7wejAmPtuFUeckl3IowbnuMi/jPuHSYHE62v9g1o401hgC36KTJ5gxqwChqWoIs/dHACTN5l54z85r+ZOAWGHytN5RSMZZnp/H2QPOET5vI5nSh2uLAlokZnDUqazxans8u2FrlUhHHQ2W2U6zH7JVH9BAJBTDZnLhmtEJAAxN7xeOvjz+EcrMD2hApthcUo6zajjgPbUfmWXt6hjy9cDanCxqFBK10IY3SeLjXcgsIBEL9o1NJ0TNehz083vLbrbC+FYhB1ACYbE6MyYyDAOB4Y7JqVJFNfl7gwcIH/qztlOZhHA0iT0JkYo6hFCLjfiS8w0EmhxMDl+zzu7YwhQQ5a49xyvABbsI0DUAiFEAtlyDn0XhM7deOFXhkrvPSw63hoGg2xCcUAguHJmPBttM++TUZei0EECCnl54TEgyRiTB29WF89VJ3v/MFAI1Sgq/GdUdYTaL1xHXHIBMLEaqQoMLsQKRajg/+3BG0gEZZlRUzBySx+UBAcA0kldc9Bmo9ZoxO0TM1Pdu2v5aFoR//wh733atZWLrbgAEpzTjPX1FjAHp7hhhPVVa8DvMHJyMkSI+2e5V7LbegPiDhPwKBS5hSineGtcdbG05wjKL6qLC+FYhB1ABUWR3QKYRYyCgP11REqaQilFebeSu66hI+8GdtB/JgVFspjrFSbXVi/bhuMNkoCAQC6FRSTjiI6Sfmz7tVUqPa7Om58PQyrT9UhDUvdMdbPAKCjMBjXlEFZg9IwtytJ7khPr0Oy7PTMHb1EZ+QmkBAI6+o3Ot4t7eprMoecM5XKiwc0cfFwzvh9NVKOCgXhn9xADqVFOvHpWP25gLM6J+IkV8ewLvD2mNKvwRUWyk0DZUiS6/jlTdwG2uB8fRQecbMM/RaCATuOYVIRchZe4w1oHN66dk1eXuGwhQSWB0Unly8F2ktwxtliOleyy24XUj4j0DgJ1qjwJLhqSittrMq/LdaYX27EIOoAYhSSGCHFNV2J2gIwGS/VNudCA9RQgpuPkxdwgeA+6/qVx+LxyuPtMG+82VsGwhNAGVstYJb3eVpvOwzlOHjkZ04x0/ZcAJrXujO8ZAAtRpK79bo/DCeCwGAjrHh7HjLs9MCNrZ9d1h75F2uwHyeY9wGB43147rj93ILZGIhrlXZ0FQtxTWjDSO7tcTYzNZsCwzGeJjSrx3mDErG3M0nOUaLZ26Q5zxmbMrHoqEp+K6gGMuz0xAVJsfczQWscZcQFcoaUEBtWJEGNyeI0TgKZhF5qmczMXPmXIfThXmDk7FwO7f1iadnKNfDM8Scx4QcG2uI6V7LLbgdSPiPQAhMmPLe8JYSg6gBoAQCUDSNBdtO87SrSAYl4L5BA4UPjlwqR7nZgZnfFnCOyYrXYdP4DFypsMDioPxWIAkFQk5IzDtE5p1TVFpt53hILHYKoXIJrlRY8ObXx/H2U+0x8bGHUGVxQK2UYMGQZFgcLvaFHaGWBU1wDpSkvNdQhqlCIXQqGdQKMaLUchy7WI4mqtr2GdFhciwb0QkTajwqo4xWTGRzdtpAIhZCJRPjSoWFk//kOY9qO4U9565j0fYzWJ6dxhojTpcLcwYlYc7mWoPQbKew7uAlLBiSApuTwoVSE6Qit67UuoOXML1/YkAPFaOezXiClmenIe9yBdYfKsLrjz2EP25YsL2ghHOeZx7SjP6JqLY5UWlxIO9yhY+G0d0MMdVXWOheyy24He7H8F9jhIQsCcEgBlEDQAGYvqmA10syY1MBFg1N4WwPFD4YkxmHmZt89Xn2nivF/K0n8WbfBFyttGLOwCTM23IKR4vKMSYzDt1aNkFUuBxOiqtAzRgjTBituUbOhoN0KineHdYeEWoZqq0UhAIBmqnlEAN4e18hDl2swOP/3AMAiAlXYNnITqBpdzPb7a9lwUG5YPLTXJXBX/NVTy6WmSAUCBCmEMNodWDTr1d81KlzHtXjpYdb44Od52Cr0fVhcnYy9FrMeDKR4+XxpsriYMf0DDla7C6MWnmIEzJjksv/9OkvWDW6K1759zEAbgNn/uBkvLY+D+//uSOvV43xUDH/Nlxz92zLitdhSt+2AA00UUmxflx3SERC7D13HZ/vuQCznWLX1DshAiKhIPB67kKIqT7DQvdabsHtcL+F/xojJGRJqAvEIGoA6tKuwpNA4YNg3pRRVTb89avjWDaiEwZ2aIaZAxLx0Q9n2TLwkV4KxzanCzqVFCtGdUGV1YkLpSZM6ZeAIcVGpLTQYC5Py4q3h6Rg0ZAUTK1pRRITrsC/xnbFjE2+QojTedp4cNcqRrgycDhEJhaiuUYBicgtJeB9L5mfp/RNwAc7z/kkPe8zlIEOEsbybLDreX6V1YnSartf48Nsd2Ldi91ZI+m978/g1d4P4YXVhzFnUBKm9U+E0ez2niklQlyvsmHl6C5sJduKUV2wYlQXRGvkqDQ7sHj3OZ8y+qUjUpGzttYLVJfw0Z0OMd2JsNC9lFtwO9xP4b/GCAlZEuoKMYgaAKPFwdumgsl98f6LMVD4IBg2pwtjMuPwZe4FpMaG49tfr2BMRhze3XEaqbHhiGnC/etIKRHhy+wueG/HGR+NnA4xGnSNa4K8ogr2ZZxrKMP0TfmY+mQ7zB6U5BZUlIp8uq4zx1ZaAic4h8hE2HT8ik+rD4aMmsTta0Yr2sdo/BqWzHbPJqmeGC0OPJbQFO2iw3yewekrlZwGu54J4p75PnwopCJOFZ5SKkJWfFN88HRHXKuywWKncKG02m+13P9OuUNjxZVybMu/6jePihGd9Awf1XeI6WZCDHcqLHSv5BbcDvdT+K8xQkKWhLpCut03AGFKCRYPT0VeUTnGrj6C8WuOYcyqw8grKsfi4alQeyVBM+GDrHgdZ3uGXosItQyBkImFSK0xHJj/NwuTY0S3lsgrKsf3J0s4XeIpmsY/vj/jY7DsPVeK2ZtPoqlKhsXDUzm6P7mGMggEAjz+zz3o99FeVNsp5BVVIKeXHsuz0/DxyE5YMaoLcnrp8ebXJ7BgSAoyvTrTM0nZl29Y8PmeCxidGcd2svdc78RH49EsTIH5207DbAscXrM5XBidEYcVuYW++5wUZgxI9HkGx4vKMWtgEib/91f22BW5hRid4e5Az1TZ8eGZDwTUJltvy7+KP326H+PXHMOwT37B9nx3srbnPWSSoVfkFiI1RoPIAGKSe2uepWf4iPmM9PT6jNxqiOlKhQU56/Lw2D9/xtCPf8Fj//gZE9fl4UqFhfd4EhbyT30/G8LNQT6bhLoioGk6cPfPO8iePXvw/vvv4+jRo7h69So2btyIIUOGsPtpmsbs2bPxxRdfoKKiAhkZGfjkk08QH1/bEPTGjRuYOHEitmzZAqFQiGHDhuGjjz6CSlXbC+zEiROYMGECDh8+jKZNm2LixImYPHlynedpNBoRFhaGyspKqNXq21735TKTT9k5Q6Zei0VDUxCjDfHZ91tJFa5UWCCXiKBWSCCE2yMxY1MBTl81svk9FhuFpqEy2CgXqixOhMrFUIiFEAgFMHmU+SslIhTdMEMAoKjcjEi1HE1DZWy7Cj6WZ6dhxb5CpMaGc0J1X43rDoVUBLFICJPVgUqr06edRZZehzf6tIWAplBqcrK5SEx46Zujv+Opzi2woqb/2bierZGp18HpoqGUiiAWCmoaslJwUDSkYiH6frjX71x3vJaFpz75xccTk6XXYvagZLzz3Skk8HiIzlw14snkKEz6+gR7DuPR66nXIkKtwIya8KDnc/NU7AbcpfF5ReXsPfD0CgJAi3BFjcI2jeJKG0QCAcwOCjHhCpSbHXh+xSG/a/vvy+mIj1D5vEwZr87thJgqzXbkrMvj/au6Z7yON8Rw/lo1Hvvnz37H3DXp4Vvuz3e/EOzZkKTfOwP5bD7Y3Mz7u0FDZiaTCR06dMCYMWPw1FNP+ex/7733sHjxYqxevRpxcXGYOXMm+vTpg1OnTkEud7ciGDlyJK5evYqdO3fC4XBg9OjRGDduHNauXQvAfTOeeOIJ9O7dG59++iny8/MxZswYaDQajBs37q6ul6HK5gyYQ1TlR5hRIhSgWZgC87aeZBumrj14CS9mtkZ0uByzN9du/8gj90RXk5Q7eyNfc9NkSITAZ3vOYy9Pmb03NqeL0xaDQa2QYMG2U9hnKMPuNx7Gh7vO8YZ7aNBYODQFw7/cy9vA9M9pMRidEQchLuLDH86xgpKZei1GZcThrQ0n8M6w9li5rxAz+yf61f/J0usgEACdY8M5+5nGr1crLHimW0ufZrKMpya2iQLbX81ERY1BWWK04r9HL6NjjAaOG2aMzojDlH4JMNsoqGsEHf/06S+cijXP/C5/zWvdlYUp2PLrBWw6fpXdvuYF3xYhnoT7CSXVR4jpVkIMdzMs1FgNh0DPhiT93jlIyJJQVxrUIOrXrx/69evHu4+maXz44YeYMWMGBg8eDAD417/+hcjISGzatAnPPPMMTp8+jR07duDw4cNIS3N3dV+yZAmefPJJ/P3vf0d0dDTWrFkDu92OFStWQCqVIikpCcePH8c///nPBjOITDyGgCfehkKl2Y4ykx0OygUnReOlnm2gkolxptiIAxdu4NnuLTG7pk9WTi+9j2fm3WHt2f2euJubFiCnl57N1wmmuszsD5GJkdNLjxW5hegUq4FMLORUZaXGhrNCgZ75UbmGMvxebmFzYLyhaBqvrsvDshGpmDGgHaqs7jYg+y/UChAy66NoF0ZntgJA8yh+twINYExmK7zxRFs4KBeUMhHkYhGOXbqBxOZhWPjdab8J2dOfbAeni0a52Q6Lg8I1oxWT+yTgo12/oUWTEKzILcTMAYmIj1ChwuwAlMAbjz/kDuXVPD/P6rQxmXFYe/AS732Zv/UkJj3elmMQ7b9Q5jfX6k7/Er+VEMPdqgq7Hw0HkvR7Z7mfKhYJd5Z7Nqm6sLAQxcXF6N27N7stLCwM3bp1w/79+/HMM89g//790Gg0rDEEAL1794ZQKMTBgwcxdOhQ7N+/Hz179oRUWvuh79OnD959912Ul5cjPDzc59o2mw02W20uiNForNe1qWSBb7tn+4wrFRbM+rYAz3SN9TF0mL5fkR7aPnxVZ3XR/mHIu1wRUHWZSVA22ZzIKyrH8uw0RGsUuFJuBuD2hAgFAh/VaM8eZRUWBxs28iZCLUP31k1AA1iw9RQm90vAnz7dz+73XF9xpQ1rD15Ch9hwjKoxMmRit/7PmgOXMGdgEtRyMf7xvzNcgyleh+QWQRKyBQJcr7Ji/Jpj7Pxb6ULw6mMP4S+f7XfnRv1o8BnXU0nb07js0rIJOsZo/HqkRCJu2VutsKWA6+G6C7/Eb7Uq6k5Xhd2vhgNJ+r3z3C8Vi4Q7yz1rEBUXFwMAIiMjOdsjIyPZfcXFxYiIiODsF4vFaNKkCeeYuLg4nzGYfXwG0aJFizB37tz6WQgPAsCvUKJnqwfmBdCh5kXKJCp75rwUV1rQQqOAUirCSw+35n1ZBdP2Mdso1tuzIrcQa1/sDm+vi6cCMmMY7TOUQQgB/tS5Odq30GDLxEwIASzgUZn2FH6UiYW87USy9FqAFuD13g/h/R1uI2a819wZWYB3h7VHtEaGmQOSMGNTvk8Yav6QFJSZrJBLxBjerSVGeypYnytFlTVYw1dug1pm/vMHJ2PFqC746IffOIYY4+1ZvrcQm3MyUVZtg04l42g4/WPnWV4P0dqDlzC5TwLn+ozw4sbxPUC5aJjtFMIUEkSEyu74L/HbCTHcyaqw+9VwIEm/d4f7oWKRcGe5Zw2ihmTq1KmYNGkS+7PRaERMTEy9jS8UAQuGJGPWpgKfUM+8ISlwuNxGAPMCGNWjFesx4PMwpLfW4tORnSERC+CgfA2NYKXiSpmIrXB7dV0eXlh9GP99OR0mG4VioxUAWAXk1FgNaxgB7rygyf3aYta37rV4qjp7s89QhvGP6LH/QhnSW3MrtTL0WmRnxOHpz/fji+drx/Cee6hUjDUvdGfbfzDG0dR+7WCyOxEql8BBufD88oP4/Pk09PtoL+cazBqVQZqeKqUiXv0ii4PCjWo7hgfIPzJa7Fi8+xzOFlexbU6EIgFGBDiHr72H2U5BLBSibdTdTfi8V0MM96vhQHSKCIR7g3vWIIqKigIAlJSUoFmzZuz2kpISdOzYkT3m2rVrnPOcTidu3LjBnh8VFYWSEm7bA+Zn5hhvZDIZZLLA5ey3Q4hEjN/LzeiX0owT6nHr61jQIlwJoPYFYHO6MK5na6zyCpkB7pf0rM0nMeHRNliy24DU2HAf71OwhqzXjDaOB2dFbiGcNA2RCGjTNAQmO4VEpxpLhqfytoYwWpwYlRGHZ9NbBf3lLRIKcPpKJQZ3jMaGV9JRaXGiaagUCokIZdV2/OeldAjgNkjMdspn7mEhEk4vNE+RxEy9FguHpqDn+3uRqdf6GIeMR2vJ8FRcq7IGvCfVNgevfpHZRiE6XIHrVb6905g5zeifyOZzvbvjNDrGhkNAwyfkycwJAGYO8BWszGrAhM97McRwvxoOJOmXQLg3uGd1iOLi4hAVFYVdu3ax24xGIw4ePIj09HQAQHp6OioqKnD06FH2mN27d8PlcqFbt27sMXv27IHDUfvX486dO9G2bVvecNndwOZ0YfFuA6ZtLGA1cMauPoJpGwuweLeBDdUwL4AQqRiPtYvgfXkDbo2gEJkY+wxlHM0chikbTmDBkGRe7Z9ZA5MwZYO7vHyfoQydYsPx6cjOuFFth4sWoLjSBqFAAJlYiCkbTmDpbgNvddjEdXkQCfk9VJ7QNI1XH3sIwz8/ALOVQnONAu9sP4Pe/9yDpz8/gAFLcvHO9jOs1tGUDScwc0ASO3eBQBAwH8pkp9iQ2YSa/B/OvTKUQi4RQSwQYr6fezJnUDLsDppXv0itEGP+lpMY+eVBH/0opVTkVsGuEbJIjdFg95nrWLrbABoImLPkLX6RoddiwqP6gPfyThOmlKJNhAodY8PRhqfE/27DGA58NEbDodJsx/lr1bhYZsK8wclEp4hAaGAa1ENUXV0Ng6E2fFBYWIjjx4+jSZMmiI2Nxeuvv44FCxYgPj6eLbuPjo5mtYratWuHvn374sUXX8Snn34Kh8OBnJwcPPPMM4iOjgYAjBgxAnPnzsXYsWMxZcoUFBQU4KOPPsIHH3zQEEsGAFgCtO5gwjJA7QsgPETCEfzjwzNPqOCPSvy190OY+CiNEJkINAA75cKrj8Vjev9EVJgdrPbP2FWH8UzXWDYvKUotQ6hMjKtGCyiXCzQAyuUe5+uX0vH8ikO4XF4rzpep12L/hTK2+ovPQ8WQFa9DlFqOyzcseHdYe7RoosCMb317ujHl+UwlmmczWbMfSQKGKqsD84ck4/nlBznz9MRodaDCZEekRob5g5NhdbpYL0iIVIQjl8oxY1OBr35RvA4n/6j0CQl6eteW7jbAZHfP0TMHqdIcOJxjsjmxOScDgNsLJRG7+5bdjZyhxsK9Gsq7Fbyr5ZRSEWYOSMT0/u3YhskN7ZEjEB40GtQgOnLkCB599FH2ZyZvJzs7G6tWrcLkyZNhMpkwbtw4VFRUIDMzEzt27GA1iABgzZo1yMnJwWOPPcYKMy5evJjdHxYWhv/973+YMGECOnfuDJ1Oh1mzZjVYyT3gW1bvs79GgTlMKcWCIclBE4ABQCUXc7RuGP0ewO1tmDkgEUarEw6KxsgvDwLwr42TFa/D+Efa4OnPDrBzdXtOkrBqTBcMXLIPZjvFavq8ui4PS4anYuluA6uDBHA9Ipl6LbJ7tEL/JbkwM16cwcnIK6rgXU9uTb7R0t0GNiyWpddiWpBeaCq5BBeum/waQ4BbEPHfBy5h6sYCzvxmDkiClaKQGqvh1S+aNzgJ/Rfn8o7pqc0kFLjvuWcOktUZ+JnLJSIs2s6VAcjQazGkY3OcLTai0uKEWiFGuFKKSLU8wEj3N/diKO9m4auWM9spTP0m36/wJYFAuPM0qFJ1Y6G+larPFhvRJ4DC8vevZ0EsEkIlE2PelpN4Pr0V9hpKOarHnmTpdZjevx3yisqxlaf/FeBWbZ6/7RS6tGqCoxfLsddQ6qOk7EmGXuujRs00crU4KLhoQCgEnvrYrQT98chObIm6pyKzRCyESCDA/gvucJ6nMZil16FDrP/mtF+/lI4qmxMSkQBNQ2XIu1SO5OZheHeHb2sRZn6T+ybgf6dK/N+reB2eTI7iGEOe5y8amoIPdv6GUZlxEIuErKq3k3Kh3GRH9srDvHMFgI9HdsKag5fQpVUTJDcPw3WjlX0ege51ll6LfinNMM3PnDp6PAcmTyqWR8mc0DggyskEwt2j0ShVP6goJSJkxet4S4iz4nXu/e//hPUvdsPQTi2gkonZKjMAPl6EuYOTYKdcSG4Rxvui16mkUEpFmD84CXaKRo82OkzplwChQODXGOFTo841lMHsoEADgAC4UW1nDRy5pLZqy2yn2HGXZ6fheT+d4fcaSjEqo5Xf+ySXivDnz/Yjp5cevxaVY6+hDDHhCvxrbFfM3FTg0zpj/pAUPL/8IMpMdiwengqhQMC5x4ynbMgy/tYkuYYyVNspPNkh2re5rV6Lyf0SeM9jCFNIaqUJ2mgxd1AS0tvoMPPbAr/Pr2e8DrMGJvptl5JrKHNXoXn8PG1jPv7xl44PtKeoMXO/VssRCI0dYhA1ANerrZg9IBFzt57ivLCz4nWYPSAR16rcpe4yiQhLfjRgTEYcOsVqWKXmMR6VadeMVhSVmaGUiVBmsvtcS6eSYu2L3XG10oqlu89x8l+WZ6f5HO8Jn1ZQldUBmgacLhr7L5Sx+UI0TfNWbfGNURfc1W/u+9CjtZY1sC6XW/D88kNYNrITptV4cNSK2lJ7JlS2/mARJvdpizceb4sykzv/Ku9yBQpLTQFDlkaLg73PrzyiB0XTcDhdKDFaAVoQMD8qNlyBcrMdW3IyOWGcpTUhHpPNgYVDUmCnXDDZnGy45/z16oBz8r6HuYYylJvsxCBqpNyv1XIEQmOHGEQNgEIqwTNfuBOFJ/dty2lw+swXB/B/Y90VchKRux2Gp56NTx+soSn40ye/YPXorry5Rsue6QiFWAhKIUFOr3hM658IhUTI6ggFgq+Nh6rml3VxpZXj9RAJBBiVEedTTRWmCPzLPVqj8DGkPBulZum1kHjN43K5heNR+Wpcd+w1lLIGYVa8DiO6x2L0qsNYOboLW5YPBDcCQxUS1sO1IrcQ68d1x/UqGzRKKUx2B2YPSMJcL+FJJqm3mUbB25Q3mCBcmCJwvgjfczDWIa+McG9CyuwJhHsTYhA1AHKxEAlRoZwXNUNmTTKuTiVlq81Kq+0Y+eUBvPen9pjWPxFGiwMhMrcB9V3+FSREhUIqEeKa0cbxYLRvrkakRom3Nub7JDgvHt4JP5+9FlAx21uHJ1OvhcnmgEomwbGiclZNeUxmHOQSEcasPuzjwbI6qIDX2H2mhG2UWm2loFFKIBYJUFxuxcrRXbDr9LXgqtI2J369XIHNOZkorbJCKRPjmc/dCeG/eyVX512u8DufTL0WzhrZACbhnFHMZujdLgKLhqbA5uR6eW4nCTbQC5LvOQCAWk6+uo2V+6lajkC4nyC/VRsAG0Vh7uAkOCgXpCIRLHYKZjtVUykmhNnuxLvD2sPuFSrRqWSgXTQEAMRCIWKaKCEXC9GjTVM4KRfSWoUjThcCIQQ4WlSOpSM64XK5xUdAMNdQhhmb8vH2kGQ0b6KEEPDpyTX+ET3Grj7MJkint9ZCKhZCLRdDLhFi/aEiALX5QqkxGk7uEANjWAi9enJ5tgLxDBetGNUFY1YdZo9JjQ3HsaLyoIbb3nOlmLv5JOYNScKB82VIjXX3KpOKuN4Vf7k8njlIADhNZD354fQ12J0udyVQZGjA51xX/L0gM/VajPJQBffcHh5CXpqNmfqolqs021FabYfR6g4b60IaV7UdgXCvQarM6kB9V5n9UWqCE8CVSguW/mjgvHSz4t3l3VaHE1cqbJBLRLA4KLRpGoIZmwp8XuIzByThk5/O4Y3H28LspCASCiCCAC4Ac74t8NuPzGynsP21LAz75BesH9cdAgFw+YYFMrEQZ4qNSGoWhqZqKWRiMeZu9m4xosP4R9uwTUwBsFVUeUUVbIUZ06+rtMqKiFA5KJoOWHXGV9m2PDsNE9flsfIA3gnl3kbV9teyECIVwUXTmLnpJDrEanyquxgjr0drLSQiIVRyMRyUCxPWHGNzkJgmrf64E5VAzAuOeUFKRQLM2XISu85cZ48hVWY3z/1oOHjrGAFuD9M7w9ojWqNowJkRCPcWpMrsHocWCbDvt+vYxlMiv/dcKWZ9e9LdRHTfGeyr6Q82Y1MBzhZXYXl2GiLUMphtFHQqGawOCs92b4VquxMqqZg1iryNIcBXQLDK6sDKUV3cRoFUhN+sRshUMsTpVHDB3U1+1b4zPuPsNZQCAmBG/3ZsqfiK3EKsGpUGFwRYsvscV9dIr8PozFaYWOPpWDw8FXk1ITcGT+PGE5vTxQnNTevXDpdumNmu9t4epkqLA8eLypHRRodFQ5NhclAY1CEa8z0S2M12Cr8WlSNLr4NaIYZYJMTC704H1C7y5k5UAvHlGi18qj3KTXYYrU6o5WKEhzzYOkQ3y/1oOPDpGAHuBrdvbThBdIwIhFuEGEQNQJXViUi13K9a9d5zpbhSYWH3R6hlbGL1vK0nWfHDxbvPYZ+hjBvWEgmhlIoCNlhlyulD5RK2+WmmXosFQ5Lx3PJaJeo1L3TzO87ec6WY3LctlmenIVQuQZXVAa1KhtmbfTvd7zWUwuWhPM0YNzP6J6LK6kSV1cFr3AC1CcVMOO7JlGas3hEfJpsTW/OvopUuBDEaBZwuF64Z7eiXHIVRPVpx+saZ7RTClBK0aapiK8GqrA4opCJYHIGr4+5WJVCkWn5PGkCNwetSabZj1rcF6BCjYZ+9XCLCsaJyzP62AH//c4eAc27oNfq7PtP0mY8950pRWm2/554FgdAYIAZRA2C0OIKWo1dYaj0Q1VYK7w5rzzY1zemlx9qDl5AaG46xma2hlIjgAo1fzpdh/aEifPB0x4Bj25wuZOq1UElF+Gpcd6gVEkjEAuT/UYnPnkvDxTIT5BIRKFfgaKrJRmHFvkJMe7Idluw6h6lPJvjtt+ZpiJntFI4XlSM1RoO8yxX4tSYHyBvvhOIMvRZiof/Sd+Z4Zt/8wckorrRh7cFLaBcdxjEsrlRaset0CeYOTgbg650pMVr9akXdbiVQQ79ob5fG4nUpM9nxTNdYHyV2xhtZZvJvONyJNd7Mcw90/Wob0TEiEO4ExCBqANQKCaqD9OTyLLVWyUVQyUXsiz4tNhwdYzQ+v+h7JTTFmhe6o7Q6cN+zMIUEbw9NwYS1x3DiDyOUUhGWZ6fhP4cvczxCa17oFnCcEJkIozPiIASQndEKl26YAx7PGIFub1QK/vSpW+V604QMTkiLOcYzoZh5iZVUWFmhQn/5RMw+i4PCnM0nWSFHH9XtoSloEa7knWukWo53g1QC3Yph01iMCX/cbrjmbhqDThfNmxjP/DxnYJLfOdZ3SKouz525N5UWO2xOFzrEaHD0Um1ombn+/Boj3h9Ex4hAuDWIQdQAqKQiXDNa/Xo6ereLQNNQGbZMzIDJSkEqEkIiEuKrcd0RKhdDJRPj9woLXurZBlP7tYODcsFoccLpcuHdHaeRGB0WVEDwja+P48QfRgA1OUVeyd0AsP9CGa/YIuA2QKQiIdYevITJfRIgEQrRLEhop6VWiS0TM3HNaMX1KitKq+3I0GuxveAq/vZEW0zu2xZWuwtOlztvSCQQ4O9/7sDmC60/eAkJ0WFYkVvIKe9vEa7A/06V+ITczHYKXzyfhre3nkLH2HCM9pADyLtcgQVbTwUMmwSqBLoVw+Z2XrSVZjvKTHY4XTRcNA2zzYkwpfSue5duJ1xzt41Bl4sO2ETZnwe0vkNSdXnuJjvlc0yGXovFw1M5n+s950php1xEx4hAuAMQg6gBsLko9GijQyudu1LI85d273YR7q7XG/M5hkiGXosXMlvDZHdiZW6hT/XYC5mtcaPajr8+/hCuVlrdicRbTvocl92jFWZvOYlxD+tRcMX9izY1hr+fGFOiLuBpgZHzaDx+vVyBEd1aorjSilGrDmP3Gw8jS6/jlNczZOq1KK60spVbWyZmcLw6Kc01yFl7DMtGdIJcIsQKr7/ss+J1GJ3RCjlr83zK+5dnp/HOP1QuhlgoQEJ0GKfqjZEfMNupoC83vkTnEqMVU/77q09+1Z5zpZiy4QRmDkiESCjwMVZu9UV7pcKCWd8WsOEfb1HIu+ldutW2Ew2RCGy2B/bC+lMHr+/WGsGe+7UqG+Z5eUgB3yIIBpPNSXSMCIQ7ADGIGoAKkxMnfr+OHvqmmD84mdUhClWIIRMJOcaQZ6NUqVgIgQDoEBuOo0UV7C/0vKIKyCVCfPvrH3hzQ+15M/u3w1v92qGo3AypiFuVZXO62F+0/vKZmOqujeN7oNrmRInRxrYL0YVKcehiGf53shgJ0WHI0utw5OINZGe0ggvcv8yz9DrMHJiIEV8cAOA2jkIkYqTGhrPzoWkanWI1mLD2GF56uDWm9E1g5yAXi2CnKIxaedjnJZbpR7gwS68D7aLhggCnrlQCAFJjNLA6KPRoo8UTiZEYs+rwTb/crlRYcLHUFDDZ/PINM8auPuJjrNzKi5YxJDrUhEi9PR6MEbb0LlUW3WrbiYZIBA6mAO5PRb2+W2sEe+6VFgeOXirn3cfXUzBULqkXHaPGQmPPuSM0HohB1ACEyMT4+KcLeKRtJGZ9W4DRGXEYu/oItr2aASsNjjHE6O94J4V6utL5Ql5mO4WpGwt4tX0A7i9avtYQnuPcMNkRpZajyuIERdP4o9KK+Uv3oXNsOEZntsLaA0UYndkK+X9UIiJUjr890RZv9ROg3OyAk6LRXCPHiC8OoLTazubuUC4axz1K72tbfxTig53n8MHOc+xax2bGobU2hBVbZGAMrfe2n+bMOUuvxejMVrA6KSzbfRYjurX0uYeZei2+eikdTpcLlea6vYwZ42R419iAxzEGprf341ZetIwhMapHK7+NePfWeBmY4+/ki+NW2040REPTW51rfbfWCPbc7U6XT2jME88/WDyvH6wlzP3A1QoLfvrtOiJCZbA5XSg3O3Co8AYeeagpmjWCnDtC44IYRA2AAMCkxx/C+9+fwZS+7dgWHUIIYfSoLvOnluztSvcX8mKO9f4Lk4H5RRuonUWGXot958vw6+UKLBiSjGqrEw/HN8WAlGYQCIBrRhte6NkaX+69gB9OX/M5Pyteh7mDkvDxiE4IVbjbciz78RyeTovBoqEpqLZTqLI4IBAIkL3ykE/rj7zLFchZm4d/jemC1Nhwzj4A+HDnWSREh2F4t5acc/594BJe7/0QEqLDeO9hrqEMc751Czf+erkCcwYlQQBAG8CI8DROAuFpYHp6P27lRcsYEnWpSvQOu/CF0273r+1bbTtxNxuaMmustjkwb3AyZn1bcFNzre/WGjqV1G/FYoZei18ulCGvqNwnNMYQ00SBj0d2QrhSgtgmyvveCGKoNNtx6YYZW09c8SmgiNOFQCkVPTD3gnB3IAZRQyAAUlqEYcG20xjRtSW0KimWZ6eh2uaE2sONX1dDJ9jL0t9+5sW9IrcQy7PTIOTJFfJUgjZcq8bY1UeQpddi3uBklFXb0DRUBrlYiMl9E2B1UD5NWmcOSITNSUEkEqCypgfbKw/rYXNSOH/dBG2oFBQNaBRi3tYfDCEyCY4XlXP2P5bQFDMHJGH6pnyuEGS8DjMHJKLcZEefpCj/nhVDKUZluD0vs74tQGpsOE5crvCbk8MYJ8EMSO8QHuP9uJUXLWNIKCUi5PTS+82FkkuEAfNzAKDc7MDMTfmccN+t5CDdSrjmbjU09U7cVkpF7py8/u1gsVN1Di3Vd0hqwqN6gEbA9jV8f7hk6rX4/mQJ+xmuS+L+/RJeqjA7sKRGa80T5ueFQ1Ia7doI9ybEIGoAVDIxzpdU4+ORndAkRIoqsx0PRahgclAIkYjYvybraugECnn525+l16GlVol1L3aHSi5CWZUdQzpGY2q/drhYZuJVgg6VibH9tSyopCI4XS5Y7C4U3ahEu+gwlFRaMaVvO7zupHC92sbmLL2z/TQm90mA3UlDJXc3pB294TDmDU7mCCxuycnwW9GWqdeCpmlM7puAaSIhqi0OhCokqLTY8dzygxic2hxjMuJgp9wVZ/m/V2LIsn0w2yl88myngPfGXtPMlTEwl+42+E3yZYwTf/3Q/Klte3o/bvZFq1NJ8Xi7CGhCpMjzMgiZ0Onag5fgrwHPkUvlKDc7sP9Cmc9f2sCtJzXfbLjmbjQ05UvcNtspTP0mHz3jdXd8jf4orbZjzKrDWPNCN4zKaMXxZPoLkwH8vewCPa/GLungjcnuDFglaAqSNE8g3CzEIGoALE4nYrVKzPq2AJUWBxYP74TZW07i2e4tsfbAJWT3aAUXTdfZ0CkxWv1Wd2XpdSgxWrnbapq3Dlq6j/1lzOT2PPvlQb8tLKpsTvzl8wPI0GsxuW8CmoXL8fne85j09Qn2GMYomOjxi/6Nx9tieE1CtffcGcavOcbqBXl7mRYMScEfN8yotDkhl4gQrpSgpKayDQBrJOT00uPfBy5xfok2VckC3EHufs/cH74kX08vx6vr8jCuZ2v8tfdDcNE0FFIRQAuw+2wJ5xw+78fNvGjDlFLMGZSEKRtO8P6lLAAwvX8idp8p4T1/TGYcZm7Kx6iMOL8vl1tNar5SYUGlxQGjxYEwhQRqhSTgi/dOJwLfqwrORquDzcUL1B9Pq5Jhx+tZMFqcCJWLsS3/Kq/BxLeW+7Gdh8mPocjgz5AkEG4VYhA1AGIIMaum19hPf3sY0zflIzU2HCtyCxEmF6FthAoz+ifCaHGwHpl3tp/CtoLaHJ0svQ5NQtyhtoIrlRid2QoQwDfkVZPsvDw7DUqpGGa7ExdLTYjRyLHhlR6oqvG2KCRC5P9egVitktcgyvIIBe0zlOHvO86gX0qzoP3SAPcvLu8QE2PEHa3JnUiN0eC3kmrMGJAIqUiIsmobVHIJVFIRPth5Ft8cv8pZ+4wB7aCUiji/FPlCjFKxMGB4S+phmHkaaXxJvp5ejiOXypHcPAwf/PCbj5eISZBNaxke0PvhGd4IU0gQIhOj2ur0CXdYHS6OkehZecgYcYnN1D73w/OeDO/WkncOgdYbiEtlJkzbmO/TbPjtoSloGaDx7J1MBG6IxG1/eD5bhdQd7iy4Uhnws/jD6RLkFZUjNTYcic3UfkO9gO9a7lVj8HbQ+KkCZPBXJUgg3CrEIGoAbJSLNSQsDhcbrim8ZsSbfRPxFs+LZsGQFADAtoJrbj2hjFYY+eVB9gWolIqwJScTF8tMPgnJzDGeHdxb6UIQrVHgo5oY/fLsNEzekO83FDRzYBKGLNvHbttrKMMoP8na3oncoQoxhnSIri2lt1FQSEXI0utwpdKKxd7NYON1mD0wEcculePbX33DPHsNpViw7bRPEipfiPFqZWBla6uDwscjO0GjlMBip1ijwl+SL+PlqDA7MGNTPq/XRigQYPurWdAoJXUSKfSsJuTTGPJ80furPMzS6wJWKgXzNt5MUvOVCouPMQS4E9Wnb8zHe3/q0CAhmruZuB0IvtBVpl6LMZlxaN9cAyEEN51L5I33Wu4lY7C+iAiV+U1Gz4rXISI0sPeXQLhZiEHUAFRb3bFvpVTEVpXZnC681c/XGALcL5oZm/KxaGgKnuocy5t7YLZTEAiAVb9cDNoXLEOvxTWjFfqIELZE3myjOF3lvSu9LpaZfF60gXKcmH1Zei1+K6lC51ZNMLvGK8awaGgyvsu/6mvwnCvF3M2nMGdQEorKLcjz0FzyPOblh9twjAK+l75YKMBEP2t6dV0elgxPZXOZGO/OV4eKAib5sg02A2gROV10QM+Q5wvTXzUhE+6YOSCR3ebv2L2GUtAeDXQBt0HVItxtmARKBL/ZpOZKi8Nv+C3XUIZKiyOgQXSnEn9vNnH7TszDX+iK8fCltWqCSU88FDCXyOZ04dRV4009r3vFGKxPwpTSoO1zCIT6hBhEDUCIzH3bx2TGsVVlMrEQ1XYq4Ium2k5h5b5Cv4nHUqEAf+vTNmA1C6MyHaGWwWx3YujHvwAA/vtyOgD4rfRi9nsSyOsgqwlVjc6MQ0SoDDO/LfBZW2SYwr9RYSjFxTIT8orK/Xo+RF6NXvMuV/gkZuddrkBqLH+1nndF2D5DGYQAFg5NwcUyE1Qmu9+X5O38Re4d3vAM9XmHw+QSEeRiIfuXcqDKw1xDGWYMSMQT7SIQIpOwL82e8Tq/ieC38nLxlIbgI9Da71TiL2PcvPpYPF55pA32nS9jK/D41nin5hEodMU8H5eLxtjVRzjP+u9/7sBWDioloqDPCwDOX6tmjTmVXHxftvN4kAQoCQ0PMYgaAAHcL+PUGA0clItVW1bJAj+OKosDC4akYMamfJ/E47eHpsBCOWA0OTDtyXa4UmmBnXIhUi2HRi5BudmOr19Oh0IiglggwI5TV2G2u1iD4mZybQC358c7WZvdF69DK20IUmPDkbM2D0tHdOIdVywU8BoATDm5zeny274AcBtvntpELbUK9G4XCRpn2PP8SQpk6XX4W5+2GLv6MGfMvYYyVFgdGP7FQfZlyveSVEpFvGtnCPQXuVDobl1SbaUQKhdzPIZ84bDe7SKwYEgypm/MD1p5+Ee5Be2aqTnzZfKePL1/ANAiXIEotfymXy7qILkb/tZ+pxJ/+YybrHgdtkzM5NWWupMJyMEM5T/KLUiICsXj7SLwdE0rFm/B0N7tIgGAfV4z+yfC6qiVDDDbKbzx9a9IaKZGaowGVyut0IZIMH9IMmZuujnNpcbAgyBASbg3IAZRQyAAm9cyoaa6asHWU+if0izgaaEKCcQ0XStoWPMXk0oqghSAxSWETCoEBAhYzbI8Ow0LvzvLvoCFEATNtblaWWv8ZNZ4fgQQ+BhRjBCjEIBC4jairA7+ahCtShJQiVssELDzmfT4QxyjqbjSgvw/Knx6mvGFx65WWLBwSDIul1tQYXGwYYqPdv2Gd4a19/E+XTPaWAOM7yVZabbjxO+V/iv7AvxFfqnMhBmbuN6yNS90A+A/HPbD6WsQwG3YVJoDv3CbhspwqcwEkVCAyJpmu/X9V3aoTBxQIsFfsuudSPz1Z9y4w64neY2bO5mAHCx0BQBzNp/E7IFJmPKNb+VgrqEMNM6wn78TlyvwYmYc57M306OvHcdwTohwtwJyUjDbKIQpiDeFQLgZiEHUAIRIRFh38BIm903A5XILnl9+CMtGdoJKKgr4olFJRTA5KMiEQry2Lg9PJEchvbUWJpsAGqUMrhrnQUiAcTzDRGY7hbUHL2Hh0GRU2Sj86dNf/ObabHilB9aP6w6JSIAQqRh//99Z/HK+jONxiFDLsOe369hy4grSWjZBWssm+GZ8JKQiIW8FlEQk8qvELUCt0QgAVoeLY+Rlxevwtyfa4v/2X0JptZ29vnd4LEuvw7Qn2/HmZgHg9HTzJDVGw/7b+yVZWm3HlUoLxj/axqdvW4Ze6xbhg2+Oikws5E1G3n+hDJk1HkN/4bCdp6/hrX7toAuQaJqh1+J/p9wiflk1ngHGU1Rff2VXmu1YtP00Zg5IwvytJ3k9lf5CTnci8fdWjJs7mYAcKI+J+e7tPH0Nb/RpG1BjZ0xGHK93p7TajoRman7D+cw1WJwUR2CUGEMEQt0hBlEDYLLbMHNAEpxOJ/tyG7R0H57qGBUwJHbQUIKL5TY83SUWHw1PZfVfQqQiXK+2QCYRI1QmgclO4fXeDyGnF41cQymbS+Et9Jah12JEt5a4WGZGtEaOzi19e54BbqOComg8U6NB9EJmazyRGIm/PdEW16ptEAkE2H+hDOsPFeGdYe2xcl8h24sMcBsvG15Jx+4z15AQpWa9PJSLDpgzNSazNfuzWiH2Ca+Z7E6sG9cdwz8/gLZRodh1+hobQtMoxNCp5DDZKRitDkzt187dpX7DCdaAAtyNcaf0TWDHZKrNnC6u0qHnS5KiafRKiMTv5WZMerwtpvR1e9jEQkFNZd8x/PflHpj5bQHnZb1tYibvej3zRZg1psWGI0wpgVgkRLnJDspFw0XTiFTL8e6w9j5eEW9RyL1enq36SiAurbZjW34xDhbecM+jXwKqrRQruuly+VGIxJ1J/L0V4+ZOJiAz0gzBno/RElhUMEwh4fVuGa0Ov4azUipCamw4+iRFIrGZ2sdTeLPcT6rXBEJdIAZRAyAUSDBz0wm8M7Q93h6cjOk1L85vjhcDAG9IzErZ0EQdgi5tInnL8t8ekoxLNyz4bM95nwaom3My8Ue5BU6XCyKBAH//cweO9+e/L/dAhdmB0RmtAJrmJDozjVL/qHRrEzFjp8aGIyk6DA6nC8/XeG5yeul5/3I9eqkclWYnDpwvw/vf/8ZuX56dFvA+MaG2DL0WcrEIX73UHdeMNggEApy6asSK3EJ0jg3Hv8Z0hYumca3KDquDgkQohE4lx3Qew3LNC90x8kt3o1kmZPj+jjOcNWfotZg9IInj1dIoJLhSbobN6cL8LSd9jvcUo8zppfdpkQEARiv/S5Cp7vtmfA9WebpjjAZ//99Zn3Ak4/VZOCQZFVYHzDYKITIxa+x5euEYD4nJTvG2s+gUq4HZTt3Uy44xQEqr+UUGN43v4ffc+mjf4f2SDpZ3x2fc3Ok2ItEaBRYMTobherXfSjK1PPC8w/149NRyCSd8zeBXjsHLU1hX7jfVawKhLhCDqAGQSYQAhMh4/yfoVO7S0sl928Jko6BRSuB00ZCKhFiy6xznpbr9tSxM49G+yTWU4ZfzZfwl7IZSzN1yEm/2aYvSajuOePS/Atwv82KjBc3CFHhuhbu56iie5qpMPyyg1qVvslOcJF9/f7mOyYzDkh99exIFvU81id6zBybh3e2n8cOZ66wHJb21Fj31OiikYtgpGmab29g4ddUIiUiAz/ae571P87eexLvD2mNiTcm9XCLCiO4t8dfH2yJUIYbNQaHaRsHioLBsRComrM1Dn8QICIQC/PTbdWzjucdMddr6cd3xe7kFMU2UvFVjIqEAK0Z14fQgYzDbKSjEQqzcV4jU2HD+0vpzpZj9bQFmD0zCtI0FnPylLL0Wa1/ojsIyEyQiIXuNSosDc7ac5BhDzItz6jf57Pl1fdndjnfldtt38L2kFz2V4jeE6M+4uRttRDRKCVb/ctGv0RUecmtGmU4lRYnR9x77lWO4hUTx+1H1mkCoC8QgagAqzHaMzmwFmUSI5OZhCFNIYLJSUMnFkAiFuHTDjC/2XvD55UYDfo2KCLU8oC7OqB6tMHb1EY6ScueW4VgwOBmHCsuglrtd9AKBwOeF7alSzWBzuhAhFXISaL0roBhjoE9SJK+hFEgbJyteh8hQOcZkxOGd7aexu8YYYl7mTJjpI6/mj4x357OfL/Dei1xDGaY+mYDFw1Oxal8h5555hhTNdgpZ8TqsHNUFzcPkmLIxH2MCtL/YayjD6Go7xq85ho9HdmLXHyhp3NNj8FhCU1ictSKd/nKJ2jZTY+o3J3ye9V5DGeZuPYnUWHfYk7lGiEzEebEF0zwK9rK7Xe/KrSZ4+3tJz996CitGdYGgZg2ecwlk3Nzpcu5gRlekWn5LRlmYUoqWWqVPjmCg/LObTRS/H1WvCYS6QAyiBkAlk2Ds6iP4+uV0zNpUgA9/OMfxfCilYozNbM2282BemlUB9F/q2gjW7c0QYHNOBq6UW1BstGKTlxq05ws7NVbjo1INuENIe367jqz4psjSa7HXUMbRJfI0BhKbqXnnxBg1QsAnBDX+ET12nS1Bl5ZNsPvMdQDcl7m/8Ny+Gi8QX6I0gxBC3nPdFT61Jf57z5UCNDB3cBL2GcowMkj7C7HIXRXH3Ad/xoe3lMBjCU0xa2ASDNeqAQR+loFefJ4K4Uxi+vwhyXU+vy4vu/rwrtxKgre/l7TZTmHMqsPY/moWnC76poybO13OHczoulWjrHm4Eu881R5TN+az9yTY9/9mEsXvR9VrAqEuEIOoAdCppHjjibaYtcmt3FxXT0JoAP2Xm+l4v9dQiqIbFne4bscZvyGgzTkZ2HT8CgpLuSrVmXotmmnkeOFf57Fy30UsH9UF+P4s8i5XsKXonsaAv1YETO7M+nHdMarKxgnTjV19GF+/nI4bptoEaM+XeaAXe6C2IgAAgX9Pm/d89xpKYalZe7B7HK50Px/G8xXMeJnWrx36JEWCpoEZG/PZOQe6Tl0NX8Bt4HkfXx8vzoYQywv0kjbbKZSb7egYG37Hrn+rBDO6btUoa9FEiaU1z6DCYodcfOu6WN7cj6rXBEJdENA07b8s5D5j2bJleP/991FcXIwOHTpgyZIl6Nq1a9DzjEYjwsLCUFlZCbWa39txsxRdN0IgFKHaTkEA4O1tp3hDXk+lRuOvvR9CtZ2C0eJOJKVcNCpNdqhDJKi2UggPESNEImZ1djzFDbUhUnz+vDt5malKU0ndFV7VDrdeiVohhlQshN3pgosGTDYnVHIx5BIhxBCgyk6hqubaIVIRzA4KFeban8UAqikKEoEQVqcLFrsDkSo5XIA7OdziQIhcjOJK3yqvDL2WDfN4opSKsHF8D0AASIU149oc0IbKYXFQAO0OIZps7s7gAgCUi4bTBew+W4JHH9IhXClj75tGKUGIRIRqB4VqqxMhMvc5NE3jite8Pnm2E05eMbKVZ620SmhkYtAALvHcYya8Nv3JdhAIwN43o51CtdUBrUoGB+VyX1cuhkzkXo+55j5LRULYqdp7r1FKMHczN3GbyTWL1ihQYXYgVC5GldmOiDAF7JTL/Wxr1mi0OnG53AKpWIjmGjlEIqCsyn0PBACe+HCv38/l9teyONWLNpcT5SYKYXIJJCIBSqttCJVLEKaQQCkVodzsTto229wikzKxEBKhAJSLglgshs3pgsXubgujCZEgRCqG0eKA0eqEWiFGuFLKVkFVmu2oNNkhEArY58bMw0JRqKh2NyIuq7bh198r0KmFBs2bKN2VhDWfT5VUBJuLgkwoQoXZBpFIhCYSEZxiIaqsTljsjtrqw5rxw6QiUACqeMaRi8WwOSncMDkQIhVBLhHBQbmNSqVEhGqrFSq5HCaPz6RI6IRCLOOsQSUVQQbAWvOd8F6b0ez+LIRIRLBSdihFUjjhNvYcDge0IXJQcHeAZxoyq6QiCAEYveZtdjpBuQSo8rhGtdUKtVzOjllldUAtd0tB0HBBUvO7yHMcIYAKqxMmOwVNiBgKkchn7qXVViikbqVsmUCAUouD3a9WSBCtUTRItVqJ0Ypyk/uaTGEKIygabC615/p+RuuTKxUWVPLcL0L9cjPv7wfGQ/TVV19h0qRJ+PTTT9GtWzd8+OGH6NOnD86ePYuIiIi7Ph9aIMLUmmqx5dlpvMZQTLgCEx+L99PsNRnPLT8EAPjX2K6YupFbUZWh1+LzZzujRRMlpm/iP//l/zvKdrbPitch51E9Rq86XJs7xLPNO88mU6/FnEHJkAmFmLv1FE78Xon1L3WHg6Yx3UuA0LvKKyteh+werdhSZAbGY7b4h9/w2uNtMePbApwtrsKaF7pj7paTGNGtpU8oKiteh7GZcfjX/ot45eHWUCtk7H3z1zyVqQ5bd/ASZ14twhX494FLnMToFaO6YNnucz6hvcXDU7Hu4CXMGpiEGRtPYK/hBrLidRj/SBtMXJeHd4a1x4e7zgWcR5Zeh/GPtsHY1Udgrmkwu2JUF6CmCahOJcWaF7pj3taT7HkPRajw+fNp7LMNNPb8Icn4x//yMWtAIlRySUCtKwflYp8301T4/R0FOHTR7f0bndkKr6w5hk9GdgLlorHkR4PP9SY98RC0SimKbpixtGY/s4Y3//urz2di4dAUSEVCfPyTAWMyW2M6z+d9/pBkvPH1rygz2bE8Ow2Xy0zonxLNfoe4n+0ULP3xHF55JB7//uUCnuvRGtM2nGA/Q57neN9H73GW7PoNYzLb4JV/H0Vptb2m9Y0eVocL/z5wETMHJOGzPefxSEIkVu4rhEYu4m3QPLRjM7zWuy3vdeYPScZfvzqOy+UWZNVc1+pyYda3J3HdaMOXz6fBQtGYvbn2+6SUirA8Ow0f/2jwyYNbMCQF49YcwW81IdgnkyPxVt92sFAuzN58knedC7efxvaCEq/tyXj530cBuH/H8P0emj8kGc8vP4SWWiUWDEnBlP/+ihN/GNn9bw9NwUc//IZv8q6w593parWiMpPfz8X7O85gW0Gx37n4O3fh0BTEakPqbY6Xykw+mmTM/WpZj9ch3BwPjIeoW7du6NKlC5YuXQoAcLlciImJwcSJE/HWW28FPLe+PUS/l5sxZUOtSu3HIzuxDUY92ZyTwRvSAtxfnsk13eP9HbP9tSws2HYq4PmDltbmBmXptejg5a3h2+bt1cnUa5HTS49cQxlSYzSI1sixYNtpv9edOygZF8tMCJGJ8OWeC/ihJkeIIaeXHnlF5RiTEYcVNS/45dlpWFFTgZVXVM6fiK3XoUOsBpl6LZbsrn1RM+P5a0uSGhuO40XlGJ0Rh1X7LqJfShSmbSzwmY+/a47KaIW1By9h9sAk9Hz/J3Zcz/nXdR6eRtjMAYno0EIDhUSIGV694HZO6ok5Hi+3QGMzKA99hQAAHaRJREFUv9CvVFrw+Z4LePWxh/D378/4GNCjM+Kw9uAlJEaHcZ7twqEp7Lqyagzia0YrtvJU3AFu43TCo204z4B5fv7ml9MrHlFqmY8R7XnM5L4J+N+pEuQVlWPOoCTO+r2PnT0oCXM3n8SioSnsi5xvDt730d84ozPiWJmBDL0W/VOa4UqlFceLyt1tVWrmvffNR3hFQOvyXWa+i1l6HfsZ3DmpJ8qqbZx7CQR/3rMHJeHxf+5h732ITOQzhufxnuvznhfg/3eM59wZI+qRv//sd20MPeN1d6RarcRoxaT/HL+pdTJzsTpdAc/9x1861oun6EqFxecPA8/rvPenDsRTVI/czPs7cFLEfYLdbsfRo0fRu3dvdptQKETv3r2xf/9+n+NtNhuMRiPnv/qkyurkfBn85YyIRcKAwoVikTDgMYGq0pjzPdlbY9AE27bPa1uuoQwhMjFSYzSIUMtAQxDwujbKrTo9ZtURTO7bDll6HeeY9NbuyrMItYwdh/l3aowmQKWXu/lpiEzMOSbQOcyYuYYyRKnlmDs4CQu2neYcE+yaALDrzHWYPPKsvOdf13kwmO0Upn6Tj6uVFlg9eroxOCm6zmPnGspgsrv1inafuY4KkzvfZnl2Gj4e2QnLs9OQGhuOV9flYfeZ6z7P1nNde2vWFaGW+78n50p9noH3vfCeX4hMBIvDd52ex4hFQnad3uv3PtZJ0WxDZO/PkCd1HSdCLWO37zOUIVItZz83nvP216C5Lt9lhr2GUvbF66Ron3sJBH/eTqr279wItYx3DM/jPdfnPa+6zp25F4HWxsAk8Nc35Sb7Ta+TmUuwc8tN9TPfSosj4HUqgzRPJtw5HoiQWWlpKSiKQmRkJGd7ZGQkzpw543P8okWLMHfu3Ds2H+9u4e5kZK1P2CxQVdmd2s+XdFuXbdVWtyZRtZWCUED5HM93XbOdQmGZCZOeeAijMlqxSdVUjdpxtbV2HObfdUkq9jyvrucAQLXNCbPd6dNipK7ne9/PW52H9za+7vLe24ImS1scYN6RZgflN9mbbyy+dQW7nvfavX/mO74unxvmunz3xPtY7+P45lDXcQI9S88x/I13s99Fz3XyiX/X5XkzBLv3gY4JNm/vY/iO9zfGnahW8yd+yuB3nVYH7FTgYEmwsetK0M8cqeJrMB4ID9HNMnXqVFRWVrL/Xb58uV7H9+4WviK3EDMHJCFDrw14nDehCknAyrNA+/zt5/NW1WWbSi6CTCyESi66qeuKhQLcMLlVj8evOYaxq4+wSasqeW3lDPPvulTTeZ5X13MAQCkTQc7Txb6u53uv+1bn4b2N73PgvS3Y2KEKyU3dQ+9zPWGedSC81+79M9/xdfm8M9ety7Hex/HNoa7j8D1Lvrn4G+9mv4ueY/PNuy7Pm0ElF9Xp/vsb52bmznesv/PvRLVaMAVwv+uUS4KeG2x/XQn6mSNVfA3GA2EQ6XQ6iEQilJSUcLaXlJQgKirK53iZTAa1Ws35rz4Jlbu7hTOY7RS2n7yK/inNOGEMsUjAOc6TTL0WTsoFJ+Xye4wAdNDzPeETYOTbluG1LVOvhcnmRN7lCndrjTpelxkn73IF53imbP2a0cZuZ/7N7OMjS69D3uUKmGxO3vH4YObgXgMFk83pc2xdzw/xMKaY+Wfc5Dy463FvY5r+euL92Qg0NjM3k40Keg/5nq3nurJq1nXNaPX/HOJ1PvfR81nyzc9ko6CQCIN+bpi5B/tuMPs97x3fHOo6zjWjjd2eodeixGhln7tCImTXyvesAAT8nnp/F7P0OlwzWtn5eX+egeDPm9HEYtbNN4bn8Z7r855XXefO3ItAa2OojxYpfISHSG96ncxcgp0bHlJPop0KScDrhAUxmAh3jgfCIJJKpejcuTN27drFbnO5XNi1axfS09Pv+nxahCvx9tAUzpfis58vIE4XglW/XGQ9JWNWHsaCIck+Xx6mYmLCmmOYsOYY5vs5JlQqxoIhKQHPZ8iK1yGnVzxW5BYG3MYkJjLbmCqzZmoFTl+pxJQNJyARC4POO8NjnDNXjJg1sNZDtiK3EKMz4rDh6GXMGpiETL0WUzacwMwBSTh9pRKjM+J8XgZZ8TqMzYrDqSuVEAsFeNtj3cx43vNh5nD6SiXmDEqGQiJA01AZch7Vc8ZfkVuIib3ikRWv83v+20NT8Levj9fet0fjMWXDCc5c/c0jS+8+3vvej850358v9hh8nuOEfx/jbPM3NlO58revj0MlFWLOoGT/95Dn2XLWpXfPacqGE9BHqDCxVzzPGDpMevwhRIcpOPeReX5881s4NAWtmiixIrfQ7+d1fs3nZkVuIXIe1WP53gv+P9tDU/DlnvNYMDQFq/ddYD8LfHPwvo9848wamIQpG04AQE2VWTyahSnY57587wX2fr6z/RTveCtzL/h8573XxjyDBUOT0bV1E2TqtZjw72OIViswZxD3+8TcB+/PJPPMJvy79ru94ehlNA9TYM4g/vv/9tAUbDh62Wd7XX7HMHNnxvGsGGW2rdpXyDmvPlukeBOplmOhn/u8YEgKvjn2u9+5BDp34dCUeiu9j9Yo/H4W3h6aQhKqG5AHpsrsq6++QnZ2Nj777DN07doVH374If7zn//gzJkzPrlF3twJHSLAXW1WZXWy4nahUhEEAKodFKpqtHJCxEJWl8Wz2SvtomFyulBldUATIoFSJHLrBdUcEyIVQQrABYACOOeHeuoQ2Smo5XXQIfK4ttlBodJSex0+HaIIlRy013VVUhFumG2QSdwtSiosdoTIxFBJRDA5KdA1f0hW11xfKRHB4qRqdYjsDmhVAXSIaBpysfseigHQHvdNrZBAxaNDBIFbT0YEwEnTsLlckAmFoGjAUqPTFKoQQy1xj1vloGD0Oj9EUqPXU+0+VuGhQ2SyOdAk5OZ0iNRyMeQSEUx2Z00neTG0YiFsXp8DjVQEp8c9VivcOkSez4fR07lR7d4fLhPD5qJh9rqH6pr7Xe1w68zUnuvWIVLXzLPMZEOITAINjw6RSi6GvEaHyOmiIGF0iGruoyZEjBCppFaHSC5GeIh/HSLPz42FolBhcv+sDZFCJhaiwmSHkOdYq4uCvEaHSCgSQeulQ6RVyVktHuY+MjpE3uMoanSIyk0OKKQiKGp0iGi4n3u1zQqVzL8Oked3zlOHyHttAXWInA5olR46RB7nMjpEntcRAqj0Oq7aZoVaxtUhCpVLIPfSIfI8R1QzdrXNCbWyVofI85gykxUyicStQVWjQ8TsD/PSIbpbIp5AcB2iQHPh6BB5fUbrE0aHyPt+EeqXm3l/PzAGEQAsXbqUFWbs2LEjFi9ejG7dugU9704ZRAQCgUAgEO4cxCCqZ4hBRCAQCARC44PoEBEIBAKBQCDcBMQgIhAIBAKB8MBDDCICgUAgEAgPPMQgIhAIBAKB8MBDDCICgUAgEAgPPMQgIhAIBAKB8MBDDCICgUAgEAgPPMQgIhAIBAKB8MBDDCICgUAgEAgPPOKGnkBjgBHzNhqNDTwTAoFAIBAIdYV5b9elKQcxiOpAVVUVACAmJqaBZ0IgEAgEAuFmqaqqQlhYWMBjSC+zOuByuXDlyhWEhoZCIBDU69hGoxExMTG4fPnyA9En7UFbL/DgrflBWy/w4K2ZrPf+535ZM03TqKqqQnR0NITCwFlCxENUB4RCIVq0aHFHr6FWqxv1h+5medDWCzx4a37Q1gs8eGsm673/uR/WHMwzxECSqgkEAoFAIDzwEIOIQCAQCATCAw8xiBoYmUyG2bNnQyaTNfRU7goP2nqBB2/ND9p6gQdvzWS99z8P4ppJUjWBQCAQCIQHHuIhIhAIBAKB8MBDDCICgUAgEAgPPMQgIhAIBAKB8MBDDCICgUAgEAgPPMQgakCWLVuGVq1aQS6Xo1u3bjh06FBDT+mWmDNnDgQCAee/hIQEdr/VasWECROg1WqhUqkwbNgwlJSUcMYoKipC//79oVQqERERgTfffBNOp/NuL8Uve/bswcCBAxEdHQ2BQIBNmzZx9tM0jVmzZqFZs2ZQKBTo3bs3zp07xznmxo0bGDlyJNRqNTQaDcaOHYvq6mrOMSdOnEBWVhbkcjliYmLw3nvv3eml8RJsvaNGjfJ55n379uUc05jWu2jRInTp0gWhoaGIiIjAkCFDcPbsWc4x9fU5/umnn9CpUyfIZDLo9XqsWrXqTi/Ph7qs95FHHvF5xi+//DLnmMayXgD45JNP0L59e1ZoMD09Hdu3b2f330/PFwi+3vvt+dYLNKFBWL9+PS2VSukVK1bQJ0+epF988UVao9HQJSUlDT21m2b27Nl0UlISffXqVfa/69evs/tffvllOiYmht61axd95MgRunv37nSPHj3Y/U6nk05OTqZ79+5N5+Xl0d999x2t0+noqVOnNsRyePnuu+/o6dOn09988w0NgN64cSNn/zvvvEOHhYXRmzZton/99Vd60KBBdFxcHG2xWNhj+vbtS3fo0IE+cOAAvXfvXlqv19PDhw9n91dWVtKRkZH0yJEj6YKCAnrdunW0QqGgP/vss7u1TJZg683Ozqb79u3LeeY3btzgHNOY1tunTx965cqVdEFBAX38+HH6ySefpGNjY+nq6mr2mPr4HF+4cIFWKpX0pEmT6FOnTtFLliyhRSIRvWPHjntuvQ8//DD94osvcp5xZWVlo1wvTdP05s2b6W3bttG//fYbffbsWXratGm0RCKhCwoKaJq+v55vXdZ7vz3f+oAYRA1E165d6QkTJrA/UxRFR0dH04sWLWrAWd0as2fPpjt06MC7r6KigpZIJPTXX3/Nbjt9+jQNgN6/fz9N0+6Xr1AopIuLi9ljPvnkE1qtVtM2m+2Ozv1W8DYQXC4XHRUVRb///vvstoqKClomk9Hr1q2jaZqmT506RQOgDx8+zB6zfft2WiAQ0H/88QdN0zT98ccf0+Hh4Zw1T5kyhW7btu0dXlFg/BlEgwcP9ntOY14vTdP0tWvXaAD0zz//TNN0/X2OJ0+eTCclJXGu9fTTT9N9+vS500sKiPd6adr9wnzttdf8ntOY18sQHh5Of/nll/f982Vg1kvTD8bzvVlIyKwBsNvtOHr0KHr37s1uEwqF6N27N/bv39+AM7t1zp07h+joaLRu3RojR45EUVERAODo0aNwOByctSYkJCA2NpZd6/79+5GSkoLIyEj2mD59+sBoNOLkyZN3dyG3QGFhIYqLizlrDAsLQ7du3Thr1Gg0SEtLY4/p3bs3hEIhDh48yB7Ts2dPSKVS9pg+ffrg7NmzKC8vv0urqTs//fQTIiIi0LZtW7zyyisoKytj9zX29VZWVgIAmjRpAqD+Psf79+/njMEc09Dfe+/1MqxZswY6nQ7JycmYOnUqzGYzu68xr5eiKKxfvx4mkwnp6en3/fP1Xi/D/fp8bxXS3LUBKC0tBUVRnA8aAERGRuLMmTMNNKtbp1u3bli1ahXatm2Lq1evYu7cucjKykJBQQGKi4shlUqh0Wg450RGRqK4uBgAUFxczHsvmH33Oswc+dbgucaIiAjOfrFYjCZNmnCOiYuL8xmD2RceHn5H5n8r9O3bF0899RTi4uJw/vx5TJs2Df369cP+/fshEoka9XpdLhdef/11ZGRkIDk5mZ1PfXyO/R1jNBphsVigUCjuxJICwrdeABgxYgRatmyJ6OhonDhxAlOmTMHZs2fxzTffAGic683Pz0d6ejqsVitUKhU2btyIxMREHD9+/L58vv7WC9yfz/d2IQYR4bbp168f++/27dujW7duaNmyJf7zn/80ui8EoW4888wz7L9TUlLQvn17tGnTBj/99BMee+yxBpzZ7TNhwgQUFBQgNze3oadyV/C33nHjxrH/TklJQbNmzfDYY4/h/PnzaNOmzd2eZr3Qtm1bHD9+HJWVlfjvf/+L7Oxs/Pzzzw09rTuGv/UmJibel8/3diEhswZAp9NBJBL5VDCUlJQgKiqqgWZVf2g0Gjz00EMwGAyIioqC3W5HRUUF5xjPtUZFRfHeC2bfvQ4zx0DPMyoqCteuXePsdzqduHHjxn1xH1q3bg2dTgeDwQCg8a43JycHW7duxY8//ogWLVqw2+vrc+zvGLVa3SB/PPhbLx/dunUDAM4zbmzrlUql0Ov16Ny5MxYtWoQOHTrgo48+um+fr7/18nE/PN/bhRhEDYBUKkXnzp2xa9cudpvL5cKuXbs48d3GSnV1Nc6fP49mzZqhc+fOkEgknLWePXsWRUVF7FrT09ORn5/PeYHu3LkTarWade/ey8TFxSEqKoqzRqPRiIMHD3LWWFFRgaNHj7LH7N69Gy6Xi/1FlJ6ejj179sDhcLDH7Ny5E23btr2nwmV8/P777ygrK0OzZs0ANL710jSNnJwcbNy4Ebt37/YJ5dXX5zg9PZ0zBnPM3f7eB1svH8ePHwcAzjNuLOv1h8vlgs1mu++erz+Y9fJxPz7fm6ahs7ofVNavX0/LZDJ61apV9KlTp+hx48bRGo2Gk9HfWHjjjTfon376iS4sLKT37dtH9+7dm9bpdPS1a9domnaXs8bGxtK7d++mjxw5Qqenp9Pp6ens+Ux55xNPPEEfP36c3rFjB920adN7quy+qqqKzsvLo/Py8mgA9D//+U86Ly+PvnTpEk3T7rJ7jUZDf/vtt/SJEyfowYMH85bdp6am0gcPHqRzc3Pp+Ph4Thl6RUUFHRkZST/33HN0QUEBvX79elqpVDZIGXqg9VZVVdF/+9vf6P3799OFhYX0Dz/8QHfq1ImOj4+nrVZro1zvK6+8QoeFhdE//fQTpwzZbDazx9TH55gpU37zzTfp06dP08uWLWuQMuVg6zUYDPS8efPoI0eO0IWFhfS3335Lt27dmu7Zs2ejXC9N0/Rbb71F//zzz3RhYSF94sQJ+q233qIFAgH9v//9j6bp++v5Blvv/fh86wNiEDUgS5YsoWNjY2mpVEp37dqVPnDgQENP6ZZ4+umn6WbNmtFSqZRu3rw5/fTTT9MGg4Hdb7FY6PHjx9Ph4eG0Uqmkhw4dSl+9epUzxsWLF+l+/frRCoWC1ul09BtvvEE7HI67vRS//PjjjzQAn/+ys7NpmnaX3s+cOZOOjIykZTIZ/dhjj9Fnz57ljFFWVkYPHz6cVqlUtFqtpkePHk1XVVVxjvn111/pzMxMWiaT0c2bN6ffeeedu7VEDoHWazab6SeeeIJu2rQpLZFI6JYtW9IvvviijzHfmNbLt1YA9MqVK9lj6utz/OOPP9IdO3akpVIp3bp1a8417hbB1ltUVET37NmTbtKkCS2TyWi9Xk+/+eabHJ0amm4866Vpmh4zZgzdsmVLWiqV0k2bNqUfe+wx1hii6fvr+dJ04PXej8+3PhDQNE3fPX8UgUAgEAgEwr0HySEiEAgEAoHwwEMMIgKBQCAQCA88xCAiEAgEAoHwwEMMIgKBQCAQCA88xCAiEAgEAoHwwEMMIgKBQCAQCA88xCAiEAgEAoHwwEMMIgKBQCAQCA88xCAiEAg+FBcXY+LEiWjdujVkMhliYmIwcOBAtm+RQCDApk2bfM4bNWoUhgwZwv5cWFiIESNGIDo6GnK5HC1atMDgwYNx5swZrFq1CgKBIOB/Fy9eBADcuHEDr7/+Olq2bAmpVIro6GiMGTMGRUVFPtcXCAR4+eWXfeY2YcIECAQCjBo1yud47//69u3LHtOqVSt2u1KpREpKCr788ss638uffvoJAoEA4eHhsFqtnH2HDx9mx/Y+nmk06v2zN3PmzOFdQ0JCAntMoOdAIBDcEIOIQCBwuHjxIjp37ozdu3fj/fffR35+Pnbs2IFHH30UEyZMqPM4DocDjz/+OCorK/HNN9/g7Nmz+Oqrr5CSkoKKigo8/fTTuHr1Kvtfeno6XnzxRc62mJgY3LhxA927d8cPP/yATz/9FAaDAevXr4fBYECXLl1w4cIFznVjYmKwfv16WCwWdpvVasXatWsRGxvrM8++fftyrnn16lWsW7eOc8y8efNw9epVFBQU4Nlnn8WLL76I7du339R9DQ0NxcaNGznbli9fzjunmyUpKclnDbm5uQCCPwcCgeBG3NATIBAI9xbjx4+HQCDAoUOHEBISwm5PSkrCmDFj6jzOyZMncf78eezatQstW7YEALRs2RIZGRnsMQqFgv23VCqFUqlEVFQUZ5zp06fjypUrMBgM7L7Y2Fh8//33iI+Px4QJEzjGSadOnXD+/Hl88803GDlyJADgm2++QWxsLG9Xd5lM5nNNb0JDQ9ljpkyZgvfeew87d+5Ev3796nw/srOzsWLFCgwfPhwAYLFYsH79erz66quYP39+ncfhQywW+11DXZ4DgUAgHiICgeDBjRs3sGPHDkyYMIFjDDFoNJo6j9W0aVMIhUL897//BUVRtzQfl8uF9evXY+TIkT4vfIVCgfHjx+P777/HjRs3OPvGjBmDlStXsj+vWLECo0ePvqU5eM9nw4YNKC8vh1Qqvalzn3vuOezdu5cN823YsAGtWrVCp06dbntegaiP50AgPAgQg4hAILAYDAbQNM3JP7lVmjdvjsWLF2PWrFkIDw9Hr169MH/+fJ8QVyCuX7+OiooKtGvXjnd/u3btQNM0DAYDZ/uzzz6L3NxcXLp0CZcuXcK+ffvw7LPP8o6xdetWqFQqzn8LFy7kHDNlyhSoVCrIZDL86U9/Qnh4OF544YU6rwMAIiIi0K9fP6xatQqA20i7GY9bIPLz833WwORR1cdzIBAeBIhBRCAQWGiartfxJkyYgOLiYqxZswbp6en4+uuvkZSUhJ07d97ReTVt2hT9+/fHqlWrsHLlSvTv3x86nY732EcffRTHjx/n/OedlP3mm2/i+PHj2L17N7p164YPPvgAer3+puYEuD1Xq1atwoULF7B//342pHe7tG3b1mcN8+bNY/fX13MgEO5nSA4RgUBgiY+Ph0AgCFp9FBoaisrKSp/tFRUVCAsL8zl24MCBGDhwIBYsWIA+ffpgwYIFePzxx4POp2nTptBoNDh9+jTv/tOnT0MgEPAaJ2PGjEFOTg4AYNmyZX6vERISEtS40el00Ov10Ov1+Prrr5GSkoK0tDQkJiYGXYMn/fr1w7hx4zB27FgMHDgQWq32ps73h1QqDbqG23kOBMKDAPEQEQgEliZNmqBPnz5YtmwZTCaTz36mKqlt27Y4evQoZx9FUfj111/x0EMP+R2fKQfnG5sPoVCIv/zlL1i7di2Ki4s5+ywWCz7++GP06dMHTZo08Tm3b9++sNvtcDgc6NOnT52uVxdiYmLw9NNPY+rUqTd9rlgsxvPPP4+ffvqp3sJlt8LNPgcC4UGAeIgIBAKHZcuWISMjA127dsW8efPQvn17OJ1O7Ny5E5988glOnz6NSZMmYezYsUhISMDjjz8Ok8mEJUuWoLy8nM2tOX78OGbPno3nnnsOiYmJkEql+Pnnn7FixQpMmTKlzvNZuHAhdu3ahccffxzvvfcekpOTUVhYiBkzZsDhcPj1/ohEItazJBKJ/I5vs9l8jC2xWOw3xAYAr732GpKTk3HkyBGkpaXVeS0AMH/+fLz55ps37R3Kz89HaGgo+7NAIECHDh0AAE6n02cNAoEAkZGR9fYcCIT7HWIQEQgEDq1bt8axY8fw9ttv44033sDVq1fRtGlTdO7cGZ988gkAYPjw4aBpGv/85z/x1ltvQalUonPnztizZw8iIyMBAC1atECrVq0wd+5cXLx4EQKBgP35r3/9a53no9VqceDAAcybNw8vvfQSiouL0aRJE/Tr1w///ve/A+r4qNXqoOPv2LEDzZo142xr27ZtwLBhYmIinnjiCcyaNQvfffddndcCuMNbgYwtf/Ts2ZPzs0gkgtPpBOAurfdeg0wmg9VqrbfnQCDc7wjo+s6iJBAIBAKBQGhkkBwiAoFAIBAIDzzEICIQCITboF+/fj4aQP70jAgEwr0LCZkRCATCbfDHH39w+qZ50qRJE94KOAKBcO9BDCICgUAgEAgPPCRkRiAQCAQC4YGHGEQEAoFAIBAeeIhBRCAQCAQC4YGHGEQEAoFAIBAeeIhBRCAQCAQC4YGHGEQEAoFAIBAeeIhBRCAQCAQC4YGHGEQEAoFAIBAeeP4fm4H/jFVaFVQ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data:image/png;base64,iVBORw0KGgoAAAANSUhEUgAAAkQAAAHHCAYAAABeLEexAAAAOXRFWHRTb2Z0d2FyZQBNYXRwbG90bGliIHZlcnNpb24zLjcuMSwgaHR0cHM6Ly9tYXRwbG90bGliLm9yZy/bCgiHAAAACXBIWXMAAA9hAAAPYQGoP6dpAAEAAElEQVR4nOydeVhUZfvHv7PPsMyAg4CoEDoqIpioqQRYqWWmlaSV5pv7zxY1281Mc996y9c0K8utMi0rrTQt0xZx31LcpVA0BARhBph95vz+wHOc5cyGICj357q8inOe85znLDD33M/3+d4ChmEYEARBEARBNGCEdT0AgiAIgiCIuoYCIoIgCIIgGjwUEBEEQRAE0eChgIggCIIgiAYPBUQEQRAEQTR4KCAiCIIgCKLBQwERQRAEQRANHgqICIIgCIJo8FBARBAEQRBEg4cCIoK4iQgEAowbN85nu1WrVkEgEOD8+fO1PyjitofeJ4LwDQVEBFEDZGdnY+DAgYiLi4NcLkfTpk1x//33Y/HixXU9tHrByZMnMW3atIA/kP/66y/85z//QfPmzSGTydCoUSP06tULK1euhM1mq/Fx5ufnY9q0afjrr79qvO+a4vfff4dAIOD+yWQyREVF4d5778WcOXNw5cqVGjmPXq/HtGnT8Pvvv9dIfwRR36GAiCBukN27d6Nz5844evQo/u///g9LlizB6NGjIRQKsWjRomr1+fTTT8NgMCAuLq6GR1s3nDx5EtOnTw8oIPr000/RuXNn/PbbbxgyZAiWLl2KqVOnQqFQYNSoUZg/f36NjzM/Px/Tp0+v1wERywsvvIDPP/8cy5Ytw2uvvYZGjRrh7bffRtu2bbFjxw6nttV5n/R6PaZPn04BEdFgENf1AAjiVmf27NlQqVQ4cOAAwsLCnPYVFRVVq0+RSASRSFQDo7s12bt3L5599lmkpqbip59+QmhoKLfvxRdfxMGDB3H8+PE6HGHdk5GRgYEDBzptO3r0KB544AEMGDAAJ0+eRJMmTQDQ+0QQ/kAZIoK4Qf7++2+0a9fOLRgCgMjISN5jNm7ciKSkJMhkMrRr1w5bt2512s+n+bjjjjvQr18//PLLL+jQoQPkcjkSExPx3Xff8R6blZWFF154AY0bN0ZYWBieeeYZmM1mlJWVYejQoQgPD0d4eDhef/11MAzj1Ifdbsf//vc/tGvXDnK5HFFRUXjmmWdQWlrq1I4dU1ZWFrp06QK5XI4WLVrgs88+cxrP448/DgC47777uKkeb5mH6dOnQyAQYM2aNU7BEEvnzp0xfPhw7ufKykq88sor3NRamzZt8N///tfturZt24b09HSEhYUhJCQEbdq0wZtvvgmgairqrrvuAgCMGDGCG+eqVat4x/jNN99AIBDgjz/+cNv38ccfQyAQcEFbQUEBRowYgWbNmkEmk6FJkyZ49NFHa1zTc+edd+J///sfysrKsGTJEm473/t08OBB9O7dGxEREVAoFIiPj8fIkSMBAOfPn0fjxo0BXH8WAoEA06ZNAwAcO3YMw4cPR4sWLSCXyxEdHY2RI0eipKTEaTzTpk2DQCBATk4Ohg8fjrCwMKhUKowYMQJ6vd5t/F988QW6dOmCoKAghIeHo3v37vjll1+c2mzZsgUZGRkIDg5GaGgo+vbtixMnTtTE7SMaOBQQEcQNEhcXh0OHDvmdscjKysLzzz+PQYMGYcGCBTAajRgwYIDbhwkf586dw5NPPok+ffpg7ty5EIvFePzxx7Ft2za3tuPHj8e5c+cwffp0PPLII1i2bBmmTJmChx9+GDabDXPmzEF6ejreeecdfP75507HPvPMM3jttdeQlpaGRYsWYcSIEVizZg169+4Ni8Xi1DYnJwcDBw7E/fffj3fffRfh4eEYPnw49yHVvXt3vPDCCwCAN998E59//jk+//xztG3blvca9Xo9tm/fju7duyM2NtbnPWEYBo888ggWLlyIBx98EO+99x7atGmD1157DS+//DLX7sSJE+jXrx9MJhNmzJiBd999F4888gh27doFAGjbti1mzJgBABgzZgw3zu7du/Oet2/fvggJCcHXX3/ttu+rr75Cu3btkJSUBAAYMGAANmzYgBEjRmDp0qV44YUXUF5ejry8PJ/XFygDBw6EQqFwCyQcKSoqwgMPPIDz58/jjTfewOLFizFkyBDs3bsXANC4cWN8+OGHAIDMzEzuXjz22GMAqgLLf/75ByNGjMDixYsxaNAgrFu3Dg899JBbEAoATzzxBMrLyzF37lw88cQTWLVqFaZPn+7UZvr06Xj66achkUgwY8YMTJ8+Hc2bN3ea/vv888+5+z5//nxMmTIFJ0+eRHp6OgnGiRuHIQjihvjll18YkUjEiEQiJjU1lXn99deZn3/+mTGbzW5tATBSqZTJycnhth09epQBwCxevJjbtnLlSgYAk5uby22Li4tjADDffvstt02r1TJNmjRhUlJS3I7t3bs3Y7fbue2pqamMQCBgnn32WW6b1WplmjVrxtxzzz3ctp07dzIAmDVr1jiNfevWrW7b2TH9+eef3LaioiJGJpMxr7zyCrdt/fr1DADmt99+83Qb3e7HhAkTfLZlGIbZuHEjA4CZNWuW0/aBAwcyAoGAu9cLFy5kADBXrlzx2NeBAwcYAMzKlSv9OvfgwYOZyMhIxmq1ctsuX77MCIVCZsaMGQzDMExpaSkDgHnnnXf86tMXv/32GwOAWb9+vcc2d955JxMeHs797Po+bdiwgQHAHDhwwGMfV65cYQAwb7/9tts+vV7vtm3t2rVu78Lbb7/NAGBGjhzp1DYzM5NRq9Xcz+fOnWOEQiGTmZnJ2Gw2p7bsO1xeXs6EhYUx//d//+e0v6CggFGpVG7bCSJQKENEEDfI/fffjz179uCRRx7B0aNHsWDBAvTu3RtNmzbFDz/84Na+V69eaNmyJfdz+/btoVQq8c8///g8V0xMDDIzM7mflUolhg4diiNHjqCgoMCp7ahRoyAQCLifu3btCoZhMGrUKG6bSCRC586dnc69fv16qFQq3H///SguLub+derUCSEhIfjtt9+czpOYmIiMjAzu58aNG6NNmzZ+XQ8fOp0OAHinyvj46aefIBKJuCwUyyuvvAKGYbBlyxYA4KY0v//+e9jt9mqNzZUnn3wSRUVFTtN/33zzDex2O5588kkAgEKhgFQqxe+//+425VhbhISEoLy83ON+9l5s2rTJLePnDwqFgvt/o9GI4uJidOvWDQBw+PBht/bPPvus088ZGRkoKSnhnvXGjRtht9sxdepUCIXOH0vsO7xt2zaUlZVh8ODBTu+lSCRC165d3d5LgggUCogIoga466678N1336G0tBT79+/HpEmTUF5ejoEDB+LkyZNObfmmgcLDw/36sNRoNE5BDgC0bt0aANymDFzPo1KpAADNmzd32+547nPnzkGr1SIyMhKNGzd2+ldRUeEmFL+R6+FDqVQCgNcPdEcuXLiAmJgYtwCKnZK7cOECgKrgJS0tDaNHj0ZUVBQGDRqEr7/++oaCowcffBAqlQpfffUVt+2rr75Chw4duOcik8kwf/58bNmyBVFRUejevTsWLFjgFsDWJBUVFV4DynvuuQcDBgzA9OnTERERgUcffRQrV66EyWTyq/+rV69iwoQJiIqKgkKhQOPGjREfHw8A0Gq1bu1d35Hw8HAA4N6Rv//+G0KhEImJiR7Pee7cOQBAjx493N7LX375pdoLGAiChVaZEUQNIpVKcdddd+Guu+5C69atMWLECKxfvx5vv/0218bTah+GR3txI3g6D992x3Pb7XZERkZizZo1vMezYltf56nu9Wg0GojFYmRnZ1freE8oFAr8+eef+O2337B582Zs3boVX331FXr06IFffvmlWquwZDIZ+vfvjw0bNmDp0qUoLCzErl27MGfOHKd2L774Ih5++GFs3LgRP//8M6ZMmYK5c+dix44dSElJqalLBABYLBacPXuW0y/xIRAI8M0332Dv3r348ccf8fPPP2PkyJF49913sXfvXoSEhHg9xxNPPIHdu3fjtddeQ4cOHRASEgK73Y4HH3yQN8CsiXeE7ffzzz9HdHS0236xmD7OiBuD3iCCqCU6d+4MALh8+XKN9ZmTkwOGYZyyRGfPngVQteKrJmjZsiV+/fVXpKWlOU2N3AiuWS1vBAUFoUePHtixYwcuXrzoltFyJS4uDr/++ivKy8udsiKnT5/m9rMIhUL07NkTPXv2xHvvvYc5c+Zg8uTJ+O2339CrV6+Axsny5JNPYvXq1di+fTtOnToFhmG46TJHWrZsiVdeeQWvvPIKzp07hw4dOuDdd9/FF198EfA5vfHNN9/AYDCgd+/ePtt269YN3bp1w+zZs/Hll19iyJAhWLduHUaPHu3xXpSWlmL79u2YPn06pk6dym1nMzjVoWXLlrDb7Th58iQ6dOjgsQ1QtXKzV69e1T4XQXiCpswI4gb57bffeL/p/vTTTwCANm3a1Ni58vPzsWHDBu5nnU6Hzz77DB06dOD91lwdnnjiCdhsNsycOdNtn9VqRVlZWcB9BgcHA4Dfx7799ttgGAZPP/00Kioq3PYfOnQIq1evBgA89NBDsNlsTsvMAWDhwoUQCATo06cPgKppHlfYD192qijQcQJVmrBGjRrhq6++wldffYUuXbpw00dA1ao5o9HodEzLli0RGhrqNEV1+fJlnD59ulqaHpajR4/ixRdfRHh4OMaOHeuxXWlpqds763ovgoKCALjfCzbb43r8//73v2qPu3///hAKhZgxY4Zbhok9T+/evaFUKjFnzhzee1RTDt1Ew4UyRARxg4wfPx56vR6ZmZlISEiA2WzG7t278dVXX+GOO+7AiBEjauxcrVu3xqhRo3DgwAFERUVhxYoVKCwsxMqVK2vsHPfccw+eeeYZzJ07F3/99RceeOABSCQSnDt3DuvXr8eiRYvcDAF90aFDB4hEIsyfPx9arRYymQw9evTw6NN0991344MPPsDzzz+PhIQEPP3002jVqhXKy8vx+++/44cffsCsWbMAAA8//DDuu+8+TJ48GefPn8edd96JX375Bd9//z1efPFFLrMwY8YM/Pnnn+jbty/i4uJQVFSEpUuXolmzZkhPTwdQFaiEhYXho48+QmhoKIKDg9G1a1enAMcViUSCxx57DOvWrUNlZSX++9//Ou0/e/YsevbsiSeeeAKJiYkQi8XYsGEDCgsLMWjQIK7dpEmTsHr1auTm5vqV7du5cyeMRiNsNhtKSkqwa9cu/PDDD1CpVNiwYYPXAHn16tVYunQpMjMz0bJlS5SXl+OTTz6BUqnEQw89BKBqijExMRFfffUVWrdujUaNGiEpKQlJSUmcDspisaBp06b45ZdfkJub63PMntBoNJg8eTJmzpyJjIwMPPbYY5DJZDhw4ABiYmIwd+5cKJVKfPjhh3j66afRsWNHDBo0CI0bN0ZeXh42b96MtLQ0t6CYIAKiTta2EcRtxJYtW5iRI0cyCQkJTEhICCOVShmNRsOMHz+eKSwsdGoLgBk7dqxbH3FxccywYcO4nz0tu+/bty/z888/M+3bt2dkMhmTkJDgtvyaPdZ1STW7BNp12fmwYcOY4OBgtzEtW7aM6dSpE6NQKJjQ0FAmOTmZef3115n8/Hy3Mblyzz33OC3lZxiG+eSTT5gWLVowIpHI7yX4hw4dYp566ikmJiaGkUgkTHh4ONOzZ09m9erVTsuzy8vLmZdeeolr16pVK+add95xsh3Yvn078+ijjzIxMTGMVCplYmJimMGDBzNnz551Ouf333/PJCYmMmKx2O8l+Nu2bWMAMAKBgLl48aLTvuLiYmbs2LFMQkICExwczKhUKqZr167M119/7dRu2LBhbs+cD3bZPftPIpEwjRs3Zrp3787Mnj2bKSoqcjvG9X06fPgwM3jwYCY2NpaRyWRMZGQk069fP+bgwYNOx+3evZvp1KkTI5VKnZbgX7p0icnMzGTCwsIYlUrFPP7440x+fr7bMn1P7xzf+80wDLNixQomJSWFkclkTHh4OHPPPfcw27Ztc7v+3r17MyqVipHL5UzLli2Z4cOHu42dIAJFwDA1rOQkCKJWuOOOO5CUlIRNmzbV9VAIgiBuO0hDRBAEQRBEg4cCIoIgCIIgGjwUEBEEQRAE0eAhDRFBEARBEA0eyhARBEEQBNHgoYCIIAiCIIgGDxkz+oHdbkd+fj5CQ0OrZe1PEARBEMTNh2EYlJeXIyYmBkKh9xwQBUR+kJ+f77OeEkEQBEEQ9ZOLFy+iWbNmXttQQOQHbMHIixcvQqlU1vFoCIIgCILwB51Oh+bNmzsVfvYEBUR+wE6TKZVKCogIgiAI4hbDH7kLiaoJgiAIgmjwUEBEEARBEESDhwIigiAIgiAaPBQQEQRBEATR4KGAiCAIgiCIBg8FRARBEARBNHgoICIIgiAIosFDARFBEARBEA0eCogIgiAIgmjwUEBEEARBEESDp04DIpvNhilTpiA+Ph4KhQItW7bEzJkzwTAM14ZhGEydOhVNmjSBQqFAr169cO7cOad+rl69iiFDhkCpVCIsLAyjRo1CRUWFU5tjx44hIyMDcrkczZs3x4IFC27KNRIEQRCELy6V6nHqsg77/inB6cs6XCrV1/WQGhx1Wsts/vz5+PDDD7F69Wq0a9cOBw8exIgRI6BSqfDCCy8AABYsWID3338fq1evRnx8PKZMmYLevXvj5MmTkMvlAIAhQ4bg8uXL2LZtGywWC0aMGIExY8bgyy+/BFBV3O2BBx5Ar1698NFHHyE7OxsjR45EWFgYxowZU2fXTxAEQRAXSirx5oZs7Mop4bala9SYnZmMOHVwHY6sYSFgHNMxN5l+/fohKioKy5cv57YNGDAACoUCX3zxBRiGQUxMDF555RW8+uqrAACtVouoqCisWrUKgwYNwqlTp5CYmIgDBw6gc+fOAICtW7fioYcewqVLlxATE4MPP/wQkydPRkFBAaRSKQDgjTfewMaNG3H69Gmf49TpdFCpVNBqtVTclSAIgqgxLpXqMfHbY07BEEu6Ro15A9qjWXhQHYzs9iCQz+86nTK7++67sX37dpw9exYAcPToUWRlZaFPnz4AgNzcXBQUFKBXr17cMSqVCl27dsWePXsAAHv27EFYWBgXDAFAr169IBQKsW/fPq5N9+7duWAIAHr37o0zZ86gtLTUbVwmkwk6nc7pH0EQBEHUNOVGK28wBABZOSUoN1pv8ogaLnU6ZfbGG29Ap9MhISEBIpEINpsNs2fPxpAhQwAABQUFAICoqCin46Kiorh9BQUFiIyMdNovFovRqFEjpzbx8fFufbD7wsPDnfbNnTsX06dPr6GrJAiCIAh+dAaL1/3lRu/7iZqjTjNEX3/9NdasWYMvv/wShw8fxurVq/Hf//4Xq1evrsthYdKkSdBqtdy/ixcv1ul4CIIgiNsTpULidX+o3Pt+ouao0wzRa6+9hjfeeAODBg0CACQnJ+PChQuYO3cuhg0bhujoaABAYWEhmjRpwh1XWFiIDh06AACio6NRVFTk1K/VasXVq1e546Ojo1FYWOjUhv2ZbeOITCaDTCarmYskCIIgCA+EysVI16iR5UFDFCqv04/pBkWdZoj0ej2EQuchiEQi2O12AEB8fDyio6Oxfft2br9Op8O+ffuQmpoKAEhNTUVZWRkOHTrEtdmxYwfsdju6du3Ktfnzzz9hsVxPPW7btg1t2rRxmy4jCIIgiJtFs/AgzM5MRrpG7bSdXWVGguqbR52Gng8//DBmz56N2NhYtGvXDkeOHMF7772HkSNHAgAEAgFefPFFzJo1C61ateKW3cfExKB///4AgLZt2+LBBx/E//3f/+Gjjz6CxWLBuHHjMGjQIMTExAAAnnrqKUyfPh2jRo3CxIkTcfz4cSxatAgLFy6sq0snCIIgCABAnDoY8wa0R7nRinKjBaFyCULlYgqGbjZMHaLT6ZgJEyYwsbGxjFwuZ1q0aMFMnjyZMZlMXBu73c5MmTKFiYqKYmQyGdOzZ0/mzJkzTv2UlJQwgwcPZkJCQhilUsmMGDGCKS8vd2pz9OhRJj09nZHJZEzTpk2ZefPm+T1OrVbLAGC0Wu2NXTBBEARBEDeNQD6/69SH6FaBfIgIgiAI4tbjlvEhIgiCIAiCqA9QQEQQBEEQRIOHAiKCIAiCIBo8FBARBEEQBNHgoYCIIAiCIIgGDwVEBEEQBEE0eCggIgiCIAiiwUMBEUEQBEEQDR4KiAiCIAiCaPBQQEQQBEEQRIOHAiKCIAiCIBo8FBARBEEQBNHgoYCIIAiCIIgGDwVEBEEQBEE0eCggIgiCIAiiwUMBEUEQBEEQDR4KiAiCIAiCaPBQQEQQBEEQRINHXNcDIAiCIIiaJr/MAK3BAp3BApVCAqVCgpgwRV0Pi6jHUEBEEARB3FZcKKnEmxuysSunhNuWrlFjdmYy4tTBdTgyoj5DU2YEQRDEbUN+mcEtGAKArJwSTN6QjfwyQx2NjKjvUEBEEARB3DZoDRa3YIglK6cEWoPlJo+IuFWggIggCIK4bdD5CHjKjRQQEfxQQEQQBEHcNigVEq/7Q+Xe9xMNFwqICIIgiNsGlUKCdI2ad1+6Rg2Vj4CJaLhQQEQQBEHcNsSEKTA7M9ktKGJXmdHSe8ITtOyeIAiCuK2IUwdjwcA7oTVYUG60IFQugYp8iAgfUEBEEARB3HbEhCkoACICgqbMCIIgCIJo8FBARBAEQRBEg4cCIoIgCIIgGjx1GhDdcccdEAgEbv/Gjh0LADAajRg7dizUajVCQkIwYMAAFBYWOvWRl5eHvn37IigoCJGRkXjttddgtVqd2vz+++/o2LEjZDIZNBoNVq1adbMukSAIgiCIW4A6DYgOHDiAy5cvc/+2bdsGAHj88ccBAC+99BJ+/PFHrF+/Hn/88Qfy8/Px2GOPccfbbDb07dsXZrMZu3fvxurVq7Fq1SpMnTqVa5Obm4u+ffvivvvuw19//YUXX3wRo0ePxs8//3xzL5YgCIIgiHqLgGEYpq4HwfLiiy9i06ZNOHfuHHQ6HRo3bowvv/wSAwcOBACcPn0abdu2xZ49e9CtWzds2bIF/fr1Q35+PqKiogAAH330ESZOnIgrV65AKpVi4sSJ2Lx5M44fP86dZ9CgQSgrK8PWrVv9GpdOp4NKpYJWq4VSqaz5CycIgiAIosYJ5PO73miIzGYzvvjiC4wcORICgQCHDh2CxWJBr169uDYJCQmIjY3Fnj17AAB79uxBcnIyFwwBQO/evaHT6XDixAmujWMfbBu2Dz5MJhN0Op3TP4IgCIIgbl/qTUC0ceNGlJWVYfjw4QCAgoICSKVShIWFObWLiopCQUEB18YxGGL3s/u8tdHpdDAYDLxjmTt3LlQqFfevefPmN3p5BEEQBEHUY+pNQLR8+XL06dMHMTExdT0UTJo0CVqtlvt38eLFuh4SQRAEQRC1SL1wqr5w4QJ+/fVXfPfdd9y26OhomM1mlJWVOWWJCgsLER0dzbXZv3+/U1/sKjTHNq4r0woLC6FUKqFQ8LuYymQyyGSyG74ugiAIgiBuDepFhmjlypWIjIxE3759uW2dOnWCRCLB9u3buW1nzpxBXl4eUlNTAQCpqanIzs5GUVER12bbtm1QKpVITEzk2jj2wbZh+yAIgiAIgqjzDJHdbsfKlSsxbNgwiMXXh6NSqTBq1Ci8/PLLaNSoEZRKJcaPH4/U1FR069YNAPDAAw8gMTERTz/9NBYsWICCggK89dZbGDt2LJfhefbZZ7FkyRK8/vrrGDlyJHbs2IGvv/4amzdvrpPrJQiCIGqXQp0RWoMZEqEQRqsd5UYLlAoJwoOkiFLK3dpfKtWj3GiFzmCBSiFBiFyMZuFBdTByoi6p84Do119/RV5eHkaOHOm2b+HChRAKhRgwYABMJhN69+6NpUuXcvtFIhE2bdqE5557DqmpqQgODsawYcMwY8YMrk18fDw2b96Ml156CYsWLUKzZs3w6aefonfv3jfl+giCIIibR15JJeZuOYUXe7XBW98fx66cEm5fukaNOZnJiFUHc9sulFTizQ3Zbu1mZyYjzqEdcftTr3yI6ivkQ0QQBFF/+bdUD921DI9SIUGwVIS5W05hy/FCt7bpGjXefaIDopRyXCrVY+K3x5yCIcd28wa0p0zRLU4gn991niEiCIIgiOriKcMzpV87HDhfiuIKs1P7rJwSlFaaEaWUo9xo5Q2G2HblRivvPuL2pF6IqgmCIAgiUP4t1bsFQ0BVMDNz0wnMH9Ce9zjdtUBHZ7B47b/c6H0/cXtBARFBEARxS6LzkeGJVPLbpyjlVZMjSoXEa/+hcu/7idsLCogIgiCIWxJfGZ4Ko81tW7pGjfBgKQAgVC5GukbNe2y6Ro1QOalKGhIUEBEEQRC3JL4yPEqXgIZdZcYuvW8WHoTZmcluQRG7yowE1Q0LCn8JgiCIWxLltQxPlodVYkq5GFsmZFT5EMklCA929yGKUwdj3oD2KDdaUW60IFQuQSj5EDVIKCAiCIIgbkmaXsvwTN6Q7RQUsRme5j58hPLLDNAaLJwhY7PwIMSE8Zd0Im5/KCAiCIIgblni1MGYP6A9dA4ZHqVcjKY+MjxkyEi4QgERQRAEcUvTNDwITQNon19m8Lhcf/KGbCwYeCdlihogJKomCIIgGhRag8Xrcn2tj9VrxO0JBUQEQRBEg4IMGQk+KCAiCIIgGhRkyEjwQQERQRAE0aBQKSReDRkBBv+W6m/uoIg6hwIigiAIokERE6bArP78howz+ydjzGeHuHpnRMOBVpkRBEEQDQat3oziCjNKKk2Y3DcRMrEQJRUmBMslsNrsGLp8Hy6WGkhH1AChgIggCIJoEOSXGTDx22PYea6Y25amUWNEWjyGrTwAvfl67TPSETU8aMqMIAiCuO3R6s1uwRAA7MopwcpduRiZHs9tY8t+EA0LCogIgiCI257iCrNbMMSyK6cEKc3DAFx3q/bldE3cflAITBAEQdz26HxogkKvFYL1p+wHcXtCARFBEARx26P0oQlSB8vQMjLkJo2GqI/QlBlBEARx2xMRIkX3VhG8+7q3ikBEiPQmj4iob1BARBAEQdz2qIKkmDegvVtQ1L1VBOYPaA9VEAVEDR2aMiMIgiAaBDFhCiwenILiCjPKjRaEyiWICJFSMEQAoICIIAiCaECogigAIvihKTOCIAiCIBo8FBARBEEQBNHgoYCIIAiCIIgGDwVEBEEQBEE0eCggIgiCIAiiwUMBEUEQBEEQDR4KiAiCIAiCaPDUeUD077//4j//+Q/UajUUCgWSk5Nx8OBBbj/DMJg6dSqaNGkChUKBXr164dy5c059XL16FUOGDIFSqURYWBhGjRqFiooKpzbHjh1DRkYG5HI5mjdvjgULFtyU6yMIgiDqB4U6I05f1mF/7lWcLtChUGes6yER9Yg6NWYsLS1FWloa7rvvPmzZsgWNGzfGuXPnEB4ezrVZsGAB3n//faxevRrx8fGYMmUKevfujZMnT0IulwMAhgwZgsuXL2Pbtm2wWCwYMWIExowZgy+//BIAoNPp8MADD6BXr1746KOPkJ2djZEjRyIsLAxjxoypk2snCIIgbh55JZWYtCEbu3JKuG3pGjXmZCYjVh1chyMj6gsChmGYujr5G2+8gV27dmHnzp28+xmGQUxMDF555RW8+uqrAACtVouoqCisWrUKgwYNwqlTp5CYmIgDBw6gc+fOAICtW7fioYcewqVLlxATE4MPP/wQkydPRkFBAaRSKXfujRs34vTp0z7HqdPpoFKpoNVqoVQqa+jqCYIgiJtBoc6Il7/+yykYYknXqPHuEx0QpZTXwciI2iaQz+86nTL74Ycf0LlzZzz++OOIjIxESkoKPvnkE25/bm4uCgoK0KtXL26bSqVC165dsWfPHgDAnj17EBYWxgVDANCrVy8IhULs27ePa9O9e3cuGAKA3r1748yZMygtLXUbl8lkgk6nc/pHEARB3JqUVpp5gyEAyMopQWml+SaPiKiP1GlA9M8//+DDDz9Eq1at8PPPP+O5557DCy+8gNWrVwMACgoKAABRUVFOx0VFRXH7CgoKEBkZ6bRfLBajUaNGTm34+nA8hyNz586FSqXi/jVv3rwGrpYgCIKoC3RG6w3tJxoGdRoQ2e12dOzYEXPmzEFKSgrGjBmD//u//8NHH31Ul8PCpEmToNVquX8XL16s0/EQBEEQ1Ucp9y6X9bWfaBjUaUDUpEkTJCYmOm1r27Yt8vLyAADR0dEAgMLCQqc2hYWF3L7o6GgUFRU57bdarbh69apTG74+HM/hiEwmg1KpdPpHEARB3JqEB0uRrlHz7kvXqBEeLOXdRzQs6jQgSktLw5kzZ5y2nT17FnFxcQCA+Ph4REdHY/v27dx+nU6Hffv2ITU1FQCQmpqKsrIyHDp0iGuzY8cO2O12dO3alWvz559/wmKxcG22bduGNm3aOK1oIwiCIG4/opRyzMlMdguK2FVmJKgmAABMHbJ//35GLBYzs2fPZs6dO8esWbOGCQoKYr744guuzbx585iwsDDm+++/Z44dO8Y8+uijTHx8PGMwGLg2Dz74IJOSksLs27ePycrKYlq1asUMHjyY219WVsZERUUxTz/9NHP8+HFm3bp1TFBQEPPxxx/7NU6tVssAYLRabc1dPEEQBHFTKdAamFP5WmbfPyXMqXwtU6A1+D6IuKUJ5PO7TgMihmGYH3/8kUlKSmJkMhmTkJDALFu2zGm/3W5npkyZwkRFRTEymYzp2bMnc+bMGac2JSUlzODBg5mQkBBGqVQyI0aMYMrLy53aHD16lElPT2dkMhnTtGlTZt68eX6PkQIigiAIgrj1COTzu059iG4VyIeIIAji9ubfUj10Rit0BgtUCglC5WI0DQ+q62ERN0ggn98krScIgiAaNBdKKvEmj4v17MxkxJGLdYOhzmuZEQRBEERd8W+p3i0YAqoMGydvyMa/pfo6Ghlxs6EMEUEQBNFg0RmtXl2sdUYrLv1TApVCAqVCgpgwxU0eIXGzoICIIAiCaLDoDBav+8sNFjy5bC8Amka73aEpM4IgCKLBolRIvO4PddjPTqPllxlqe1hEHUABEUEQBNFgUcrFXl2sxSKB07asnBJofWSViFsTCogIgiCI2xat3oy/iypwJK8Uf1+pgFbvXNm+aXgQZntwsZ6VmYyxXxx267PcSAHR7QhpiAiCIIjbkvwyAyZ+eww7zxVz27q3isC8Ae2dxNFx6mDMH9AeOqMV5UYLQuUSiEUCjFl9EGeLKtz6DZV7n2Yjbk0oQ1SH+PrmQhAEQVQPrd7sFgwBwJ/nivHGt8d4M0VtmyjRJV4NlUKC6T+c4A2G0jVV+4nbD8oQ1RH+fnMhCIIgAqe4wuwWDLH8ea4YxRVmqIL4q9zHhCkwOzMZkzdkI4vHrJH+Rt+eUEBUB/j65rJ4cIrHX1SCIAgAuFSqR7lDqYkQuRjNqNQEh86HzseXDihOHYwFA++E1mDhptFU5EN0W0MBUR1wI99cCIIgqNSEb5Q+dD7+6IBiwhQUADUgSENUB9zoNxeCIBoul3yUmrhEpSYAABEhUnRvFcG7r3urCESE0JdOwhkKiOqAmvjmQhBEw6TcR6mJcqP1Jo+ofqIKkmLegPZuQVH3VhGYP6A9ZeEJN2jKrA5gv7n8yTNtRt9cCILwhs9SE5Rh5ogJU2Dx4BQUV5g5HVBEiJSCIYIXyhDVAfTNhSCI6nChpNJ3qQm5BBdKKm/SiOo/qiApWkaGoENsOFpGhtDfV8IjlCGqI+ibC0EQgcBqh+Zec1XO4pk2S9eoESwV4c0N2Vgw8E4SBBNEAFCGqA6hby4EQfgLqx16df1fmNWfv9TE7MxkvLr+L6q3RRDVgDJEBEEQ9ZB/S/XQOfoMSUVoHRmCMr0VAsaOuZnJqDDbUG6wIFQhQbBUhFfX/4X958sAVGmJTl3WQWewQB0qgVwsdvItCpWL0dSLb9Gt6HNUqDOitNIMndEKpUKM8CApopTyuh4WcYtAARFBEEQ9w5PP0LKhnSEGMHFjNib3TcRDi3Z67CNULkGfRTvROjIEy4Z2xsRvj/ntW3Qr+hzllVRiEs+Y52QmI7aejpmoX9CUGUEQRD3iXy8+Q29tzIaZYbArpwRWm91t2owlXaOGxWYHAHzwn46YvNGzb9G/Lr5Fde1zVJ0aj4U6o1swBFSN+c0N2SjUGWtruMRtBGWICIIg6hE6Hz5DJmtVoDN2zWF8NqoLpmw87lZva2b/ZAxdvg8AYLUxXvvTGa1o6rCtLn2OqlvjsbTS7HXMpZVmmjojfEIBEUEQRD3Cp8/Qtf0XSw0Yunw/PhjSEW+KhCg3WKC8piUa8uk+XCw1+Nefi29RXfkc3UiNR52PIM3XfoIAKCAiCIKoV/j0GVJI8NOEDC4AstjseOazg7hYasAvL2eg0mzjgiG/+nNxxg+0fU1xIzUelXLvH2W+9hMEQAERQRBEvUIpF3v1GZKJhejx7h9O2z4b1QVf7D4PmUgEm4BxOl4sEnjtzzVYCPVx/tBaCi5upMZjeLDU65jDg8nShPANiaoJgiDqEU3DgzA707PP0LOfH3LanpVTgikbj2N4Wjze3JCNZz8/5ORTNPaLw159i1yX3jfzcf7aWnp/IzUeo5RyzPEw5jmZyaQfIvxCwDAMU9eDqO/odDqoVCpotVoolcq6Hg5BEA0A1oeI9RkKkYowavVBnC2q4G2/ZUIG+lxbht86MgQf/KcjrDYG5QYLwkMlkAtFVb5F15zxlX76ELHtQ2vZh0irN2P82iMeazx60xCxOPkQycUIDyYfooZOIJ/fNGVGEARRD2kaHoRL/5TgyWV7AQBfjenmMRgCroutAeBsUQXuf+9Pp/1fP9MNXeL5l+nzcbNNGNkaj298e8wpKAqkxmOUUk4BEFFtKCAiCIKopzgKnP0RW3vdX0ti6JqEajwSdQlpiAiCIOopKoWE08UES0VejRhZMbS3/bcCVOORqCsoICIIgqinxIQpOIGzr6KudSWGJojbhYBE1TNmzMCrr76KoKCa+cWaNm0apk+f7rStTZs2OH36NADAaDTilVdewbp162AymdC7d28sXboUUVFRXPu8vDw899xz+O233xASEoJhw4Zh7ty5EIuvfxv6/fff8fLLL+PEiRNo3rw53nrrLQwfPtzvcZKomiCIuiS/zACtwQLGbkGoXO4kjnYVO1dXDH0rFnMlCF/Umqh6+vTpePbZZ2ssIAKAdu3a4ddff70+IIdA5qWXXsLmzZuxfv16qFQqjBs3Do899hh27doFALDZbOjbty+io6Oxe/duXL58GUOHDoVEIsGcOXMAALm5uejbty+effZZrFmzBtu3b8fo0aPRpEkT9O7du8augyAIoraICVN4LV3hSHWCmFuxmCtB1DQBZYiEQiEKCgoQGRlZIyefNm0aNm7ciL/++sttn1arRePGjfHll19i4MCBAIDTp0+jbdu22LNnD7p164YtW7agX79+yM/P57JGH330ESZOnIgrV65AKpVi4sSJ2Lx5M44fP871PWjQIJSVlWHr1q1+jZMyRARB3K5cKtVj4rfHeGuBpWvUmDeg/Q1lirR6M4orzNAZq5y1I4JJJE3cPAL5/A5YQyQQCKo9MD7OnTuHmJgYtGjRAkOGDEFeXh4A4NChQ7BYLOjVqxfXNiEhAbGxsdizZw8AYM+ePUhOTnaaQuvduzd0Oh1OnDjBtXHsg23D9sGHyWSCTqdz+kcQBHE7UpvFXPPLDBi39gh6vvcHMpfuRs93/8D4tUeQX2bwfTBB3GQCXnbQunVrn0HR1atX/eqra9euWLVqFdq0aYPLly9j+vTpyMjIwPHjx1FQUACpVIqwsDCnY6KiolBQUAAAKCgocAqG2P3sPm9tdDodDAYDFAr3NPTcuXPdtE0EQRA3C1YzxOp5lAoJhAyDUheNj8FqxdXy6z/rLVaUVvinAWKNH3UGC7ZMyIBYJMDYLw67eR1Vt5jrjRRr5euLskxEbRNwQDR9+nSoVKoaOXmfPn24/2/fvj26du2KuLg4fP3117yBys1i0qRJePnll7mfdTodmjdvXmfjIQii4eBJzzOrfxLGXCvien1bMqZsPIKzRRVI16gxs38SXl1/FBdLDV41QJ7OsWxoZ4z5zNkNu7r+RTdSrNWR/DKDW2DVvVUE5g1o77euiiD8IeCAaNCgQTWmIXIlLCwMrVu3Rk5ODu6//36YzWaUlZU5ZYkKCwsRHR0NAIiOjsb+/fud+igsLOT2sf9ltzm2USqVHoMumUwGmUxWU5dFEAThF/llBrdABaiaunpr43F8MKQjHlmyy2FbNj74T0fc/96fXE0ztk1WTgkmb8h20wD9W6r3co7r/QE35l90I8VaWWoyy0QQvghIQ1TT+iFXKioq8Pfff6NJkybo1KkTJBIJtm/fzu0/c+YM8vLykJqaCgBITU1FdnY2ioqKuDbbtm2DUqlEYmIi18axD7YN2wdBEER9QWuweNXziEVCt21WG+OxDZ8GSOdDM8T2d6P+RTdSrJXFnywTQdQUAYX+NV0H9tVXX8XDDz+MuLg45Ofn4+2334ZIJMLgwYOhUqkwatQovPzyy2jUqBGUSiXGjx+P1NRUdOvWDQDwwAMPIDExEU8//TQWLFiAgoICvPXWWxg7diyX4Xn22WexZMkSvP766xg5ciR27NiBr7/+Gps3b67RayEIgrhRdAb+rElEiBTzB7SHAMDa/+uGULkYhTojJn57zKmGGQD3n10yMZ7O4dh+y4SMGy7mGhEiRfdWER6LtUaEuGd2XLVCWoP3gKe6+iaC4COggMhut/Nuv3DhAiorK5GQkACh0P+k06VLlzB48GCUlJSgcePGSE9Px969e9G4cWMAwMKFCyEUCjFgwAAnY0YWkUiETZs24bnnnkNqaiqCg4MxbNgwzJgxg2sTHx+PzZs346WXXsKiRYvQrFkzfPrpp+RBRBBEvYOvXllEiBRrRnfDjE0n3DQ/a0Z3AwTOX1Rda5q5ZmJ81kSTS9C2yY3biwRarJVPK/Tl6K4+x0oQNUVAAdGKFStQVlbmJDgeM2YMli9fDqDKZfrnn3/2W4C8bt06r/vlcjk++OADfPDBBx7bxMXF4aeffvLaz7333osjR474NSaCIIi6gq1dluUQ+Mwf0N4tGAKqprdmbjqBuZnJ3LZ0jRpWm93pZ1cNEFvzLMuD71BN1jzzt1irJ63Q7n9KPI7VU5aJIKpLQBqiZcuWITw8nPt569atWLlyJT777DMcOHAAYWFhtFydIAiimjjWLmOJVMq8an4qzDYAuLbKLBlj1xzmfubTABmsVo810WZlJsNgrb7vEB/+FGv1pBVakZWL4WnxyGgV4bTdU5aJIG6EgL4KnDt3Dp07d+Z+/v777/Hoo49iyJAhAIA5c+ZgxIgRNTtCgiCIBkScOhgLBt4JrcGCcqMFBpPNa/tygwU/TchAiFQEo82Gd5+402sNs6vlFkzZeAQf/KcjrDYG5QYLQhUSiEUCjFl9ELMyk4DGtXV1/HhakaY32/DC2iP4fmwahAKB1ywTQdwoAQVEBoPByfp69+7dGDVqFPdzixYtOENEgiBuL/jMAskHpnZwrF126rJ3p/xQhQR9Fu3ElgkZfml/lAoJzhZVcEvr3fqrBV2OL2NFbyvS9GYbhAIBWkaG1Pi4CMKRgAKiuLg4HDp0CHFxcSguLsaJEyeQlpbG7S8oKKgx00aCIOoPVPyz7vCl+VFIhEjXqKHyIZb2t7+a1BAB/hkrVmdFGkHUNAFpiIYNG4axY8di5syZePzxx5GQkIBOnTpx+3fv3o2kpKQaHyRBEHWHN7PAyRuyqS5VLdMsPMhNVwRcD0iX7/wHszOT/c7W+ervRpbau+LLWFGrr1pWz65I616PtUKXSvU4dVmHff+U4PRlHS6V6ut6SEQNE9BXgddffx16vR7fffcdoqOjsX79eqf9u3btwuDBg2t0gARB1C2+zAK1BgtNndUycepgzBvQHuVGK6ejCZGKYLLb8Nx9rQK+/3z93ajvEB+BlO/wd0VaXUAZ0oZBQAGRUCjEjBkznHx+HHENkAiCuPXxx8iPqH3YOgEMU/X/QqEAGnX1/YK8BT81pRcLtHyHKqh+BECOXPJS6oSvNApx61KtyWKDwYBt27bh7NmzAIDWrVvj/vvvr9OCrARB1A7+GPkRtcvNzFDU5LmCpCKv+2+Fd6fcR6kT19IoxK1LQBoiAPjhhx8QFxeH/v374/XXX8frr7+O/v37Iy4uDj/++GNtjJEgiDqENQvkIxAxL1E9vBVjnbwhG//WoJalJvVihTojDl8oRZqHdydDo0ZIDQu4awPKkDYcAgqIdu/ejYEDB6J79+7YtWsXrl69iqtXryIrKwsZGRkYOHAg9u7dW1tjJQiiDuAzCwSuZw1IP1S7+CrGqqvBDIU/ejF/Ka00Y+bmUxiRFu8WFKVp1JjycDtUmup/doUypA2HgMLzWbNmYcSIEfj444+dtt999924++678cwzz2DGjBk+S2kQBHFr4WoWGCqXQFVPfYj+LdVDZ7Ry+pdQuRhNq6Hx8OWdc7PQGSxccddIpQwVRptzcdcazFDURDbE8f5/+9zdkIgF6NEmEiPT4mGy2iETC3HkYhlyiysRFSrza1x1+Sxutk0BUXcE9CT37t2L+fPne9w/duxY3HPPPTc8KIIg6h+OZoH1lZrSv/jjnXOzCAuWBFTc9Ua40WyIp/s/q38yxnx2EGeLKrjty4d19iu7UtfPgrUpmLwh2ykoqg2bAqJuCWjKzNWp2hWVSgWj0XjDgyIIggiUmtLa+Oudc7MIloq9FncNltZchuJG9GLe7v9bG7PxwX86AqgSWs/JTII6RAatwYy/r1R4vKf15VmwNgVbJmTg62e6YcuEDMwb0J6W3N9mBBQQtWrVCjt27PC4f/v27WjVqtUND4ogCCJQakpr4493zs2kwsd1VdSghuhG9GK+7r/VxiBIKsLyYZ2xJfsy+n+wC499uAc93/0D49ce4RVs16dn0Sw8CG2bKNElXo22TZSUGboNCeirxYgRI/Dqq68iKioKDz30kNO+zZs34/XXX8ebb75ZowMkCILwh5paDRSod05t4yuQq0lRNVB9vZjj/Q+SijAyPR4pzcNgstohl4ggALBpfDre/v44droETmzGZ/HgFCdtkK9nUWYw4/RlHXRGK5QKMcKDpIhSygO/aIJAgAHRhAkTsHv3bvTr1w9t2rRB27ZtwTAMTp06hXPnzqF///548cUXa2moBEEQnqmp1UDeCo0G0k9NofQh2vW1vzpURy/G3v8gqQjvD07Byl25WLIjh9uf0SoCU/om4lBeGe/xrs7VbF/eMFrsGPDhTu7ndI0aczKTEUtTWUQ1CGjKTCgUYv369Vi7di3atGmD06dP48yZM0hISMCaNWvw7bffQigM2NqIIAjihlFeWw3ER7pG7XfgwBYa5aMuCo2GB0u9Xld4cP1wdmbv/8j0eKzcles2fbbzXDFmbjqBkenxHvtwzL5p9WYczivz6mO05x93vdKbG7JRqCMtKxE41YpennzySWzcuBEnT57EyZMnsXHjRgwaNKimx0YQBOE3TX0ULfV36X19KzQapZRjjofrmpOZXG+miNj7n9pC7VFLtDOnBCnNwzz24Zh9K64wY+amk159jFZk5br1kZVTgtLKm6vzIm4PAsq15ufn47333sPUqVPdVptptVrMmjWL0xgRBEHcbOLUwZg/oD10DkVLldXwIYoJU+Cdx+9EaaW51vQpl0r1KHfwSwrxUlw1Vh2Md5/ocH08cjHCg6+Px9H7R6moKvzKTmF58u8p1Blr/Pri1MG4Um6q1rGu2Ted0QK92YYX1h7ByPR4Xh8jvdnG25fOaK03PlLErUNAAdF7770HnU7Hu/RepVKhvLwc7733nlevIoIgiNqkaXgQmt5gH7XtfVMdv6QopZw3YPHm/VOmN+KpTw9wgQN7DTabHW/wHFMT+ptwH0FHs3AFureKwJ8u99Y1+8ZqufRmm5MWiWX5sM4ezxEqF2Pc2iP1wkeKuHUIaMps69atGDp0qMf9Q4cOxaZNm254UARBEHVFbXvf+KqefimA2mS+vH+UCpmTZufPc8VV15ZTzHtMIPqb/DIDTl3WYd8/JTh9Wcctm/emwcpoFYGwICkWD07B9pfvwcbn78b2l+/B4sEpaOISqPjqp8jDONM1amgNljr3LiJuPQIKiHJzcxEbG+txf7NmzXD+/PkbHRNBEESdUdveNzVZPd2X94/JanfT7Ow8V+xxasxf/c2Fkkq89s1R9Fm0E08u24sHF+3E698cxYWSSo8arDSNGsPuvgNvbchGpdmGlpEh6BAbjpaRIbxTWd60XAsGtEe6JsKjXmzcl4d5x10XPlLErUNAU2YKhQLnz5/3GBSdP38eCgWlIwmCuHWpbR+imqye7rMvgwUmq91tO982rk8fAVl+mcFrhmvBwDs5DdbfRRUoM1g43c8La49Ab7bBZHX3HOIjJkyBxYNTUFxh5jRhESHXtUB8uqoincFr0EPV6QlPBBQQde3aFZ9//jm6d+/Ou/+zzz5Dly5damRgBEEQdUFN+RB5EvXWhF8S27fPvhQSlPNUlJeJPU8OeLInYM95tdKMUektkBIbjhVZuU7C5qycEmgNFsSEKVBhtOKpT/fx9sXnOeQJVZBnMTSfrsqXczdVpyc8EVBA9Oqrr+L++++HSqXCa6+9xq0mKywsxIIFC7Bq1Sr88ssvtTJQgiCImwGrXfmTZ9rMXx8ib6Js5Q1WT3fse9vL3b32xWZmHPGlv+HzNeK7njSNGu8PTuGyPixsBqauHL9r4vkRDRMBwzABlUr++OOPMWHCBFgsFiiVSggEAmi1WkgkEixcuBDPPfdcbY21ztDpdFCpVNBqtV6L2xIEcXuQd1WPyRuy3QKa+QPau4l/XdHqzW4rnBz7WDw4BWUGC/637QxGpLeAWCREucNy+eZeVnm59t06MgTLhnbGWxv5K7Fr9UbsOFOC5KYqmKx2hAdJENsoCIydwds/nkDbGBVXXiMsSILmYQq383u7njSNGimx4U6rwLZMyEDbJkr8XVSBnu/94fFatr98D1pGhni+kTdAfpkBb3x7jAuKIkKkWPJUR6gUEpRTmY8GRSCf3wF7vj/zzDPo168fvv76a+Tk5IBhGLRu3RoDBw5Es2bNqj1ogiCI+kBeSSWm/XgCdzYPw/C774DJaodKIUFsuMJnMAT4J8puGRmCF+9vE/DSe9e+zxZVYMxnB7H0Px1hsTGcziZEKsKpwnI0Ucpx6PxV/O/Xc9wxbKZq2iNJePO7Y07BDN/SdG/XsyunBCPTrq9iS9eoobo2jVeXmRpH7ZHBbEGIXIrJG2vHZoC4fQg4QxQIffv2xaeffoomTZrU1iluCrWVISLjMIKoHar7u1WoM+Llr//iXbmVrlHj3Sc6wGZnoDVYOENFpUvh0yN5pchcutvp2IgQKeYPaI9IpQx6kw0qhQQSESATiVButjkZKq7ZewFD0+J5/XKOXizFtlNFTkVTD+eVclqejc/fjfiIYIxbewSd4sJx6PxVt0KqQNW02SN3xuC1b4657WOzWOz9OnThKgZ8uMfjPVs6pCOeX3OYN5hzzdSw/fuTaasp/HmmlCm6fanVDFEg/PnnnzAYDLV5iluW2jZ+I4iGyo38bpVWmr0uY79aacaszSc9ZnUKdUbIJSKs/b9uCJWLUagzYv6W01j8VEfM2HTC6biMVhF4/t6WGLX6IKfBYQ0VjRYLAPexqhRSHMkrdcrqOGp5QuUSLqMzoWcrp8yQI+x+PlwFz0FS7x8TceogbJmQAZVLYAj4XiV2M/D1TEsrzRQQEQBqOSAi+PFl/ObPclSCINy50d8tX0vOtQYL73Lz+VtOYWKftrxTYB8P7YQFW0/zFju1MwxGpsdzAQ5rqDg3M5n32qZsPO7WD/vzlH6JiAiR4p/iSgCA1eY9+W+1e97vKHgWoCro4gsq0jRqiAQCJDTx/M3b2yqxm4GvZ+prP9FwoNL0dUBtG78RREPlRn+3PC05ZwmWiXi3D+jU3KM3z5SNxzGwU3Pe43bxFDvNyilBBU+NruIKM3bmeNbydIwNq1rWf21ZeZCHsbIEST3vd1yaLhDAY4HVEWnxEAi8nqbO8fVMfe0nGg71JiCaN28eBAIBXnzxRW6b0WjE2LFjoVarERISggEDBqCwsNDpuLy8PPTt2xdBQUGIjIzEa6+9BqvVOeL//fff0bFjR8hkMmg0GqxateomXJFndEYLgqQijOuhwfJhnbF0SEesGH4XxvXQIEgqIuOw2wyt3oy/iypwJK8Uf1+pqNelAwp1Rpy+rMP+3Ks4XaDzu4zDzcCf+1idpd6XSvVcCYogqcjN/ZglXaNGkY6/cGmkUuZ1WiZSKfM4Jj6TRL5x+ro2w7UgKiJEivvbRkIhFbkFMSxpGjXEQvdIJkgqwtzHkmFnGO4+h8ol+O7QRaTEhnN/r5YP64yU2HCs3XcBYX5kf+rydyA8WOr1mfLZDBANk3oRGh84cAAff/wx2rdv77T9pZdewubNm7F+/XqoVCqMGzcOjz32GHbt2gUAsNls6Nu3L6Kjo7F7925cvnwZQ4cOhUQiwZw5cwBUlRvp27cvnn32WaxZswbbt2/H6NGj0aRJE/Tu3fumXysAqBQSvD84BSt35fJqAXyZrRG3DreSViyvpBKTaqng543i7330lvUA3E35XAujRoRIsW5MN0z74YTbMvZZmckY+KGzWJqlwshfdd2f/XwmiXzmgf4aRqqCpJjTLxFGAOPu0wCA0zNN06gxvkcrhCkkTqvAgqQirBh+Fz7YkYNJ32Vz7bu3isDM/kmY8eMJp79X7LvhS39T178DUUo55mQm480N7tYE/oyfaDjU6iqz0NBQHD16FC1atPDYpqKiAh07dsTSpUsxa9YsdOjQAf/73/+g1WrRuHFjfPnllxg4cCAA4PTp02jbti327NmDbt26YcuWLejXrx/y8/M5k8iPPvoIEydOxJUrVyCVSjFx4kRs3rwZx48f5845aNAglJWVYevWrX5dR02vMqNVDw0Df/xo6otWrD6/k/7eR63ejJ+OF2DTsXze63C955dK9Zj47TG3tu2bKrH4qY7QX1v9pVJIECwVQQzgNZcPVZbN49PRd3GWx2vwtJ/Pxyddo8bczGReP6Dxa494XMbueB90Bgve/vEEnu52By5rDYhSymGy2iETC1GkMyJNE4FYdTC3Gq/caEF4kBRvbTzOOy3HBjA6g8WpTIavd6I+/Q4U6oxuZT7o7+ztTyCf3zU+Zea4quzNN99Eo0aNvLYfO3Ys+vbti169ejltP3ToECwWi9P2hIQExMbGYs+eqiWge/bsQXJyMhcMAUDv3r2h0+lw4sQJro1r37179+b64MNkMkGn0zn9q0kqfBRk9GU9T9wa3EpaMX9W4tQV/t7H4gozZm466VHvMuPRJKcPX74iq83DFVg0OAVvbsh2Klw6aUM2jAyDOf2TeAuKsu7TfKRr1JBKhG5jymgVgXH3tcKKrFyntrMzk2Gzu2eUvBU7nT+gPXdtxRVmVJht2HH6CsZ+eRj5Wudpz3+1RugtNq5Ptsiq1c541Cj9ea4YBrMNCU2U6BLfCAlNlH4FE/XpdyBKKQ94/ETDosamzEwmE5YsWYJ33nkHBQUFAIBJkyZ5PWbdunU4fPgwDhw44LavoKAAUqkUYWFhTtujoqK4/gsKCpyCIXY/u89bG51OB4PBwFuMdu7cuZg+fbrXsd8IdWVpT9xcbqXnXJ9X4mgN3j80HUtF6M02vLD2CEamx2NkWjyXFTlysQw6gxnA9ayLY2HUDE0jzMlsjwqzDUU6E97qmwiLzY6xaw7jYqmBE0dP6tMWrz+YgMnX3KVDFBJYbXaM/fIw3h/ckdcxeurD7TBy5QE8mtKUG1OcOgh6kxVNlHJ8+9zdqDBaESIXQygACrQGNArm1xz5s4xdZ7TAfE2XpDfbnLJPLGxQ5ejX5G3VmeN9DoT68DuQX2bw6htFECwBBUQmkwnTpk3Dtm3bIJVK8frrr6N///5YuXIlJk+eDJFIhJdeesmvvi5evIgJEyZg27ZtkMvrV6Q+adIkvPzyy9zPOp0OzZvzrxKpDjVVPJKo39xKz7m+rsTJLzPAaPFcmR24fh/Z++0pCMjs0NTpZ1arl6FphJn92+MNHv3UZ6O6YOjy/VxQJBAK8MiiqqmvH8en4aFFO7n2ZpvNofq6BQqpCEU6E576ZC+KK8xu5S20Ris+/OMEnuoah5W7ct08iuZ70Nj4WsaulEtgtnm/Z0qFxE3bs3xYZ6/HVOd9revfAVeNGODbDZxouAQ0ZTZ16lR8+OGHuOOOO3D+/Hk8/vjjGDNmDBYuXIj33nsP58+fx8SJE/3q69ChQygqKkLHjh0hFoshFovxxx9/4P3334dYLEZUVBTMZjPKysqcjissLER0dDQAIDo62m3VGfuzrzZKpZI3OwQAMpkMSqXS6V9Nwlra80HFB28fbqXnXB9X4rCeQrv/KfG4WsrxPgZ6v0OvTXPNyWzvVtYBuL5k/oMhHblt5Q5ZJUehdFXJCik3LdM0TIH5W05j1OqDbtNC6Ro1xCIBVu7KRWKMyi0YAqo8it749li1VmOFyMUI8bFaLkQmdhM6H7lY5td9DnQsXsdRi4F2fpnBoxXC5A3ZyC8j02DCmYACovXr1+Ozzz7DN998g19++QU2mw1WqxVHjx7FoEGDIBJ5X+HhSM+ePZGdnY2//vqL+9e5c2cMGTKE+3+JRILt27dzx5w5cwZ5eXlITU0FAKSmpiI7OxtFRUVcm23btkGpVCIxMZFr49gH24btoy7wVwtA3NrcSs+ZXYnDp4+pq5U4rP5kRVYury4ow+U+Bnq/m4UHYXZmMirMNq/6KbHo+p/JUIcVoCHyqr93fPeo0mzFlH7teO/n1IfbwWq1Y2RaPB5IjPJ47upqbCpNVmgr9ZjVn/95zs5Mhslid9P2eLrPN/K+ag1mDPeg6RqeFo9KU+1NxfKZaLJk5ZRAa6g/U9ZE/SCgVWZSqRS5ublo2rQq9axQKLB//34kJ7u7qlaHe++9l1tlBgDPPfccfvrpJ6xatQpKpRLjx48HAOzeXbX01WazoUOHDoiJicGCBQtQUFCAp59+GqNHj3Zadp+UlISxY8di5MiR2LFjB1544QVs3rzZ72X3tVXLzGnVA1Vfvm1xXMlTF6ULAqE6K3G81Q27kXp9jjXBgqQijEyP52p4ycRCxDYKQquoUI/j8fd+7/unBE8u2+tx/1djumFnTjFSW6ghEQlRYbKiUGtAags1jFY77z3an3sVz685VFWzS6WA1mBBiFyEK+UmiAVCfLLzb+zMKeHqgHli/TOpYICA/j4cySvFkE/34d3Hk5AUE44Ksw3lBgtCr9VKs9jN0BrgVm8NuH6fH0qKhtFiQ1iQFCarHRVGK5QKCaKVMr+fn1ZvxsELpZj47TGujluF0caVNJn47TF8OrQzOsSG+9VfoPh6rl8/0w1d4vmzV8TtQ63VMrPZbJBKr/8yiMVihISEVG+UfrBw4UIIhUIMGDAAJpMJvXv3xtKlS7n9IpEImzZtwnPPPYfU1FQEBwdj2LBhmDFjBtcmPj4emzdvxksvvYRFixahWbNm+PTTT+vMg4ilrr05iJtHXZcuCIQopTygoNzTezx/QHswwA294476Ez5d0PaX7+E9LtD77cv3S6mQuNUPy2gVgXvaROKOxvx//5RyMYorzBi1+iCWD+uMUasPAgDG9dDgSF4pl7ng8yByRGe0cMf66wmllEugN9vw3JqjvPu3v3wPPD1i9j4/3L4JTFY7pnx/3G9tkyvFFWaIBALMG9AeK1ymBdM0aswb0L5WPdd89V2fNHxE/SCggIhhGAwfPhwyWdUKCKPRiGeffRbBwc6/oN999121BvP77787/SyXy/HBBx/ggw8+8HhMXFwcfvrpJ6/93nvvvThy5Ei1xlQbUC0z4nbA23v8+9kr+OnYZbdl3IG846wmyJPvTk1psFgtEZ+/UNWUE+NR4+PpOhz7ZLU5bJkOx8DKcZ8raRo1jlws437OyinBmxuyfXpC+XvfPLXJ0ESgVG/Gkt9yeK974rfHsMSP56czWmBjGF6N1K6cEggAvPtEB6993AgqhcTrc1WRAS7hQkAaomHDhiEyMhIqlQoqlQr/+c9/EBMTw/3M/iO8U5+8OQiiunh7jyNDZV49bfx5x2+WBoux2r3qbcZ8doj3OG/X4aghctTmuJbp8KTbYeuEOXoUAf55Qvlz3zy1yWgVgemPtoPebPeov9np5/NTyiUQCAR15rkWE6bAbA+6uNmZyZSJJ9wIKEO0cuXK2hpHg6I+eHMQxI3i7T3mq8/liL/vuD++OzfKFb0Z87acwn8f74BKB71NsFSE88V6XCz1vBrJ03WU6a2chmhiHxn0JhumP9IOZpcK9K6+ScEyMULlYmw5XoAX1h6BnqfIqz+eUP7cN742NobBlXITjBbvpUj8eX4RIVKcL6m84X5uhDh1MBYMvLPqXWUABlWic6udgVZvpkw84USNr3ksKipCZGRkTXd7W1HX3hzEzeNGRMX1HW/vsS9tTCDveE1osC6V6lFutHLmfCFyMZqFBwEAgqRi7D9fhu7v/O52XHW9eVx9m+wMYLExCJGK0Dc5GpuzC7h9rG6HLePRL7kJr4+Sa9+eDAfZd67MYEaITIxQuQRlejNs19bPON5L13v7d1EFgmQiGK2B1YTjQxUkxR0RCmx7uTusNgY6Q9XvgFgkwNgvDuNsUUW1/9b5WpDiuF8VJEaQVIzJG7L90rP9W6qHzuFdCZWL0fTau0Lc3gQUEAUFBeHChQto3LgxAKBv37749NNP0aRJEwBV/j4xMTGw2bx/u2jo3CxtBFG33O7CeW/vcVG5qd68477M+YRCgUcdT6HOiIxWER5rcXm6DnVwVZHYt3844XbeWf2TwTAMfjp+3R+NnSJbu+8CnuzUDA8lRTntdzxeHSzlvaaeCY0x9eF2VfXIHMbL9v30iv3oFBfuVRQdESJFbrEJ8epgj/qbjACen1go4r33y4Z2xkd/5FTrPfBVhNh1v6uQnYVPz0ZGjg2bgJbdC4VCFBQUcBkg1+KthYWFaNKkCex27+nyW43aWHafX2bAG98ec/rAYOf4m9wGH5YNnfpU1LI28fQeLxjQHnaAd9+czGSYbXZoDbWfNWMLuB7JK3Nati+XiFCoNaB768YwWGw4X6J3E/+madQYnd4C8RFBmPr9iYB+V30Vy53VPwn/lhmhNVi40iIn87V4qmsc1u67gGkPt8MkD9XZxSIhXvvmqFvfnj742Wthi8hmtIrwKIp2LAzL56Dta6Wbq21DmcGMcV8e4TWnnHvtWrz9vXPNsCokIt5rZ/ucP6A9Xncp2Ou4yo+P7S/fg5aRIfi3VO92rGvflCm69ai1Zff+IBAIarrL25KboY0g6g5/hPO3w7P29R677pNLhHj7hxP49dR1M9XazJqVG604kleG9wenYOWuXKepqDSNGt1aqCEVCvHlvgtIiQ13q3/2+d7zmNavXcC/q76K5ZabbNjzT9Wqs2CZGCnNwwCA0w291tuxDIizJ9Spyzrevl1XsDmyK6cEI9PiAVwXRfONv7jCDLPNjh2nr2DvP1d5a8LpPeiLPGVu1ozuhiGf7nUKirJySlBhtgGweQyI+DKsm8ene72vOp6Cvf7q2fiOde27Ke9e4nahbgoUEQBuLX8aIjBuRDh/q+mOvL3Hjvs8Zc18LcW/kfuhM1gwMj3e49LvqT+cwNR+iRhxdzwuOYinBQIBmqoU6HpHI5QZzIiNCA7oGfgSPlcYrVzwwmfOqDNanSqys5mXCyV6eErqe/vgD5KK0ChYiuXDOsNktcNstXFlQcr0FlSarag0V5kmlhssaB6uwNIhHSEWCaEzWBATJoFcLMTfV8pRwfPuFuqMbsEQUBVIzNx0AvMHtHfL0pQbLICH78+eLB183Ve+3yt/9Ww6H87VtNjl9ieggEggEDhlgFx/JgiiiuoK529n3VF1smY3ej+UConXzMnOc8WwMQyaNVJg2Z9V7tEsGRo1ZvRPgsBvUYHDeX3U6GLLfgD8H9iOx7tmXn6akMHbp6cP/iCpCO8PTsF7v5xxvr5WEXj74XaY89NJ7Dh9hdv+84vp+GxUF7y18bhbtmfaI0mQCIF/SyrR1GHazFdGbGKfBLftoV58gDy9K473jQ++3ytvXk+OOjAyciQC8iFiGAatW7dGo0aN0KhRI1RUVCAlJYX7OSHB/aUniIZIdQq7+jLsZL/Ra/Vm/F1UgSN5pfj7SkW1CoDWBb6yZpUmi9O1nSssxx9nr+DQhVKndq73wxuhfhQPrTBaq4TIriaE14q7in1kGPjwVSy3SGcC4G6+yO5ni+nyZV6sNjtv30culvFuZzNkbtd3rhjTfjiOxBhn7ziZWOQWDAFVgc20H45Db7GjwmJFoc7I7fOdEXOeZkvXqCETCz2aI3p6V4p0Ju/FYnmK2rJeT67bXf2slD4K0foKcolbH/IhIohagDW+8ySc96Tf8JVBqTTbbtkMkresWZBUBKVC6jallqZR4/3BKW6ePP7qsJqFB6HCRwHRYJnYu96nGuaBbLHcN3mE0VMfboenPtmLjFYReP5eDUatPuC037FQLF/mZeyaw/hsVBdM2Xjcqe9T+VrMzkzGlI3Hnd651BZqjxmyrJwSjLimLWIxWDybMmbllMBuZyCXiaA1mLlxBpIRY1dtiQGP76ynd2Xit8ewZnQ3zNx0gve+muw2t/uuN9uwdt8FzM1MhtnGeNSBNb1W7HcyzzObnZlMguoGQEAB0bBhw2prHARx2xGocN5XBkVrsGDajydu2ZIv3pbpT+mXiCkbj7u5W7MfzCPT490+1B01Ha46oxCZGJUmKyRCAc4WlntcOp/RKsKTjMXpPPtzrwZcgDlWHewgjK56/sFSEYxWG74Y3ZU774bn74adqTIMVCokTlkTx8xLRIiUK5JaqDVhct9EBElFKKkwQiGtOs7xnaswmREeJEO5yYqlQzpCLhHhcF4pVmTlOgWXrtojX1oandGKeVtOY8aj7bhtbEbMU5kMpVyCr5/phlB5VYFZmUiISC8BfESIFIPuaoZRGS3cPIzW7b2A1x9MwERBVeYpRC5Ckc6E/207g7cfSUKUUu5RkO6LOHUw5g1oz3lWKa/5EDWjYKhBUK0cIMMwOHToEM6fPw+BQID4+HikpKSQnoggXAhEOO9LdxQkFd3SK9e8Zc06xoZh0nfZvMc5rpByhNV08OmM0jVqDE+LR7NwBWb8eNJjVmHmo0kw+fBNC5VL0GfRTu4YfwqssrgWy80vM2DBppMY1CUWX+67wLu03THjx2ZeIkKkWDO6G2Zscvc1cvXIYd+5Czyrvvgybq7aI19amhC5GDtzimF0CKS8ZcTY+xWIj48qSIrn7tV49AT69M+/8fm+i27nYe91oEWKWXx5HBG3NwEHRL/99htGjRqFCxcucKsd2KBoxYoV6N69e40PkiAaAr4MO4VC7184boVVMDFhCrzz+J1uLsP/luq9HueaxUjXqBEiF3vUXWXllIABMKVvIgZ1icX8rafQITYcI1yWkM/adBJTH070mt1QSIRO/fpTYJUPdqx3Ng/Dyl25SIkN51395pjxCw+WIrNDE0zo1RoGix0v9GiFt/omwmKzY+yaw8jKKcHkDdluHjn/lurdggnAPeOWzqNhUkiEXu8H+3ff9X1zzog5Z2YCXSnoafzs9c4b0B5Dut0RcAbIG95WylX3mRO3FgEFRDk5OejXrx+6du2KhQsXIiEhAQzD4OTJk3j//ffx0EMP4dixY5xRI0EQ/uNLd2TwUV/qVlgFw5fNyWgVgTcfauv1OMcsRtq17E+lyYoKIzxmzXZdC4rYVWaOK6kceen+1pjVPxlvbXTPbszKTMZll2CNLbAa6IcjqxEbfvcdWLIjByPT3KcBWdiMX8vIELx4fxveTMlno7pg6PL9vB453jx12Iyb4yozR4wWG6b0a+dRp1NYViWm5nvf+DIz1Vkp6MsTqNxoRdsmNWOSy+JrpVx1njlxaxFQQPS///0P3bp1w/bt2522JyQkIDMzE7169cLChQuxePHiGh0kQdyqBPrN2FEDUmmyQKWQwmS141KZAaFyMd4Z2B75WgOSYlSc4/LhvFKcuayrlyVfHK+/UbAUb21w1wntPFcMi83ucWl0hiYC8epgrP2/bgiVi1GoM2Lit8fw6dDO8LUivsJkReNQGYKkIt5CqWybl776Cx/8pyOsNoYr7ioWCTBm9UG89XCi2zGeVlU51sFSh0ogF4pQbrZxepQ/Xr0X+dqqAMsfw8D8MoPHTMmUjcfxwZCOeGTJLrdsjS8dkFIuwaz+SQiSiPB2v3Z49QEr9GYbVAoJSivNeP7Lw9cK0yY46XSe+mQvZjyahHSNGnI/Vt/5WjnpqHtzfFfEAsZrDbTayIb6WinnT1Fd4tYmoIDo999/x9y5c3n3CQQCvPjii5g0aVKNDIwgbnWq66HDakDyywyY+M0xpwCiamVSS4xafZD7gGc1DvVNP+R6/cuHdXYLhliuVpi51U6OH/4Zmgg8f58G/ZZkcdebplFj3oD2UCok8FV4SGewYNXu87wr1ViUCgnOFlXg/vf+5O0jPMg9E8K3qsqxDlbryBAsG9oZE3kyO7P6JyEiROqXYaDWYPGatXhTJOTaul6TN0LkYtzzzu/c+5gYcX3p/anLOhRXmD2WuwhTSDD14Xaw+FGiyV/vKcd3hb13kzfy10Ab89nBWsmG+lopR8vub38CMtjIy8tDcnKyx/1JSUm4cOHCDQ+KIG51/PUU8nq8SzAEVGVTlvyWg5Hp10XGWTkl+HTnP7hUqsepyzrs+6cEpy/rcKlUX2eeRXzX7y0jcjCvFOv25SElNhzLh3XG0iEd8c2zqeiTHI1Rqw84BTK7ckqwalcugmVir35PrMfPznPFWLUr1+meObYRXSvu6qkPq8056nL0CWJx1bx88J+Obh/oQNWzemvjcSx5KoUzDOSD9ary6Z5ssPB65Pjy1BGLqvRofO9jqJdjMzQRaKyU4X/bzkCl8B2A64wWBElFGNdDwz3XFcPvwrgeGgRJRSg3WtzeFe/3LhsfPd2pVoITX95Rrs+cuP0IKCCqqKhAUJDn5YdBQUHQ672LIwmiIeDPN2Ofx3vIpuzKKeFqXwFA+6ZKjExvgYnfHkOfRTvx5LK9eHDRTrzx7TGU6i146asjyFy6Gz3f/QPj1x5BfpmBt9+ahO/6vWVEVmTl4s2+bXEkrxSjVh/E82sOQ2uw4M0Nx3mzOlk5JagwWjndlWtQxFZ4X5GVy7W/u4Wat01hmREj0uLdghN2v1Z/PShxXc3E4qp5sdoYr5kdpUKK0/k63vM6elX5yvQoFRJejxzWU8f1A57VRY394nqpENf3sZmXY6c8nIiFv5zBG33a+qWnUSkkeH9witNzHbnqAI7kleL9wSlQKiRu74qve2ey2mvFE4hdKcd33XzPnLj9CDjMPnnyJAoKCnj3FRfz/wEniIZGqY9MjC8NhNbg/XjHbMv7g1OcvlEHSUVcZfe/r1TgncfvxI/HLmNFVq5Pz6JCnRGlejPKDVaEyMUQCAChAAhTSMEAbqvD5GIhr0aKz1PJWwmFTrFh0JutTgVWQ2VijOuhcapQ7+ijw95DVnf1b5kBF67q0ThEBqlYiMtaI5Y81ZE7Jkwhws7X7kWFg6ZHIhLgz3NFyDpXwlvcdd3+PEx+qC2+fiYVKoUYoXIJDGYbjuSVOl+vSybHaLbgh3FpEIuEKL92LnZl2MVSA8oNFrz5UFtYGDum9EsEwwB6sxVhCqmTV5VKIfG64subR06cOhjzB7SHzmjlfLBYXdTZogqntq7vo6MfD1eYVyyExW7nvH78IVgm9lhHTgDg3Sc6uK0wrMuaYt5WyhG3PwEHRD179uQtLigQCMAwDHkREQ2eCyWVPgWz3jQQ+WUGn8fHNgpCRIgUxRVmJ2dhtm4VX2V3VkfjybMo75oGxvHDN02jxqj0eJRWmrFkR45T+Qe2ttWgZXu4DAOrSeHzVFqRlYv3B6cAcNYJpWnUGJXRAmKRkBtzkFSEjc+n4UheqcfrcLyHqiApSirNkIiEWPjrWbf+P366E4JlUrzBq+lJRkKkEh/88bfTudhMTZMwBeIbw6Omqyqbc30szcMVCA+W82pg2JVhQTIRerz3B5eFemHtEXSOC8c8FxfzmDCFV/dkX4aBTcOD0BTA30UV6PneHx7b8b2PNWFGWOFjtViZ3gyjxfldr+uaYtX1MCJufQIKiHJzc2trHARxW8BqSVJiw/0qKOkKq6cYfvcdXjMDFSYL1ozuhiGf7nX6Ru2tsrsQwJjuLfC/X8+5fcv25MHCHtcnuYlbLSy2ttXaMd1wrrCCy+C8/f1xzMpMdvNU0ptteGHtEUzpl4ip/RK56vJHLpbh6KUyXC6TcfdsZHq8mwkhOx6gytna9R7KJSLP1y4QoE9StEddyrRH2nEZIpVCgvAg50xNlabrKG89sInfHsPcx5K55/XBEM8amCkbj2PZ0E7Iv7Z03dUXiC97F6cOxoKBd0JrsHDZGtaV2l8UUhE2j0+Hzmh1WqlXXGH2+j7eKL7c1y+VGtwyh2KRwIfrNYmbidohoDcrLi6utsZBELcFrJbkSF4ZbzYkw0stM+C69mZUWjyGp8WDgXs2ZXhaPIxmO2buOIH511ZbsXit7J5Tgtf7JGDZn/+4fcv25sGyM6cEw3mcooGqD3mjxYbn1xzmxjciLR56k5XXU6lzXDjubd0YTcIUiFbKUVxhhjpYCrlEhMc+3M3dM2/XsSunBFP7JbrdQ53R84os1v/H0zVYbAyW7MhB91YRvNOJBTqjWzDk2LfeZOUyOWKR0GtWBBBg4rfHnK6HdeL2lL2LCVNUu1adJ/flNaO7YfH2s5jct+peBmoR4Q++3NcB98zh2C8OY9nQzry+UFRTjKhNajTU/u677zBt2jQcO3bMd2OCuA1hszVsNmRkeryTLqVpmAJNvHywsd+o9RYbXl1/1O34IxfL8MLaI/jv43dWufb2TeQqfLOCU28U6Uy82RVfHive+nWsZM5+6E57uB3ifdRycyxrciSv1OmeBUu9/2ky8AitdYbqX0O5weK18K6vvrUGK+6KVmL+gPZc5ssTOoPFTVTvOLaa1Mh4c1+euekEFgy8E03CFNW2iPCFN/f1jFYROHKxjPd35XKpHnMzk1FxTSsWKpdAKRdTMETUKgEHRB9//DG2bdsGqVSKCRMmoGvXrtixYwdeeeUVnD17FkOHDq2NcRLELYFjtkZvtrllObZMyPB+vFyCIKkIkaEy3uNZ5JKq6uHlRgsUYgHntOzL2wYAUmLDUGGwQGewOAmMvcH26yjYZoXOjUOlaB0Zgv8+cScnIrbZGeSXGRAsrRqnjWFgsdlxWWtEQbkRYQpnoSqbSdCbbViRlYsHEqOwfFhnmG12RIbKIREJcFlrhEQkxOFrgmb3e+f9z5m3exOqkHgtjhskFfFuZwmRizmhtT8rw1yLrcY2CsK4HhqsyMqtUY2ML/dlncGCYKkIf5y9guF334HBXWKdxlXdosGO2aa3+ibiUF4pZm46ya0Y7N4qAjMeTcJD71fViON717e/fE+Nu1EThDcCCojmzZuHqVOnon379jh9+jS+//57TJ48GYsXL8aECRPwzDPPIDw8vLbGShD1Htb/pbr6h4gQKVYMvwtnC8s9apDSNWpEhEgRJBVBIRVhT24pTuVrMat/EuxMlVcM35J91pcnPEgMuViIyRuPc/2vGN7Z47gzNGoU6oweBdsZmggsG9oZMzadcCqPwQqWh6/cj4vXsibslNqCfafx9sPtuIKZbCbh4IWq5dgLtp52E3ePSIvHuC8Po2NsGJ7o1MxtnN4qrme0ikCRzsh7z9nn4u1DXyEVeX0em7Mvc/dky4QMr++AxWZ3mmJcPqwztp8uxJG8UqwYfleN6nl8Zf4qTFaU6i3YdCzfYxHYQIsG85Zn0aix8fk05JZUQiwUoKjcBKlIgM5x4R5r99VH53Xi9iYgH6KVK1fik08+wcGDB7FlyxYYDAbs3r0bOTk5eOONNygYIho83vxf/NU/fLAjB7M2n+L1qMm4piH6369nMaVvWxTpTJi56SQeah+Dqd+fQL/FWRiWdodHT50VWblQB8udgqEgqQgSgRAz+ye5jTtNo8aI9Hi0bByMKf0SeUXLO3OK8dbGbCTGqJy2s4LlD4Z05LbtyinByl25aBujwpsbslF4LUhRBUkxf0B7fDbyLqzelesWTOzKKcHqXeexeHAKDueVYfLG49yxLDabHdMeacddA2sIuGZ0V7zQsxU6xoVjbmaSU7bH3+eikIgw7j6N231Nv/Y8WL8jABjz2UHM6s//Dszsn4yxa657AO3KKcHS3/4Gw1T9/we/8WcEq4uvAFwdLMUUHgE4+5xGpscHNIXnyZB0Z04Jpm86gex/tRi1+iAmfZeNt384gTnXxPeOeJu6JIjaJKAMUV5eHnr06AEAyMjIgEQiwfTp0xEcHFwrgyOIWxE+/xd/9Q+Ohox8GqTGoTIMWrYXerMNr/dOwH+W74PebMPIVQew5YUMWO0Myo0WTH6oLfRmG65UmCAVXdcedYoNh95ic1umv2zn3zhVUI75A9rjjT5tYTDbqnyIADAMg6JyE5KbqjDpu2zecWfllHClN1y3s+UlWFgR8ZIdOU4FMxkAZivjWbycU4xn723JZS5ci21qjVY8vXwf5g9oj0kPJUAmFmP6D8eds1mtIrB5fDpKKk0Ilvn/XJqEKWCx2dEvuQn3PJo3UuDnE4VuJUEulhrw9PJ9+HJ0VycNjMVmx9Dl+7hsmeN1DU+7o+r/PYiqq0uwg77MlXSNGmab3eP9Zp9TIFN43gxJHcXjALDtVBEmPdTWq86MIG4mAQVEJpMJcvn1P0BSqRSNGjWq8UE1FC6V6lF+rRCkSiFBiBeTNaLuCWQVDuv/wtdHUbkJZde0G8EyMcIUEq4fx2XKfLqKpUM6ch++OqMV7z7eAQcuXMWKrFyU6s3oEFuVpS0sM0AgsCBIJka5wYK+yU3wWEpTWBk7yvUWrBjeGVFKOSqMVigVErz9SBJ+OXkZ4x0+3NM0aqRp1OiZEI1Pdv6Dp7o6rzJ11RNFhso4HYxjgFDOY7THiojZKR22VMngrrEe7z8AaA0WrNl3ASPT492mg5wN/QQoLjdhYp+2GO6wxHznuWJM/eEE/vv4nQCqNDb7c69yRpPe/Gdi1cEQi4Tc8nej2e5R43Wx1IDLOiNUQRIIBQLkFldy02R81Jao2s4wmPZIO0z7wb1y/bRHknwaiAIIaOrK1zJ7V2G7zmBBi8YhFAAR9YKARdVTpkzhyneYzWbMmjULKpVzqvy9996rmdHdxjgWgmRh0/dxasq41TdqYhUOn7FfmkaN8T1aIa5REJqEKXwuU3YUBltsdljsdpzM13JlEFiMNjtmbT7p9n7N7J+ExiFyvPer+7s37ZF2SGoShmfXHILebOO+0Q/5dC/WjunmVNPLHwNINigK5REZs9fBTumwmbFRGfzL+x2PY8flOh0UFizBmtHd3PyL2CXmQz7dywVFpZVmzHS5Pz0TGmPaw+1gtjEeg17H5e9/u7g9u1JhskFntEIhEfkUZTs+15oSVeeXGfBvmREvrDvCW7l+0LI9+HxUV699NAtXBBSsBPL+ArVvskgQgRBQQNS9e3ecOXOG+/nuu+/GP//849SGnKp9c6lUj42HL2LetWWl7CqfEKkIGw5fxGOdYylTVI/wVajVn1U4noq1sh/I/drH4KGkaK/LlFlRNPv/e/4pwZG8UqTEhmPVrly8+0QHAO6FRllYY8BxPTS8+6b9cALjemg4k0Cg6ht9YhMlDp4vRWSojJt+8WYACVw3GkzXqGG1OWcF2OtwLJjJZhYaeRFGO14/ALdim0FikZsTNXttMzdVeTaxFdz/LTM4tQuSijC4a5zb8d6CXl/PimEYrNyVi5TYcPRNjvYpdmfPVxNiYvadHdwl1mvlepFA4PEaureKQHSAjs3+vr9s/yScJuoTAYmqf//9d/z222/cv/Xr12P9+vVO23bs2FFbY71tsFqteDSlOd7YkM0V4+yzaCcmbcjGIynNYbV6XxlC3FxutFAr14eXYq2RoTJOO+KrWKnj/7OFXtlip4B7oVFHsnJKECzj/x7E7nMsHBumkGD+gPa4t3VjbDh8CVP6VYmWU5qHeTwHOyZ2lZmjiDijVQT+L6MFTuVrnQpmspkFkRAYnhaPDI33Yq1NwxVu01sVZpvX645WyT1majwFeHzV4Fl8PSuRQIBdOSVVYxYIMCojHhlenmtNionZd9aXDYNYJOC9huqOxdM9SXd5fiScJuojAoavMJkXysrKMHnyZHz11VcoLS0FAISHh2PQoEGYNWsWwsLC/O7rww8/xIcffojz588DANq1a4epU6eiT58+AACj0YhXXnkF69atg8lkQu/evbF06VJERUVxfeTl5eG5557Db7/9hpCQEAwbNgxz586FWHz9j/7vv/+Ol19+GSdOnEDz5s3x1ltvYfjw4X6PU6fTQaVSQavVQqm8cV+MiyWVvN9kgao/HHMzk9Gcps3qDUfySpG5dDeahyvwwZCOTgU7ATtCpBIu0xcWJEGITAyjxe407ZJbXIHxa/9yOz5YKkJxuRFyqRghUjHsYKA326A32xAiE8NisyNEJobJaof2Wv9BEpFbZlEAoNxhm2MhUVe+fiYVw1fu56a0WC1Qx9hwhMrECJGLYbczqDBZ0UQl55bG/1uqR7nJimCJCJd1Jjzx8R6P92z9M6mIDJVBDEBnuT6uIKkIEgawCcC944U6I0orzSjTW6AKkqBMb0ZsmAIXy4yAoMq3R8AADBhc1hrx3eFLeOX+VmgR6fy7uD+3BE98vNfjmNaN6YYKkxXr9uUhIUbpNNW3YvhdGLnqgFN7R41Uo2AJIoJlqDTboLsm/g2RirhpyuIKM0oqTSg3WnHkYhm+P/Ivlg+/CyarDRVGG1QKMbadKoRcLMLdGjWMZjtC5GLIxEIUV5gQIhOjaVhg01OOuOrbKo1mXNVbEa2SQ6u3XAsEBdhxphAf//EP9Gabkys3q23TGqraumrbqjseViitkIpQbrRAa7D6pdciiJoikM/vgKbMrl69itTUVPz7778YMmQI2rZtCwA4efIkVq1ahe3bt2P37t1+L79v1qwZ5s2bh1atWoFhGKxevRqPPvoojhw5gnbt2uGll17C5s2bsX79eqhUKowbNw6PPfYYdu3aBQCw2Wzo27cvoqOjsXv3bly+fBlDhw6FRCLBnDlzAFTVX+vbty+effZZrFmzBtu3b8fo0aPRpEkT9O7dO5DLrzF8fZOt4HHhJeoOpVyC5uEKfDaqC95yWK7ePFyBz0d14YJbR12Na7mOGY8kuh0PXNf1PPPZIUx/tB2W/na9gGqQVIQVw+/Cgq2nsdNH/8/f2xKjVh/kghzHQqKuQZHVZud0PgA8aoFGpMXjk00nMePRJFhtds7xeMuEDIT6WM6tM1rw/o5zvOOa1T8ZFQYTmiPYY1mJ6Y8moalKjjd4CqTO6p/M+4fLl34lWCbCkh3nMDszGX0W7eS2B0lFCJI4Z44c7/W6/XlYM7obb2HYaY8kIUQqQsvIEFgu2/HEx3sRESLFmtHdMP1HZy0Te0+f/Hivk+gcALZOyKh28OGqb4sIkeKbZ1Pxzs9nnVaQpWnUGHefBu2bhmHNvguY+WgSd85Ksw0zNp2sMadqRxfy2nLBJoiaJqAM0Ysvvojt27fj119/dcrSAEBBQQEeeOAB9OzZEwsXLqz2gBo1aoR33nkHAwcOROPGjfHll19i4MCBAIDTp0+jbdu22LNnD7p164YtW7agX79+yM/P58bz0UcfYeLEibhy5QqkUikmTpyIzZs34/jx49w5Bg0ahLKyMmzdutWvMdV0hmjfPyV4cpnnb7JfP9MNXeLVHvcTNxet3ox8rdFNpPzDuDTM33qa2zauhwZH8kp5g90tE9Ixa/Mpj1nBt6+tBHLc79qft/7TNGqkxIY7BTXpGjVefzABjyzZxW3L0Kjx+oNtkf1vGa5UmGCxMT77PHqxDH2SovHmhqrfoa/GdEOUUoa3Nh73qPVhx5KhicC0R9rhfEklt9KLzYJKJSK8/PVfHu/JuB4aDFq2z+O+ZuFBTlq7f0v1mPjtMY9LzEekxWPU6oPYND4d87ac4tqN66FBags1hnx6/VyO93r5sM5YwTOddn0srdA2OhRGqx2vfP1X1dSQh/aentO7T3SoVsZEqzdj3NojTsHG8mGdsWpXLu9y+jSNGv3ax6B7qwjOboCvDxZPtd1uZHw11TdB+EMgn98BaYg2btyI//73v27BEABER0djwYIF2LBhQ2CjvYbNZsO6detQWVmJ1NRUHDp0CBaLBb169eLaJCQkIDY2Fnv2VKXq9+zZg+TkZKfx9O7dGzqdDidOnODaOPbBtmH74MNkMkGn0zn9q0l8WfvTyov6BfsH2/UDzrWIpzddDQOB16yg1ca47Xftzx/djmu/YgcPoDSNGsPS4vHksj3YnH0Zfdo1QefYcJ997jxX7FxmQyHBC2uP8JoPump9duYU43xJJVbuysWa0d0QESLlsqC+ykr40jqVuyy7r7RYOY2TI+kaNaY+3I4rqHqp1IBpj1w3oUxpHoY9/5Q4mS463utIpczHOEUorqjyRJqTmYxopdzv55SuUTtpqQKFT98WqZR59RaKDJU53bua0MgFMr6a6psgapqApswuX76Mdu3aedyflJSEgoKCgAaQnZ2N1NRUGI1GhISEYMOGDUhMTMRff/0FqVTqpkmKiorizlFQUOAWnLE/+2qj0+lgMBigULinbOfOnYvp06cHdB2BEOqjvIOv6Qji5sBqW3RGC5RyCf549V6UVJogFYvwx9kiN38dX8VDveHNq8ef/h33O2pfyg0WbBqfDjvD4LczRdxy+F05JZi5+SQmP9TW7Ri2RtnhvFJY7VUJZIlYiCCpCHqzDcFSEZqFK1BYVlWAU2ey4kKJ3qn4rOOUkMlqd1vpVeW1431FqmPRWL59IqHzfq3eiue+OIS1Y7rBaLE5LTF/6pO93IfvHeogNA6R4t0nOqC00gytweJWcd3xXnsbB7vfds2SIFYdjP25/MEIi1Iuwdr/64YQuQihMjGn0aoOfL4/vsZrstqdPJx8eQfdiC9SbfZNEDVNQJ+8EREROH/+PJo1c68jBFTpdQI1amzTpg3++usvaLVafPPNNxg2bBj++OOPgPqoaSZNmoSXX36Z+1mn06F58+Y11n+za+UdJm/IdjNLm52ZTEvu6wGetC1T+rXDkE/3om0TJXokOAfavoqHesObV48//bP7vfkDuTpJ7zxXDDu8ewo90j4GQVIRRAIBpzua8eNxvNUvCZOv6XuWD+vs1XSQHXdWTgkm9kmoul65xEc4BITIPXv3hMhFEAuFyCup5AKKEJkYxRVmfP9XvsdpwO6tItBEJa/SuACIUsrxd1GFW8X1xqEyv8bB7g+SXP9T6kvLJJcK8fDiqmnM7S/f47WtL/jO5Wu8MrHQycPJ13hvJGNdm30TRE0T0JRZ7969MXnyZJjN7mlOk8mEKVOm4MEHHwxoAFKpFBqNBp06dcLcuXNx5513YtGiRYiOjobZbEZZWZlT+8LCQkRHRwOomqYrLCx028/u89ZGqVTyZocAQCaTQalUOv2raeLUwZg3oD22TMjA1890w5YJGZg3oD2ZMtYDCnVGt2AIcPazYacBHKdnjlwsc6t1xSIUwG0qhyVdo4ZYJHA71rU/b/2zHi/e/IHY2lSO6AwWTOnb1uMxMzedwFt922LPP9ePH9z1Di4Y8ndcLBVGG9I1asjFQq4Yq6d7Umnit59g98nFQqd6aEJB1flWZOVidHoLzMlMwvJhnbF0SEesGH4X5j6WjAU8S71Z7xzWGXzU6oP45WQhd01FOpOPcdqc/HR8XVeRzgSgZnx42LE7UqQzIcPL8yjSGZ08nPj6YLnRMdZm3wRR0wQUEM2YMQNnzpxBq1atsGDBAvzwww/4/vvvuZVip06duuGpJrvdDpPJhE6dOkEikWD79u3cvjNnziAvLw+pqakAgNTUVGRnZ6OoqIhrs23bNiiVSiQmJnJtHPtg27B91CXNwoPQtokSXeLVaNtESZmheoIvbUuksip74FrEc0VWLkakxbt9GPZJikKQWIhZPMVTuYKfXxzGuPs0Tv47K7JyMf6+Vtw2T/1ntIrAuPtaYUVWbsA6I6PFhg5edEQ7c0qQ3Ezl5Hnkqqlhx+WtoCyLUi7G1IfbwWy3c5obvnvy9sPtEHHNCNJ137RHkhARKkOB1oCsnBKUVl77giYARqTFo1uLRmDA4Kfsyxi1+iCeX3MYI1cdwE/Zl8E36cjnnbMiKxfje7RCRqsITPz2mEdt0rRHkhDfKMgpyPJ2XayWqaZ8ePjGPvHbY3j7kSReL6fx97VCuibCSbPkyTuoJsZYm30TRE0TsA9Rbm4unn/+efzyyy9gDxUIBLj//vuxZMkSaDQav/uaNGkS+vTpg9jYWJSXl+PLL7/E/Pnz8fPPP+P+++/Hc889h59++gmrVq2CUqnE+PHjAQC7d+8GUCXE7tChA2JiYrBgwQIUFBTg6aefxujRo52W3SclJWHs2LEYOXIkduzYgRdeeAGbN2/2e9l9Ta8yYwmkNlZ94bqupmb8RGq6P+DG7+v+3KtePXbW/l83DP6kapXgD2NToQ6Rc4VclYoqH6IKU1WNunKjFY1DZZi/9TTySvROPkShiqppI6kYEAmEMFjsnG+LXCyEyWaD2WqHUCCE0WKD1c7AaLbBxjAQCAQwWmyQiYXIKapAz8RIWKwMdAaL1xWMS4d05Ka3MlpFYPJDbaEzWr1e7ydDO+HoJS1SmodxPkU/HS9wqlnGapB6t4viMiBHLpY5tWFX0733yxlM6NkaCU2qfpcKdUZcveZDFCIXoaTcjBOXtWgXo0KITITGoXLozTbOu0khEWJ5Vi4Gdm6OQcv2YtWILugS3whnC8sxb8spDOkah7X7LiAhRuWmiTpzWYf/Pn4n573DvicqhQTBMjEqHAryRoRIYbTaUVppht5sRURIlQ8Ruz9YKoLKwYfI8X0DqrJvbHFX5bX2WoMZCmnNFzB19f2JCJGi0myrqrt27V0LloogFQmht1Rtd/3d4OujpsZYm30ThDdqzYcIAOLj47FlyxaUlpbi3LlzAACNRlOtIq9FRUUYOnQoLl++DJVKhfbt23PBEAAsXLgQQqEQAwYMcDJmZBGJRNi0aROee+45pKamIjg4GMOGDcOMGTOcxrt582a89NJLWLRoEZo1a4ZPP/20zjyIWG5Fbw5Pupo5mcnVEobWdH9AzdxX1xpZrjhqNCRiMd74Lhs7zxW7+QStGH4XRq0+iB/Hp3HX6LgEHqgKJDaPT8dkHn+iKf3aYeSq/SiuMCNNo8YbfRIwyEOwo4kMwajVB7F8WGevY2f1PGwWJr/UAKuP70TNGwVh1e7zXmuWsdNN6/bn4Ztn78ZbG931cVMfrgqGBnRq7qSnZovMDv5kL3cPd/9dgpW7zmPN6G68Nf9m9U/GNwfzMDL9ek0ziVCAiQ+2xdVKEwZ1jfOooyqpNKPSbPP4nrSMDAHA/y6xfQxfeQAdY8MwOzMZMzedxK+nqrLUrHfUBztynJzJ2b6Tmvnn0RYojr4/nsae0SoCY+/TYOSqA1yQ6vi74dpHbY6PIOojAWeIGiI1nSG6Fb05CnVGr54xgfqo1HR/QM3d10KdEa98/ZdPP5sMTQTe7NuWM/lz9QlaPqwzVu7Kxdj7WnEZJcB5RZdEJIREJMCuv0vcqsSna9QY070Fhq6oclCem5mEn7Iv8y6pXj6sM8avPYLFg1Mgl4igNVi4rAjbb4YmAi8/0BpXK804crEMp/N16NE2ElFKOVbtPs973zI0avRJbsJ5EDniyVNnbv9kQFBVQqTCZEWoQgKxUIDCMiP2XbiKU/laTH80yWmKmL3nHWLD/fb/mZuZjLxSAzSRIYhSyqu0X98dwyv3t8GcLfyeT2kaNd7u1w4zN5/0+p4A8PguOV53ukaNDg73wJtX1M363fb2e8D3zOrr3xyCqAlqzYeIqBluRW8OX7oaTsdRR/0BNXdfo5RyXo8dRw1IRqsIzMpMwpjPrhfNdNXviAQCDHepys5mQI7klWLU6oMYumI/Bn+yD0fySvH+4BSnWltZOSVoHCpH8/CqzNbMzacwpV87Xq1OtEqG9wenYMWuXAz5dB+nm2H77ZUQiWFpd2DIp/swavVBLNmRg19PFyFKKYdIIMCMR/j7nfJwO8zafIr3PvF56szOTEZxpREVZhuUcjHW7b+AhxbtxAML/8TTK/fjr7xSTOzTFhYXC4FKkxXD0+KR2kLtt/9PhblqypANnCuMVuw4fQV2uHtGOY7ZxjA+3xNv75LjdWe53ANvGq6b9bvt79hv9rgIor5Dhjd1gNbg/Y+P1odnTV2gM/Kv+PF3f233V3VMzXmelBvNGJEWjzf6tIX+WpYjSCJCSaUJK0fcBblYiAqj2akshqtPkN5iw6vrj2LdmG4BV4ln0Ros+GBIRzyyZBf0ZhtySyqREhuOkWnxMFntnPdPoc7ksV8hBHjtwTYYtMy9ZAQ75uIKE2+/ucWVbsc4EurgqVOkM2HellNoGRnKZU9m9U/Gcz00KCm3OHkCfTrUeWqvTG/GC2uP4KP/dOK2+fLTKTdaoA6+vjyeff6VPt4dT6vXHPv1lTZ3fNae/t9T37WNr98DvjGSHxBBUEBUJwRJvd92TxW56xJfuhrX/b7E0oH2598YvXuaKBUSvwXXQVIJRq3e7bGv7S/fA7nEs09QkFSE2PAgfD6qC8xWO2Y+moSpP5xASvMwp4DHkV05JRjp4hUUKhdDKBBg6ZCOkEtEiAmTomXjYFhsDFcwNVYdhEKt0ctKsWJMFCRgZHq827QcO+YQuYR3XMuHdUZEiBTzB7RHpFKGCqMNoXIxCnVGTPz2GCpMVreiqMuHVXl2ZeWU4K2N2ZibmYzBn+x0auP4LEr1ZgTLxNCbbbDYrn9Y+/LTYcW5XJ/Xnn+Ij3cnWCbGiuF3OU0nuvbrC/a+RYRIkdgkFFsmZHDPY/mwzlyZEr4x+4tWb0ZJpRlWOwM7w0BvskIVJPW5SMDX7wGfn1V1/IBuxUUhBOENCojqAKGwynPGk8ZBJPRlWXfzYb1VPOlqHH1N/BFLB9Kfv7CeJ3/yTBfc3zYSUpHQTVvhSXAdESJFRqsIfl2Ng3+K4/lYP54jeWVY8lQK5m895VSo9a2+bX1+8Dh+e0/XqFFutHD1vFpHhmDZ0M5OHkBsuxd7tfbab95VPTd9xgqhMzQRKNQZka81onVkCO/zOFOow7ox3fC2S521dI0a68Z0g9lq4xys+a6Br1gx37MY10OD9GueRezvBuv/4+kdCZaKnD6A2Wdmsdm9/n4ZLTaMXHXATRjO9iuXCBEiE3t8/qy3UkSIFOvGpPIK4teM7oYhn+51CooC8d3JLzNg6vfHMahLrFvmz9ciAW+/B66+UIGOy3F8t9qiEILwBWmI6gCxUODVt6U+BkTevFUcazF5MzV0NNHzt79A8OZ5Mu2Rdpi0IdvtA+7Pc8V449tj0Ordv82PvU/D+4zG3qfhPd+KrFw8k9ES3z6XipVZzsU19WYb3txw3CkDwofjKrBpjyRh3JdHuH0f/KejWzAEVN1bX1M1MrHQyZwxo1UExvfUoIlKgRVZuSiuMGJW/yTMdTEz7NEmyi0YYs857YcTqDDZ3MweXTMQOocpYE/PYkVWLoanxeNUvpb73fDm/zOzfzJKK41uz23sfRoYLTavv19afdV4XM0q0zRqDE+Lx7QfquogzuV5Px29lZY81RFv/3Cc996wBp6O1+2v745Wb8bEb48hoYmSdxrU2zsLeP49yGgVgfE9Wjn5QlXHD4gdXyC/SwRxK0CrzPygNlaZvbr+KNo0UXI+Kaxmw9EnpT7iNBUmFyM82Hkq7PRlHR5ctNPj8VsnZHD+M/70Vx34PE+KK8zo+Z7nkjDbX76HW24NAH8XVeDhJVlO9b3YZ7QiKxc/jkvn2rPnM5gtCJFL8W+ZwalyuiPjemhwNK/MaUk2C7sKzGC2ISZMgV9OXcaczWe4/VsmZHAr2nj7vVjm18qiLRMyIBZWZXL+LTNCLBSgabgCRToTPvnzb6dAbvP4dPRdnOXxvv04Pg1FOhNGrT7Iey72fCaLzeezYFff9WvfBHZ7lddSucGMxqFyGK126K756VhtdqzI+gfNGgUjs0NT7jmwz2zx4BSs3ZeHhBj336+T+VokxqicxvfDuDRcKTc5+Sax78O/pXpcKNFDZ7SiabgcCokIVyvNXKbP0/Pgu25/f6f/LqpAz/f+wPJhnbn7yofrO+sK3+8BgBv2A2LHV91xEcTNpFZ9iIgbRxUkxfRHk/DGt8fclr/Wd/fWKKXcY8Ci1Zt9CjpdxdLe+qsOhTojSvVm6AxWhMhEEAqqBLulPr61uopKJSIBvnnubs4M0GZnoK00o3e7KKS1jIDZZkehzsiNXSwUQCwW4e8rFYgMlWFcDw2vPmVFVi42PH83Zm065RQUZWjUmPJwInKLKyERCbHn7xI8kBCNHglREEIAg9mGCqMV3z53N3aeu4Jlf/7j1Pe6/XlY/0wqpn5/wqlfNqPxwtrrmaZyowWvfH3USRC+7eXu+PjPv92yEb7E7RVGG5edytCoMSI9HuO+PMLpjqKV8uuGlXIxVEFSFJabsHxYZyfDRPZeLdmRg5TmYRi1+iC3Im/RDucsjOM19UqIdBirBXqzDePXHvFaz83xXgDApVKDWy029n1oGh4EBkC50Qq9yQKVXIJQucQvvVC50YIu8fwlNLzB/g6ZrHZkaBphTmZ7VJht3DlDpCK8ueGYz8UXnrx/bvTvCxVsJW5XKCCqI2LCFFg8OOW2cW9lNQWvP9jGa7vqiKX9Ja+kEpM3ZDtlONI0aoy7T4OIEJmb1sURR23PhZJKD2aASXh6+X4ukGCn9wp0JizaftbtQ9tVnwJUTZ1dLjPi5Qda4/U+bXCp1IBm4QpkX9Ki/we7uLY9Ehrj7pZqXNEaseS3HKe+MzQRWPJUCsZ9WdV3kFSEeQPaY/bmk7gzNgzD0+6AyWqHSiFBqFzsZMQHAMFSMT4b1QVDHa4lv8zAq7nxp7BpsEyB5cM6o0hnhAACqIOl+HTYXZixyV13NDszGQu2nMKvp694vFcCgYC7V44FV01WO5o3UuDnE4VcW8fnxoqJXY8LlolRabLiyMUyt+cBeBcZs+/CmYJyrBndjVcbx6cXAqqE49WBvY6oYDFm9m+PN3jfxfZgGO+r8GoLKthK3K5QQFSH3C7urY6aguF331HjYml/KNQZ3YIh4Ppy9n7JTfBW37a8BoOOotJLpXq3YAhgV0wd55bAs9v2/lOCH4/m+72MPk2jxsG8UqS2UENrsODkZR2+2HvB7fjEGBV2/V2MzdmX3fbtzCmGUi7CujHdIBAAYoEQc346iZ05JU6BBnu+QV1iuTE8lBSFYJkIlSYb3n3iTq5MSJmHDJovYXOlyYqsnBKu/4xWEVgzuqtHHdnkDdnoEBvuNE7He/VXXikcZ/HZrBHL0iEduZ9dxcCOYmLH48b10OCvvFLea/AmMv7X4V1YPqyzW4DHXhOrF3Kc3mLF9U2U8oB/x9nriFQFuQVD7DnZ1Xt1gTfRNhVsJW5lSFRN3DCORnDehLDVFUv7Q2mlmdfBGaj6wI1UypHcTMUrtH3+Pg2XNSg3Wr2aAYpFzkvr28YovZ7X0QSPnbI5ma9FqFyMMIXEo5FfSvMwRCnlvPsiQqR4oVcbzN96Gg8v3oV8rcGvMfRJisJrDyZg8sbj6Ls4C098vBd9Fu3ElO+PIyxYyvtB5quwqdnCOIl0d54rRqXZ5vUeuhoDsuNMbVElahYJPC8qYLM5aRo1Zjya5BRsqIKkmMlTQPdUvhazM5PdRcaa60VxuW0O09Y6h3fBl0kkW/CXHduItHjM3HSyWoaHrCi6wsd9dF29d7Oggq3E7QpliIgbxlFTUFxhxpBP92L+gPaY2CcBFUYbwoIkaFQDYun8MgO0Bgt0hqpinEqFhFvi60vrIhELwTDAM91bYlKftpCIBJAIhTDb7CgzWJB3VQ+hUIAKL/qH5uEKhEhF+GlCBqct0pusGNdD41ZElNXEKOUSrH8mFaEKMcRCAS6XGpEYo8LIVQfwxaiu+LfMwHsub6vG5g9o75St8LXCLFQmxpYJGQiRijxmHKZsPI4lT6VwS/xZiivMeP/XM5jdPxl6y/XCphKREL+cvIwlO/52m4Iq96Ft8TReG8PghWvlR/jI0ESgUbAUy4d1xpGLZSjVm3AHrte8K9QZMf3HE+gQG44RLgaT87ecwrwB7WG4VvDUaLFh//mr2H++BIsHp3Bti8pNnA+YAOC0TkKBwKMuDAD0JhuWDunInY+dmquuniYmTIGLV/Ve29SlVud2m/InCIACIqIGcNUUFFeYnaYPtr98zw0HQ550PbMzkxGnDvapTRIJBNxUV5BUhBXD7sIHv51zyqxktIrAzEeTsGr4XdBbbE7BjTpYis9GdXGaCgqSivD92DQcySv1WPhUZ7Rg1OqD1zIq7cCgSljdKTYccrEQTcP5PVv4dC0srtkKb20BoNxkxRPL9mLz+HSvGYc3+ya6+fekadTI7NQcfd7fyQUC3lY/RYRIoQwK3BgQACxWO/RmG6KVcrdxZLSKwKj0eAz5dB83jr7JTZyOL600Y8fpK9jhMm3I8kLP1khoosTfRRV47EPPppvd4htBa7Bg9uaTbno0Pl0YAATJRHhy2WHXrm5IT+NLg1TXWp3bZcqfIFgoICJumNrWFOSXGTzqeiZvyMaCgXciPFiKDI2ad+ooXaNGqFyMH8enocJog0ohhs5owamCcqd2O88V462N2U7FOtkPwWilDG+5GPCNTI/H9B/ddSXsz2/1bcvpU1jfnnE9NFg3phuO/6vFgfNX0SkuHBmaCLdl+EculqGp6npg4FgQVm+yOTktO5oZuuKokfGVRdPqLUiJDcebfdqiQGdEE5UCPx2/7BYAeDvfkqdScORCqcf9GTyaHcdxpmvU2Haq0K2MSJHOCDDgxpGmUcN1Ys3fcjC+VkkJBODVQHnShaVr1CjSmdyv9Qbf/RCpyKt+K6QeOtoTxK0MaYiIG6a2NQVag8VrZkNrsCBKKcfszGRkaNx1IjP7J+N/v57Fw4t3YfAne/HQ+1lYsiMHa0Z3c/vActW4sOZ9QVKx2xhSmofxflixxyU3UznpU7JyShAsE+NKuQlvbjiORiEyFJab8PqDbZDhcu9O5+vQ6Y5GGHefBj0SGjsVhH1y2V6nwq3r9ufxGhFmOJgIAv6tGFuyIwcCoQCjVh+EjbFjyY4cXuuAEWnxbvc6TaOGUiHFzM2nPBojzuifhFP5WrftI9LicfqyDsPT4rHsz3+wZEcORq0+iOfXHMao1QcxacNxqEOlTu1dpUb+loPxtUrKYLF7LQ7LV9D2x6P/OrXL0FRlG2/o3bczHosMz85MBuxkIUcQNQlliIgaoTY1BTofmpRyowWXSvWIVQfjv0/ciVK9GeUGK4JkIoTKxJi75RQSY1QY0jXOSeezYOspt9VBgLvGZVdOCQw8uhFf2h3Y7fh5Qoabh4zecN1nhgHQPEyBPknRGH73HVxGpFGwFE99shdPp8Zh0kNtMYPHLZr9eVCXWG6Z+fP3aiAVC6EzWBCtlONKuQlfPdMNFUYblDKJ14zDlXIT5mYmAUzVai4hBJj7WDLe/eUMBnWJddJJFZcbMSo9nlviz2pntHoL73J5dn9xuQltY1QY0u0OiEUChAdJYLUxMFlsePWBNnjsw90IkoqweHCKW+00s8XG6YfW7ruAOY+1d7oGf8vB+Mpo+tLmhMol+GFcGvQmGyRiIfbnXsVLvVpjZHoL6M02iIUCZOUUQ2cwAw4ap0BRBkuxePs5zMlMRqXZhvJrxpTBUhE+230e43u2qnbfBEG4QwERUWPUlqbAHy3FG98e4/REFUYrHv94DwBg64sZGNCpuUeTvmiVzK0/Po0Ln5BWLvGccWkdGYJQhcyDh0wy+iZFIlQqRjO1Alqj1c0OYPmwziiuMGPhtnNIilF5XUU2Mi0eerMNf+WV4vFOzXDpqh4Tvz2G9c+m4pMt/3Dnr6q91Q3TfjjhFDSka9SY+nA7aPUmrMy+jEkOY8loFYF1Y1Ix56eTTvcvQxOBEel3YLzLdFrvdlHc/eIrFtu7XZTH4rZbJmRAHSzFqpFdMPV79/pgs/on45kvdiMhOpR3xSJbDubNDdlu1+fYns1ovvHtMaegiM1o+jI8tNjseOLa+wVUvUud4sIxaNlep3vxcPsYr/34QhUkxciMFh7HSfodgqhZKCAi6j2hcrHXb/4KiZDTE80b0N45A8CAtx4Up/N5KNFpO58vDQAoFWJkdmiCDX9d5rYxDONxXB893clj3THWQ6bCbMVbG49j3H3u3/QddTq+MlEhMjFXQmPBltOY0Ks1/jvwTjfNU3GFGYOW7cWSp1IwuW9iVSkMuQRKmQiVVhtsdgEm9mmL4dcq2bN2CtN+OI7OdzRCYozKKUtUoDXgmXtaYOG2c9w5Kk1Wr8+KT2vDIhELsHpEF0z5nr8+2Fsbs/Hdc3dDJhF5FOnHqoPx7hMdfJaD8ZbRFAoFXq9hzz/u79Lb359w0hbVlB8PreYiiJsHBUREvcdgsWJm/yRM2Xjc7Zv/zP7JMFqrvtFn5ZSg3GhFs/AgLgPAAF71IIyDDiX9WnFP19IOaRo1Dl8oxYReVS7cbFAkEggwPC3e7RxpGjVMVs86lOseMgLsyinBG30S3NqsyMrF+9eWn/taRVZhsuLJZXu5n3VGK6Y90o73/FVB0T78OD4NI1YdwIrhd2HuT86rqVzdl7NySjCxTwLmbTntlmV7u187fPxHVRmRdI0aTVUKvP1wO0z/0T0LNTszGQOuTYk51ohjpzDNZrvX55WVUwK92YZYtfdpKH/LwXjKaHrKNGVoIjAs7Q639wOoMsscnnYHgJrP4NBqLoK4OVBARNw0nAq5KsQID3L/5s4WpNRdq38VESyFVm/FS1/9hQ+GdMSbIiGnpbDa7Bi6fB8WDLyTO57Vf7DfrM8VVXj8AF6RlQu9yYqlQzoiPEiCpmEKzNh00mnaw7E+V8fYMMzNTMaYezQoN1ggEAgwbOV+Xq2MP7ondbAM3z6XCoPZjrX/1xW7/i7hfG5YHc6UfoloERHMuxIN4M9o7cwphtFSdQ2erl1/rUr94h3n/HJfLtKZeLNsMzefxHfP3Q0GQLBUhJIKA4RCEeZmVvkWMQzAANCbrTBb7Zj4YAIiQmT4NOsft5VaDyU18XnffK0kqym4TJPejHKjFaFyMcxWu9u0mCOhcgm2v3wPZXAI4haFAiLippBXUslbB2pOZjL3jZ+th7bTRS8x/ZF2KKk0cz5CrjiunnL0ZlEFSREiF3ss9Pn+4BSEyMUY+NEeBElF+Gl8OnomRGJwl1guuCm8Vp8LuJaBMtvw0KKdSNeoMblvoketDOuR4ykgUSokmPqDu07G0eemY2wY7m6pxsJtZzAs7Q7YwXgscupK5bUaZ56u/bGUpujsUpXeETYr5Iud54rxb5mB81ry9TwzWkXg+Xtb4khemdv5LmsNTo7PfNRmLTxXXDNNZwp0HoMhAFAHS6nKO0HcwlBAVIfwZUNux2+WhTqjx9pWb27IxrtPdIBcLHT78ASAP88VY+oPJzClb1snsS+Loy6F9RtyRCYSetQQCQDMfDQJQJW3zJTvj/OKl9M0ak4fwrowV02leNYQBUlF6JnQGIO7xrkFJOkaNR7v1Iw3KBBAgDWju8JgtqF5uAJzt5zCT8cLkZVTgvkD2uMNB/fvzdnuHkEsCqkQU/q29Xjtb/9wAm/2aet2nCMVxqp+2YrynirUB0nF3OqvmZtO4r+PV2Xs+J7nznPFsDOMm5cPi6/aabVVC88fopVyquFFELcx5ENUR+SXGTBu7RH0fO8PZC7djZ7v/oHxa48g30Mph1uZ0kqzV11IaaXZqR6aKzvPFaNjXDivH8vUh9th4rfHOI1Ks/AgpzZGH1oe4zXBckrzML/qgYU6rHgb89khXp+YNI0al0v1ePvhdrwBCRsIjkyPd7/WnGJcrTTjqU/3ocJsw0/HC7lq9it25XJeSpuzL+OvvFLeYChNo8afZ6+gQ2y4x2vfea4YVsaHWFsuQo+ExnirXyJW7MrlfIEcPZCCpCLozVaMWn0QS3bkYNupIhRXeH+erl4+LEculuG7Qxc91k6bXYu18PyBangRxO0NZYjqAMfq8I78ea4Yb3x7DIsHp9xWf1z9cRCWiDwX9AQAg9mGBQPvRGlllaZDFSRBkFSEknIjPh/VFUFSEcJ4ludX+Di3r/0sJqsd6Ro1rLbrQcTFUgNKKox4/cEEvCkSosJogUIqgkIiQkmFGXovxTnZ5fKezgVc918amR7vFlg5iq6dhL/XphjPFVX41OOU6i0eHaXTNWqo5BJM7ZeIKTyr5difp/RLdNMwlRst8GUZyLdybkVWLjY+n4aFv57BiLR4rhaeUi6GVCJEaaUJcT4E1bUNrfoiiNsXCojqAG/fnv88V4ziCvMt+weWbxrQHwdhich7sjJULoHBbEPfxVke2/z0QjpKKs0IlolRYbRCZ7QgxMe5Q+RizMlM8lhTjNUAxTUKwou9WqNMb+GKfAJAeLAMFSYrKowWRITIkFtcyU0rmW3eMzAmq51XY9Q4RIbWkSGIUcmxZUIGyo1WdIwNR0psONbtz8OgLrHoGBsOiUiAyX0TIRUJUaavuu5dOcXIK9Hjmc8PYfmwzm7njAiRYv6A9ohUyqA32fBW30RoDWaM+/IIV5md9fyxMwwMFjsO5ZV5LGA7pV8iZm466fasfMG3cq5TXDi2nLiMlpGhAICLVw2QiYXY9XcxVmTl4rvn7vbZ782AVn0RxO0JBUR1gK9aSnVZxfpG8CSKnvNYsk9diNli89iG1Wf8U1zp9fwXSw0QCQVcNiVIKsLm8elez22x2bEl+zLubql2W8nlTZS85KkUBEtF+P/2zjwuqnL/45/ZF4ZhcEZAFBQdEllUFBcErMxSc897b6kVLmWlWF27ae5r2nLvrVza3e7vunS7prmkXdNKMXcxwS1HUSwFBYGB2efM+f0xnMOcmTMzqCiiz/v16pWc5TnPc84M58t3+Xxnf1uAo0UVWDw8FYt3neNcZ+0L3QLOVy7hHz8rXofPn0/D7C0nOY1KeyU0xZoXumPe1pO8IpMf/2TAzAFJ2HW6BJk11WeeHiCdSsqe753M/fXL6SivtkEuk0AIGk6XC3M3n8Sz6a0CJqVXWx2csJ1nLo2/fJuseB2uVXH1iHrG67BgaArmbi7ALp7mrA2dP0QgEO5/iEHUAATrpdTQXaxvhUBhwHe+O423h6Zguh8FYdpFY/aWk7yaPm5vhbsnVBOFHTsn9YSTotlWGGKRABP+fQy/XatGjMadhOzZhHP+tlP+xx2ague+PIjL5RYcKryBCY+24VRy8YWqUDOOEMCTKc2w11CGnF563uN+uVDm1xjLitehVROlT6UZwG0y62kQJUaH+RgzzHwAIDU2HDM25WP+4GRkxjfFuztOY2xmHIQA9tYkZfOdn2sow8xNBXh7aAoefv8n5PTSI6+oHPsMZXizbwLe3XHG7zWZpHTAN5cmkBq0UipC11ZNfMJOswcmweYMrDRNIBAIdwJiEDUAd7o7fEMQKAy4Nb8YbzzR1q+C8OmrRuw+cx0HLtzg1fQx12jqQCjAnI2+peqfP5+GdQcvQSgScBKjU2M0WLrb4Hfcy2VmXC53J7FrVTKMWX2Ec1xME4XfsvS9hjKMqskBYq7jDZPnI4CA43nK0GuR3aMVim6Y/TaHzTWUYbRXjpG/6wC1OUlLdxtgdbrw3PKDeC69JWLClXgypRlGZcShWZgiqOih93XsAZLS9xnK4KBc2DS+B28uTbB8G76wU12VpgkEAqG+IQZRAxCsl1JjzE8IFgastDgQ11TF+2Krtjo4OSpioRAQAwKBAInN1HC5aPxebsZ0P6X7TCuMKjuFdS92Z5uB0vDVAVJIRHDRNNJiwyEWCbFiVBccKyqH00XDbKewIreQPZ4pO/dHqFyMHa9ngabd11FKRWx+DtOUtLTKhjf7tsVUYTtcrXQbX3mXK/Dqujy2PN0f3onHwVp4MPurrA68O6w9moRIMW/LSeytCR+uHNUl4PmV5tqmswzXq/232gAAo8WJLnFNAh4DuMUZ4ZE3H0hyIlIth1wshETk3i+xOSE3N968OgKB0DggBlEDIQDQL6UZsj06nHvnVTQmbicMqFPJkFdUjqW7DZy8HU/jZ+0L3QJ6U4rKLRj55UF2GxNq+3hkJ3yx11cVeVRGHMavPgyznUKGXotB7aOhU7kNVSZfhi8p2ZMqqxN/+ewAsuJ1+HhkJ0RrFJi7xTc/Z/6QZNgcLlb1mSFYSw7v/XU9Xq2QYPyaY3h3WHvWGFo8PBUqWeCve0iNwKXndaRBk939j+kvp2zBkGTM23oKP5y+xtn+zrD2iNYo/J7H7CcQCIQ7AdEhagAqzXZM3nACU7/JZ7Vdxq4+gqnf5GPKhhOoNNsbeoo3DRMG5CNQGLDEaOV0NveXt1MRpISc6VCulIqQ00uP0Rlx+KPCCplYiNTYcCiltWrWuYYyrNxXyOoA7atpVbF0BNcQy7tcgSwvPRwGz5YZe8+VYvneQhy5eMNvfg5fB3Um6ZmPTL1vS468yxU++jze88nQa5F3qRzvDmvPenqYe1pstPo931Pg0vM6weboL9E5UE7ZtI35SGim5mw/cqkcP/92Hb8VV+H0VSNGZ8Qhp5eefW6MJEVj/G4QCITGATGIGoC6lN03Nm5VtK7cZPfJ++HLWamLd4TxhOQVlWPs6iMY+eVBDP/iIEdEkMFbHHCvoQxqhdRH62fmgCQfg4Cp6mJK793nl/rNc8k1lHEEHT3HH50R5zN+Vk3F1ekrlZztp69UYsGQFL/zOXWlEqMz4jB/22lEqGXsPetUI9A4ZcMJv6KHjMAlAJyquU7PeJ3fOQZLdA70Gc/1uvfMc9t64gqe+HAPxq4+4iP+CDTe7waBQGgcNGjIbNGiRfjmm29w5swZKBQK9OjRA++++y7atm3LHmO1WvHGG29g/fr1sNls6NOnDz7++GNERkayxxQVFeGVV17Bjz/+CJVKhezsbCxatAhice3yfvrpJ0yaNAknT55ETEwMZsyYgVGjRt3N5bI0trL7KxUWVFocbGWXSiqCWiHxMXJCpCLMHJCICosDKqkISqkYGmXtcX+Um2G0OmG0OBCmkCBEKoLFwRVG9Jcn411C7gnjHQlUFQbAp12EWi7B6tFdUHClEglRalRZHGxOEdOWorDMhNTYcIzJiINSKobZ7mRzgLxVogPl+Aho+Mzfs4HrzAGJqLI4WWFHAU1j9sAk/K0PxSYkq6Qi3DBZMX9wMhyUC9er7AhTiuGkaFSaHUiMDmPnVW2l2HsmFrqTd0qr7Rj55QG8O6w9K3qokougkopRbrZh9eiuoGgaP569hgqzDe//uQOqrU6YbA68PSQZVqcLRkvdEp2DfcY979XNPLd77btBIBDuHxrUIPr5558xYcIEdOnSBU6nE9OmTcMTTzyBU6dOISTErUj717/+Fdu2bcPXX3+NsLAw5OTk4KmnnsK+fe5GnxRFoX///oiKisIvv/yCq1ev4vnnn4dEIsHChQsBAIWFhejfvz9efvllrFmzBrt27cILL7yAZs2aoU+fPnd93Y2p7P5SmQnTeJqyLhiSAqudQmRNTkegvI8wZeBxdCop+5e/P08QU7El9KrYyorXIbtHK7y6Lg9LhqcGrcLypMrmhEIixIHzZXj/+9/Y7YzGzqvr8iAWCtgxl2en+eQBeRLIi+WCi60a87wHqbEadG+txfytXM0hz8atqbEa9t+MEbZlYgaeXX4Q/lDJRew903qEtUqr7T5r2DIxA099coBz3QqzE//c+SveGdb+lhqWBvuMe96rulTPMdxL3w0CgXB/0aAG0Y4dOzg/r1q1ChERETh69Ch69uyJyspKLF++HGvXrkWvXr0AACtXrkS7du1w4MABdO/eHf/73/9w6tQp/PDDD4iMjETHjh0xf/58TJkyBXPmzIFUKsWnn36KuLg4/OMf/wAAtGvXDrm5ufjggw8axCBSSEUBxQIVHqGdhuRKhcXHiAFqK7um90+EvGaugVqRLHwqJeA4H4/shL985n4h+/MEme0U1h+8hNGZrTAqw52IHhEqQ2SoDHO2nITZTtW5Cgtwv/hpmsbSHw0BPROe8wnkpcqK1+Ga0cp73Uy9FlVWJ15dl+dT/h8iE2GBlzHkPQfGWPD8t8nmxGMJTdEuOsxHQfr0lUpcM9pYD9TXL6UH9K45KZpzXQGA0Rlxt9VKhk9agqn4S2+tBeWiORV+gWCeW2OVpCAQCI2DeyqHqLLSnTPRpIm7jPfo0aNwOBzo3bs3e0xCQgJiY2Oxf/9+AMD+/fuRkpLCCaH16dMHRqMRJ0+eZI/xHIM5hhnDG5vNBqPRyPmvPqmyOjCKJy8jo6b66V4JC1RaHAF1a2ggaCPPPedKUWV1BhwnVC5Blt6de7QitxBjM+PYnxky9FqMzWoDAQSYuC4P49ccQ6XFAZOTwuS+7ZCp19a5CitLr8XYzDiIBIKAGjupMRqsyC3ExF7xyNL7z6fJ0uvwYlZr9Gij85ufY3fQSI11e0KYRPpVv1xEqEzCq8zsOQfvf2fqtWgaKsOMAYlsvhTTdPV4UTlmDkjCnM3uz77ZTsFodfDOm/EGMeX2DLmGMggE7jDbrebteOeUeeZ3jfzyIJ5fcYjNE4rThnDyu7yRiYWNWpKCQCA0Du6ZsnuXy4XXX38dGRkZSE52q98WFxdDKpVCo9Fwjo2MjERxcTF7jKcxxOxn9gU6xmg0wmKxQKHglvIuWrQIc+fOrbe1eVNpcfB6C5jclFWjA+vF3C2CNQetsjhgFwshEyOggnTQcawOzB2cBIudgtlOQaeS4smUKNYTxNybsasPIzVWw3pKbE4XKk0OTFjrLjFvqVX6tN9gyNLr0CREiuXZaSgxWiGAADTcYTBP3aASoxVTNpxAabUdKpkYX73UHTRNo3OrcEzu2xaVVgfmDkqC3elCldUJkVCAXEMpXv73UawZ2xXT+yeCctEw2ZxQycQoNlox4gu39+vdYe3xVr8EmKwU1AoxpGIhyoIYG55eLZVMjO2vZeFKhQU7Corxy/ky/qq2bwvw2XOdcbHMDJlYCLOdwtqDl9hcKM97uvbgJSRGh/FctzY/6lYN9GiNAu8Ma49KiwNVVgdCZGKMyYjD2eIq1sjaZyjD/G2nMHNAIqZ+k+8zRla8DvqmqoBeqkCaRgQCgVBX7hmDaMKECSgoKEBurv/mnXeLqVOnYtKkSezPRqMRMTEx9TZ+qFwCs53ymzdxr+RJqHkqozwJVUggEwkhEgowfZNvftDnz6dh3L+OBB1HJZeg1z9+Zn9e80I3TN1YwHssk1PSPzkCKdFqVNspLBvRCWqFBHKREBMf03PabwA1ytAZrTDyy4NsDk6/5EhM6duOd95rXuiOkV8eQKhCgqsVbjHFD384h5TmYQFziG6YHVi18xxyerXBkUvleCzBbYT/488dEaaU4P3vuS0wsvQ6TO/fLuC98fR6VdcYWWNXH8Hy7DRO3pMne8+VYlQPK8avOQag1juz+peLvD3QXl2X5zNGTLgSSqkIZjt1y5/HojITpvLkjTH3lzGK9p4rxYz+7XxCbIxXqFkA7SGiWUQgEOqLe8IgysnJwdatW7Fnzx60aNGC3R4VFQW73Y6KigqOl6ikpARRUVHsMYcOHeKMV1JSwu5j/s9s8zxGrVb7eIcAQCaTQSaT1cva+JCLhQFziORBQj93izCFJOA8BQBkEiGmbDjBeekppSJ0jA3HHxUWvP1UCkKC5ExJRLUSxjqVFCKBwOc4zrxkQrzZNxFv8bxs3x6SgmGpzTEmIw6hcgmqrA7eqrA/dY7xMYYAt4eF0SRyUi7kXa5AdJgcWXpdnSrdjhaVg6bBSdTO6aXH8ZreYJ7sNZQir6gcWXotR3rAe0zAbTw1DZWBomlk6rU3lS/F5BJ9m5OBa0YbKi0ORITK8FtJFW+1XFa8DmKhAP99OR1Gq/OW8nZKjFYfYwiovb/vDmvPMS4tdipgmw8+Amkd3WruE4FAeHBp0DcvTdPIycnBxo0bsXv3bsTFcauAOnfuDIlEgl27drHbzp49i6KiIqSnpwMA0tPTkZ+fj2vXalVvd+7cCbVajcTERPYYzzGYY5gx7jYOlyugHozDFfhld7eI1ijw9tAU3nkuGJICrUKCapvTxxjyzBX586f78cPpYswZlMw7zpxBydh5yh3aZLqxU3TgJNvIMKVfY2b6pnx0adUEK/cVQigAxq4+gqW7DT4v/Qi1LGBeU5hCCpEQSIpWo2OMBnMHJ7E6P4F0icZkxmHJjwaOgdMpNtyvyvb8bacxc2BgraMsvQ6jM1vhmc8P4JOfDFgwJAVhQbxu3vlUZjuFMSsPI1ojx9qDl/D8ikOIUMuRGqvhHJdZ02ftqU9+wZOLc7F09zleUclglJvsAe9vhJr7B0eo3C3P0CZChY6x4WgToQpqzNyPel4EAqHhaFAP0YQJE7B27Vp8++23CA0NZXN+wsLCoFAoEBYWhrFjx2LSpElo0qQJ1Go1Jk6ciPT0dHTv3h0A8MQTTyAxMRHPPfcc3nvvPRQXF2PGjBmYMGEC6+V5+eWXsXTpUkyePBljxozB7t278Z///Afbtm1rkHWHKaSYu7kAozPiOHow14w2fLjzLGYPSg4+yF2ipTYE7/2pA5sHwujhyCUiGK1OVJq52j2emjI6lRTvDmuPqDAZhAIgp1c8pj6ZACGEoAXuHCQH5UKfxCj0jG8KpVSMBdtOYWS3lljzQjdUWhxs5RSjC5Sl16LaTgV82VbbKUzum4DyAKrGwfqUVVoceObzA2xlVL+kKIzqEQedyt2R3eF04fcKC5qFyWF3unC92oalIzpBp5JyBBsBsDpAfJjtFKosDiwYkgyrw4UqiwOhjEaT04nNORmgaRpVVge+ezUTFocLJUYrtCopFj2VgvlbT/F6eMp4epBdLrdg8Q+/YdHQFFTbKZisDswfnAw75UKl2QGni8b+C2Ucr1GuoQzTNubjH3/peFMNVo1WZ8D9nvf/VqvHGpueF4FAuLdpUIPok08+AQA88sgjnO0rV65kRRM/+OADCIVCDBs2jCPMyCASibB161a88sorSE9PR0hICLKzszFv3jz2mLi4OGzbtg1//etf8dFHH6FFixb48ssvG6TkHnA3r3yrXztM25jP8RwEU/9tKKI1Ck4+xpUKCyZ9/Svnr3NGu0cscOv2MN6eeVvdvb2UUhFeerg1nkxuxjYcZWB6izXXACO6tcQKL5E+Zuz1h4rwTNfYOiVpz9hYgGXPdsLaF7qhgsewUgfowQUAITIRp6+ad+7NtCcTIBIK8O4O77ygWg0jxqjw196CQSkTY8amAp/w38wBSfjnzrN4pktLRGnkmO51TFa8jtVGYq6Vqddi/uBkiAA8ltCUU8GWqdfir4+3hdNF40qFhROy2joxEwOW8Ofv5RrKUG6239TnMtj9ZfbfTvVYY9LzIhAI9z4NahDRQUIjACCXy7Fs2TIsW7bM7zEtW7bEd999F3CcRx55BHl5vsmjDUWsNgT/+EtHlJvsMFrrpv7bUJQYrew8m6qkmPXtSZ9KLuZF/bcn3Crj7w5rzxpDgNsT4qBozPFqfgrUlvDPH5SMlfvO+OzfZyiDEALMG5yE7Sev4tG23IpBb0LlEnz+fBpmbOIanIxhtfbgJUglgfO4rhltARWUq6xOrOLZt9dQBhe4mkFCuJO4/9Q5xqei7b9HL4Omab+5NqMz4iCVCDGP577tPVcK0DTWj+uO38stbOXY/K0n8WLPNvhbnwS82SfB5/NVabbjQOENTj6Ut5fJm6ogHh9vVHJxwPurlouxa9LDQfOEAsGndcRANIsIBMLNck8kVT+oRKrl96QB5Il3pdDy7DTesnbAbSi81c8dHuLL0QmmSGyjXH5DYXsNpbC7XEiNcTdqDfSyVUlFPgnXzDWEEGDWoESMWXkYK0d3xZzNBT5eulkDkzDiC3eLC3/ztTpcfvOC9hnKMDazNfuzWEz7rWhbMCQFNorf45VrKMOUfgkQQuD3WnsNZXjBbGcryhhef/whXKmwoJU2BF3jmnD2hSmleOShpojThbDzVQXx6KhkN/erwmR3YuaAJMzfepL3/pqdFNpGqgOMEBxG6+itDSd4q9NIQjWBQLgZiEFE8AtfpVCw6iar3YWseB1vjk6wc4OFwmwOF5b+aECVxYHFwzv5eIAy9Vq8PTQFVpf/HKO9hlI4KRofPtMRxRUWzB+cjGq7k83jUsskGPbpLyittgecrzBIJZxnUrNCLPFbcTVjUz4WDk3xO061leJU4fGhkPh+jautbuVuf3k0zTQKKKUiLBySApPdCSF8e60xZOi1QSv/vKnw0IfyzpMb8cUBfDyy002N549ojeKmq9MIBAKBD2IQNSD3uqAcX6VQIEVhAAhViPH+UylwuGhsfy0L1VYHtCoZ7E4XKnmapzJjjsmMg1ohwccjO0EuEeH01UokNQuDNlTKhphUMhEr6vfqumNYPDwVFo9EZJVUhAlrj2F6/8SAc6yyOjBq5WFoQ6T4v7FdIRIKIRRQEAuFEAqAtlGhKDWUBVS+Dg8JnJ+iUUqwPDsNarkEpiBJ4KYA4Sq1QgShIHAxaCiPd0clF8FsFwbMowlT1n7eLlyv5u21xlS7iYMYZb7zlvD2Taudc/3l93iug0AgEG4VYhA1EI1BUM67UkinkqJlE6XfcJW7dNwFK0Vj+qZ85BVVYPHwVHy46xxvkjQjCMiXuJwVr0On2HA8/dkBTsIwI+p34g8jHvn7z5zrr3uxO078YURoMEFJuQRrxqZBE+KbqPxkciTeHpKCGZvyA+oO0Tzd6z3XZ3e6sHJfIRYNTcGVSv4eZwxVVgcrgujJYwlNIRGK4KLpgNfyNlUy9VqYbE5cq7IhrWV4wGszaEOkWPTdaV41668OFeHvf+5Qp3EYQoPkEPEZcQQCgdCQkN9KDUBjEZTzrhR6d1h7zN92CqMy4kADPvkw8wYnQwCwuTI5vfR+k5IBd+IxAN5j9p4rhYumOcnJ/kT9GDRKtyHkpFx4Oq05XujZxqedyJd7zkMmFkImlvtUdgFA64hQzNt6Eh1jw5EWG46B7ZthwdbTnLypDL0WIiECelSsDgpvD03BF3sMGN6dq6/lTYhUzFstNmNAImZuKsCMAYkBr+VpETHaThVmGx59qGmdP0dhSinmDk7GWxtOcAzTW83HaRGuxNtDUzCdp5Ly7aEpaBGuvKnxCAQC4U5DDKIGoC6CcveCQRQeIuX8lR+hlmH3mes4cOEGbx82G+UC6NqXdrAk6il9EyAQIOAxYzK4xgSTaOxNhl4LmUiILL0O7+84jflD2vtNYi4zmqFU8AszMnNmus8z4Tymr1pMEwW+P1mCnaeu4cTvFbwelfWHijB7QCK+2GPAvw7+jhd66gN6S4qNVqz65SI252SirNqGUIUEYqEAJhuFXEMZ5GIh1vnpRbbu4CXMGZiEr8Z1R6hcArlYCJlIgKYRoTf9GarvfJyW2hC8M6w9qqxOdrxQuZgYQwQC4Z6EGEQNgNHqYEUL+RqL3iuCcpFqORYOTWH1kqqtlM+8I9Xuea8/VOTToT5YEvXv5RaIhALk9NIjNUYDm9PloxfkPYZOJUWIVIwtEzPY+1Ztc8DuoHGhzITxj7ZBpFruV8maSWK+6hHGYoyetNhwRKrl2DIxE+UmOygXjaNe+U4fj+yEpbsNATWKRmfEoc9He9lzpm88gYVD2+NyuYUjNnn6SiWm9GuHEV+4+3pdKjNxPF9M4nFhqZn1FnleK1OvxfwhKbhhtuHpzw/UqfdXMOo7H4cYPwQCobFADKIGQKOQcEQLGZgcGelNJrDeSTz1kgRCBJw3LaBBe9gvgZKSAUApESFao8C/9vs2HWVyjDzHYMQeZ37rK2I4e2ASiiusGLv6CDa80iNoEjPTcJYxbNYevISOMRos+O6U33wns51i58P0B2M8ZWq5BEaevmlKqQjZGa0xfWM+R4wyK16Hmf0TMXbVYbbFhLfxx1zLRdN4fvkhLBvZCdNEQjaJ3Em58Pzyg/gyOw1rXuiG2HDFbRlDBAKB8CBDDKIGQCYRYca3v/oV43vvTzeXwHqnYfSSfi83+zRyBTzmPTQFLoANDwVKSs7SayGXCn2MK6A25Dajfzu2uSngK/boef25W05ict8EmO1UcCVriwO6UBky9Vp0jA3Hyn2FSK35f6B8p+NF5Zz5mO0Ulu42IKtGYfzDXb/5nO9P3HHvuVLM3XoSg1Obs8agd38y5v7lXa5ArFaJQUv3+awlU6+FUiLCyC8PIlOvvekWGwQCgUBwc2+0VX/AMFocAT0YwV7oDUWV1el33teMNrhod/XVgiHuRq4rcgv9N0PNjINGIQ0obtihhYbTFyxKLQ943wQ1WjnqYFVmCgkEoLFgSArSW7sNttQYjd+x9xnKkN7aLSh46kqlz1pm1ggN8q2VGd/fuKkxGnacmHAFpwHuitxCTHw0HmeuGv3ex1EZcTA5avuOlZtIQ1MCgUC4FYiHqAEwWp0Bc4iMVgfOX6+ud12iuuoeebbqUCvEUElEsFJuvZ9XH2mNP3eJRbWdYjWGHJQLVVYnTE4KRy+VY9W+i/j7XzpALBKyDURtThfMNieUMjEEAORiIa4H6UZebXPiq5e6s6J+1Tbf9hFM/k9qjAZWuxO733gYDsqFFdlpgEDgo3nEKFkXV9mgkomhDZFi9eiuCKY7SNE0RnxxAM90jcXIbi05ic2FpSaEKyVQy8WYOygJNocLZjsFuVSICnNg49ZOubDoqRSkxmhQbLRi5oBESEVClJnsCJGJcd1oxd+eaIviSvf/3+onQLnZASdF41hROV5dl4dVo7uw4wVrqkogEAgEfohB1ABoQsQBc3FctAuP/ePnetUlqqvukXerDqVUhOXZafj4RwMWDW6Hp9Ji8dbGwBpDk/sl4JnPD/jo6mx/LQvDPvkFS0ekYmVuIUZlBC5HN9kpPP35AfbnLRMzOPs9E5tX5BYG1TzqFKvB20NTMHb1Efx2rZrdPzojLqjgpMPpQmm1nbcibnl2GkLlEizYdsrnec4IIhIZpw3B2wdOYeo3+ZzzFg5NAeWi8fzKw9j+WhZGrTrsdwxPkcNgTVUJBAKBwA8JmTUASonYby7M/K0nESJ1v9QYXaJK8+2FQYLpHjHj87XqGJMZh6U/GtwJwUIxW70VqPHpyn2FrMYQu2apCAIA34zvAZoGRtf0+vIOAzFkxesQp1Vi16SHMbnvQ1BK3W0fPENKnnMINJ/V+y5ic04Gcnrp8fsNM2sMec7XYqc4Y3PmUtPslY8MvRbXjFZUWnxVvXMNZcgrKkdWvI733Kx4HY4VlXOSrZnzpm3Mh0wiQs94HVQ1vdv4YDxezL/DQxperoFAIBAaI8QgagAC5eJ4t3JgdIluh7roHgH8rTqY3BqlVIQqjxYUwXJu+iRFIaeXHkqpiPXkvL3tFPp+uBdjVx/BmFWHsebgJcwakORjFGXptZg5IBGbT1zBou9O44nEKHw6sjPmbD6J+TX5Sd5zCDSfvYZSXCoz45nPD0Kt9M0v2mcog0ggwKiMOB/pACbfqUW4wsewydBrkfNoPHrodchZm8d77fnbTmPe4CTec2cPTMSCbad5z2Nyyd4Z1h5HCq9jwZAUH6OIETncdOwy61UiCdUEAoFwaxD/egNQlyoozs+3qUtUbXPg9d7xyNTr4KRohMhEAATYfbYEn/18ARa7AyVGq8+8dCopYpoose3VDCjEYpSbbVienYYItQxmG4WtEzPZvCdvo83qoDAgpRkGpETBQQHv7Tjt4wnZfeY6hADeHZoCk4OC0eKEUiqCQiqCVCiA2erEM91i8c72M5jWrx3+/ucOsDlcWDQ0BWYnhQpT7XyDaR4x+/mazgKA2UHhb1//ig0v9wAEgMnmhEIqglwswuUbZkzbmI9nusZgct+2sNpdUEpFkEmEsDooXDdafdbvmdskoIF+yVEY1aMVm3tUcKUSJhuFJcNTefWXALdelUQsRI+HoiC0ObBoaAqq7RQrcqiSikC5bHg8ORp/6dYKkWq5T/5XuFJKjCQCgUCoA8QgagDqUgXF+fk2G2GGKaQ4evEGPvzhHLvN7d3Qo3NMOFRyKSb95zje6teO3c9o/ryz/TRGdGuJUJkTkWoF/vmDr/oz01/M0ygQAFiw7RTmDEpCsdHiYwwx2JwUnDQwb6tv/s2CISlYd/ASEpqpUeghWuhuT5EEi6PWuAmmecTsV8n5c4VkYiHMdgpXKi2IUsvx/IpDnETsL7O7YOSXB/D+979heXYa/vzZfgBgDURPvEUbt0zMwLSNBT77//79Gc598dY8qrI68ZfPDrC5XjG8uWQh7L+887+YuS8cmoJYbQjPuQQCgUBgICGzBoBpfMlHpl4LhaT2sfSM10GnuvW8kEqzHTM3FfgYJPsMZVj6owHaUCmbF0TTtFvXRirCilFdMG/rSSRGh2HlvkKEh8j8qj8z/cUYMvRaSMVC5BrKMGfzScjF/EaIUirCwqG+LTaYcWdsysez3VuyKtae++ZsPonm4Qo2xMVo9vDBaPlk+skFYvYzuUI7T5dwEsI915ih1+JsiRHLs9OwZWIGVDIxxEIhdk96GF9mp2HFqC5YUiP0yKzJ2yvF5DvxPRMm/4qZE1C3XLIrFRZM38h/H6dtzEeJMXCDWQKBQGgoKs12nL9Wjbyicpy/Xn3bebO3CvEQNQA2pxMLajqq8zW+LC43A7j1xpqelFbbOY1JPdlnKAMNAfsSrTQ5sGBIMq5WWiESCNheYkt3G+B00QHznpj+YkzVFtMaI9dQhmk8lVaMl6TaIy+Jb9zqmvYdMrGQE4ayOV2gXDTe6NMWLtBslRmzLgZmPusOXsLbQ1PwznZuzg6zf+3BS5g9KAl/lFswf9sp3rlM7dcOL2W1QTONHHO2+FYIzhyQhJFfHkC7KDWyM1rhwIUbAAC1gvs1C9bjbfwjenSM0eDVdbV5SYF63F2psOBiqcmvF47RJyKhMwKBcK9R1wrouwExiBoAhxN4+3t3R/XRXs065245icl9ErBr0sO33FjTU2/I6aIDHsvkK+lUUkRq5HDRwPK9F/DGEwlYMaoLVDIxtk7MRHWQPCaLjcKq0V1w5JJbG+frl9Kx4/UsyMVCuFzuRGnPFzbjJXm1Vzy7zdvgkUvclWnto9U4e60S68Z1x993nOEYE70TmmJOjfaPyebEvEHJsFMuGGvaWwhowAUXRqXHweWikdMrHqN6xEGtkEAhEcHqdIJy0ZjYKx4OyoXYJkr856XueOXfx3C53MJZo8nuRIhM6GMMAcCxogocu3QDK0d3weUbFiilIiwdkQoBBKiyOjjNXYPlO1E0zWn/wT4rnmdQYrRiyn9/xfBuLQOOSfSJCATCvUawCuglw1PvaqNzYhA1ADTcCcVMR3Vv3uyTgDYRqlsa29vaXp6dFvB4jUqC717NgFIqwfRN+XgxszWe6dYSC787xTFgtk3MDDhOiEyMMKUU6w/9is4tw7HzdAmSm7vDbYxmkQvgVIUt3W1gdXr8NUvNitch59E2eCgiDNO8+oEBwA9nrsPmpNG5VTibI5Wl1yE7oxVGrzoMs51i86Fm8PRAmzMoCc965D8xuVX/N7Yrnlt+iGMUMblc3saQ59yneuQKZcXrMP6RNnjz6xP4MrsL5m89iVxDWdB8J4fT5WMMeV6fwdMzFEzTiegTEQiEe426VEATg+g+x2wP/Nd6sP3+4LO22X5YRRU+3pcqix1yoQjX7e6qpLf6JUAiFOLtbad8DI9io5Xj5fAkU69FsdHqNmZGpEKnkmNb/hWOLpBnI1TAnUcFgNXY6RgbjrUHL6FLqyb4a++HONVwFocTN8wOvyGhvYZSvNY7njWI9hpK4QLt1lDabQjYA23OZnduEJOwzRwzIKUZlo3sxPYPy9Rr/Vb7BepX5qJpDE5tjolrj2HZs53gpGgI4DaW+H4RZOl1nH5p7HavXDLmWQ/vGgsAAfvGNWZ9orqqqxMIhMaHMUjk4XYrrG8WYhA1ABpF4F/owfb7g8/aXpFbiGUjOkEuEWLpjwYf70u0Ro6moQo2sfnfY7v6GB5KqQhnS4yYPyQZMzcV+OQ9zRqYhBFfuL0sU59sB5vTieToMHyws7aqjWmEyrBtYiaUUhFyDaWYMSARlWYH+iZFIf/3Ck6FV4Zei4mPxgcNM3mHBpn8JyB4DzQm/8n7XLFI6LPG/xvbzWeMYDlBL/dsg4HtozFn80lW02nx8FTQNM25l1nxOswbnIT5W7k5TBl6LeYNTuIYAsyzHtWjFQD4zaHK0uvw9tDkRpk/dC/lFhAIhPpHHaSC+nYrrG8WYhA1AKqaKjN/3hbVLYY3+Kxts53Cr79X4MjFG7wejAmPtuFUeckl3IowbnuMi/jPuHSYHE62v9g1o401hgC36KTJ5gxqwChqWoIs/dHACTN5l54z85r+ZOAWGHytN5RSMZZnp/H2QPOET5vI5nSh2uLAlokZnDUqazxans8u2FrlUhHHQ2W2U6zH7JVH9BAJBTDZnLhmtEJAAxN7xeOvjz+EcrMD2hApthcUo6zajjgPbUfmWXt6hjy9cDanCxqFBK10IY3SeLjXcgsIBEL9o1NJ0TNehz083vLbrbC+FYhB1ACYbE6MyYyDAOB4Y7JqVJFNfl7gwcIH/qztlOZhHA0iT0JkYo6hFCLjfiS8w0EmhxMDl+zzu7YwhQQ5a49xyvABbsI0DUAiFEAtlyDn0XhM7deOFXhkrvPSw63hoGg2xCcUAguHJmPBttM++TUZei0EECCnl54TEgyRiTB29WF89VJ3v/MFAI1Sgq/GdUdYTaL1xHXHIBMLEaqQoMLsQKRajg/+3BG0gEZZlRUzBySx+UBAcA0kldc9Bmo9ZoxO0TM1Pdu2v5aFoR//wh733atZWLrbgAEpzTjPX1FjAHp7hhhPVVa8DvMHJyMkSI+2e5V7LbegPiDhPwKBS5hSineGtcdbG05wjKL6qLC+FYhB1ABUWR3QKYRYyCgP11REqaQilFebeSu66hI+8GdtB/JgVFspjrFSbXVi/bhuMNkoCAQC6FRSTjiI6Sfmz7tVUqPa7Om58PQyrT9UhDUvdMdbPAKCjMBjXlEFZg9IwtytJ7khPr0Oy7PTMHb1EZ+QmkBAI6+o3Ot4t7eprMoecM5XKiwc0cfFwzvh9NVKOCgXhn9xADqVFOvHpWP25gLM6J+IkV8ewLvD2mNKvwRUWyk0DZUiS6/jlTdwG2uB8fRQecbMM/RaCATuOYVIRchZe4w1oHN66dk1eXuGwhQSWB0Unly8F2ktwxtliOleyy24XUj4j0DgJ1qjwJLhqSittrMq/LdaYX27EIOoAYhSSGCHFNV2J2gIwGS/VNudCA9RQgpuPkxdwgeA+6/qVx+LxyuPtMG+82VsGwhNAGVstYJb3eVpvOwzlOHjkZ04x0/ZcAJrXujO8ZAAtRpK79bo/DCeCwGAjrHh7HjLs9MCNrZ9d1h75F2uwHyeY9wGB43147rj93ILZGIhrlXZ0FQtxTWjDSO7tcTYzNZsCwzGeJjSrx3mDErG3M0nOUaLZ26Q5zxmbMrHoqEp+K6gGMuz0xAVJsfczQWscZcQFcoaUEBtWJEGNyeI0TgKZhF5qmczMXPmXIfThXmDk7FwO7f1iadnKNfDM8Scx4QcG2uI6V7LLbgdSPiPQAhMmPLe8JYSg6gBoAQCUDSNBdtO87SrSAYl4L5BA4UPjlwqR7nZgZnfFnCOyYrXYdP4DFypsMDioPxWIAkFQk5IzDtE5p1TVFpt53hILHYKoXIJrlRY8ObXx/H2U+0x8bGHUGVxQK2UYMGQZFgcLvaFHaGWBU1wDpSkvNdQhqlCIXQqGdQKMaLUchy7WI4mqtr2GdFhciwb0QkTajwqo4xWTGRzdtpAIhZCJRPjSoWFk//kOY9qO4U9565j0fYzWJ6dxhojTpcLcwYlYc7mWoPQbKew7uAlLBiSApuTwoVSE6Qit67UuoOXML1/YkAPFaOezXiClmenIe9yBdYfKsLrjz2EP25YsL2ghHOeZx7SjP6JqLY5UWlxIO9yhY+G0d0MMdVXWOheyy24He7H8F9jhIQsCcEgBlEDQAGYvqmA10syY1MBFg1N4WwPFD4YkxmHmZt89Xn2nivF/K0n8WbfBFyttGLOwCTM23IKR4vKMSYzDt1aNkFUuBxOiqtAzRgjTBituUbOhoN0KineHdYeEWoZqq0UhAIBmqnlEAN4e18hDl2swOP/3AMAiAlXYNnITqBpdzPb7a9lwUG5YPLTXJXBX/NVTy6WmSAUCBCmEMNodWDTr1d81KlzHtXjpYdb44Od52Cr0fVhcnYy9FrMeDKR4+XxpsriYMf0DDla7C6MWnmIEzJjksv/9OkvWDW6K1759zEAbgNn/uBkvLY+D+//uSOvV43xUDH/Nlxz92zLitdhSt+2AA00UUmxflx3SERC7D13HZ/vuQCznWLX1DshAiKhIPB67kKIqT7DQvdabsHtcL+F/xojJGRJqAvEIGoA6tKuwpNA4YNg3pRRVTb89avjWDaiEwZ2aIaZAxLx0Q9n2TLwkV4KxzanCzqVFCtGdUGV1YkLpSZM6ZeAIcVGpLTQYC5Py4q3h6Rg0ZAUTK1pRRITrsC/xnbFjE2+QojTedp4cNcqRrgycDhEJhaiuUYBicgtJeB9L5mfp/RNwAc7z/kkPe8zlIEOEsbybLDreX6V1YnSartf48Nsd2Ldi91ZI+m978/g1d4P4YXVhzFnUBKm9U+E0ez2niklQlyvsmHl6C5sJduKUV2wYlQXRGvkqDQ7sHj3OZ8y+qUjUpGzttYLVJfw0Z0OMd2JsNC9lFtwO9xP4b/GCAlZEuoKMYgaAKPFwdumgsl98f6LMVD4IBg2pwtjMuPwZe4FpMaG49tfr2BMRhze3XEaqbHhiGnC/etIKRHhy+wueG/HGR+NnA4xGnSNa4K8ogr2ZZxrKMP0TfmY+mQ7zB6U5BZUlIp8uq4zx1ZaAic4h8hE2HT8ik+rD4aMmsTta0Yr2sdo/BqWzHbPJqmeGC0OPJbQFO2iw3yewekrlZwGu54J4p75PnwopCJOFZ5SKkJWfFN88HRHXKuywWKncKG02m+13P9OuUNjxZVybMu/6jePihGd9Awf1XeI6WZCDHcqLHSv5BbcDvdT+K8xQkKWhLpCut03AGFKCRYPT0VeUTnGrj6C8WuOYcyqw8grKsfi4alQeyVBM+GDrHgdZ3uGXosItQyBkImFSK0xHJj/NwuTY0S3lsgrKsf3J0s4XeIpmsY/vj/jY7DsPVeK2ZtPoqlKhsXDUzm6P7mGMggEAjz+zz3o99FeVNsp5BVVIKeXHsuz0/DxyE5YMaoLcnrp8ebXJ7BgSAoyvTrTM0nZl29Y8PmeCxidGcd2svdc78RH49EsTIH5207DbAscXrM5XBidEYcVuYW++5wUZgxI9HkGx4vKMWtgEib/91f22BW5hRid4e5Az1TZ8eGZDwTUJltvy7+KP326H+PXHMOwT37B9nx3srbnPWSSoVfkFiI1RoPIAGKSe2uepWf4iPmM9PT6jNxqiOlKhQU56/Lw2D9/xtCPf8Fj//gZE9fl4UqFhfd4EhbyT30/G8LNQT6bhLoioGk6cPfPO8iePXvw/vvv4+jRo7h69So2btyIIUOGsPtpmsbs2bPxxRdfoKKiAhkZGfjkk08QH1/bEPTGjRuYOHEitmzZAqFQiGHDhuGjjz6CSlXbC+zEiROYMGECDh8+jKZNm2LixImYPHlynedpNBoRFhaGyspKqNXq21735TKTT9k5Q6Zei0VDUxCjDfHZ91tJFa5UWCCXiKBWSCCE2yMxY1MBTl81svk9FhuFpqEy2CgXqixOhMrFUIiFEAgFMHmU+SslIhTdMEMAoKjcjEi1HE1DZWy7Cj6WZ6dhxb5CpMaGc0J1X43rDoVUBLFICJPVgUqr06edRZZehzf6tIWAplBqcrK5SEx46Zujv+Opzi2woqb/2bierZGp18HpoqGUiiAWCmoaslJwUDSkYiH6frjX71x3vJaFpz75xccTk6XXYvagZLzz3Skk8HiIzlw14snkKEz6+gR7DuPR66nXIkKtwIya8KDnc/NU7AbcpfF5ReXsPfD0CgJAi3BFjcI2jeJKG0QCAcwOCjHhCpSbHXh+xSG/a/vvy+mIj1D5vEwZr87thJgqzXbkrMvj/au6Z7yON8Rw/lo1Hvvnz37H3DXp4Vvuz3e/EOzZkKTfOwP5bD7Y3Mz7u0FDZiaTCR06dMCYMWPw1FNP+ex/7733sHjxYqxevRpxcXGYOXMm+vTpg1OnTkEud7ciGDlyJK5evYqdO3fC4XBg9OjRGDduHNauXQvAfTOeeOIJ9O7dG59++iny8/MxZswYaDQajBs37q6ul6HK5gyYQ1TlR5hRIhSgWZgC87aeZBumrj14CS9mtkZ0uByzN9du/8gj90RXk5Q7eyNfc9NkSITAZ3vOYy9Pmb03NqeL0xaDQa2QYMG2U9hnKMPuNx7Gh7vO8YZ7aNBYODQFw7/cy9vA9M9pMRidEQchLuLDH86xgpKZei1GZcThrQ0n8M6w9li5rxAz+yf61f/J0usgEACdY8M5+5nGr1crLHimW0ufZrKMpya2iQLbX81ERY1BWWK04r9HL6NjjAaOG2aMzojDlH4JMNsoqGsEHf/06S+cijXP/C5/zWvdlYUp2PLrBWw6fpXdvuYF3xYhnoT7CSXVR4jpVkIMdzMs1FgNh0DPhiT93jlIyJJQVxrUIOrXrx/69evHu4+maXz44YeYMWMGBg8eDAD417/+hcjISGzatAnPPPMMTp8+jR07duDw4cNIS3N3dV+yZAmefPJJ/P3vf0d0dDTWrFkDu92OFStWQCqVIikpCcePH8c///nPBjOITDyGgCfehkKl2Y4ykx0OygUnReOlnm2gkolxptiIAxdu4NnuLTG7pk9WTi+9j2fm3WHt2f2euJubFiCnl57N1wmmuszsD5GJkdNLjxW5hegUq4FMLORUZaXGhrNCgZ75UbmGMvxebmFzYLyhaBqvrsvDshGpmDGgHaqs7jYg+y/UChAy66NoF0ZntgJA8yh+twINYExmK7zxRFs4KBeUMhHkYhGOXbqBxOZhWPjdab8J2dOfbAeni0a52Q6Lg8I1oxWT+yTgo12/oUWTEKzILcTMAYmIj1ChwuwAlMAbjz/kDuXVPD/P6rQxmXFYe/AS732Zv/UkJj3elmMQ7b9Q5jfX6k7/Er+VEMPdqgq7Hw0HkvR7Z7mfKhYJd5Z7Nqm6sLAQxcXF6N27N7stLCwM3bp1w/79+/HMM89g//790Gg0rDEEAL1794ZQKMTBgwcxdOhQ7N+/Hz179oRUWvuh79OnD959912Ul5cjPDzc59o2mw02W20uiNForNe1qWSBb7tn+4wrFRbM+rYAz3SN9TF0mL5fkR7aPnxVZ3XR/mHIu1wRUHWZSVA22ZzIKyrH8uw0RGsUuFJuBuD2hAgFAh/VaM8eZRUWBxs28iZCLUP31k1AA1iw9RQm90vAnz7dz+73XF9xpQ1rD15Ch9hwjKoxMmRit/7PmgOXMGdgEtRyMf7xvzNcgyleh+QWQRKyBQJcr7Ji/Jpj7Pxb6ULw6mMP4S+f7XfnRv1o8BnXU0nb07js0rIJOsZo/HqkRCJu2VutsKWA6+G6C7/Eb7Uq6k5Xhd2vhgNJ+r3z3C8Vi4Q7yz1rEBUXFwMAIiMjOdsjIyPZfcXFxYiIiODsF4vFaNKkCeeYuLg4nzGYfXwG0aJFizB37tz6WQgPAsCvUKJnqwfmBdCh5kXKJCp75rwUV1rQQqOAUirCSw+35n1ZBdP2Mdso1tuzIrcQa1/sDm+vi6cCMmMY7TOUQQgB/tS5Odq30GDLxEwIASzgUZn2FH6UiYW87USy9FqAFuD13g/h/R1uI2a819wZWYB3h7VHtEaGmQOSMGNTvk8Yav6QFJSZrJBLxBjerSVGeypYnytFlTVYw1dug1pm/vMHJ2PFqC746IffOIYY4+1ZvrcQm3MyUVZtg04l42g4/WPnWV4P0dqDlzC5TwLn+ozw4sbxPUC5aJjtFMIUEkSEyu74L/HbCTHcyaqw+9VwIEm/d4f7oWKRcGe5Zw2ihmTq1KmYNGkS+7PRaERMTEy9jS8UAQuGJGPWpgKfUM+8ISlwuNxGAPMCGNWjFesx4PMwpLfW4tORnSERC+CgfA2NYKXiSpmIrXB7dV0eXlh9GP99OR0mG4VioxUAWAXk1FgNaxgB7rygyf3aYta37rV4qjp7s89QhvGP6LH/QhnSW3MrtTL0WmRnxOHpz/fji+drx/Cee6hUjDUvdGfbfzDG0dR+7WCyOxEql8BBufD88oP4/Pk09PtoL+cazBqVQZqeKqUiXv0ii4PCjWo7hgfIPzJa7Fi8+xzOFlexbU6EIgFGBDiHr72H2U5BLBSibdTdTfi8V0MM96vhQHSKCIR7g3vWIIqKigIAlJSUoFmzZuz2kpISdOzYkT3m2rVrnPOcTidu3LjBnh8VFYWSEm7bA+Zn5hhvZDIZZLLA5ey3Q4hEjN/LzeiX0owT6nHr61jQIlwJoPYFYHO6MK5na6zyCpkB7pf0rM0nMeHRNliy24DU2HAf71OwhqzXjDaOB2dFbiGcNA2RCGjTNAQmO4VEpxpLhqfytoYwWpwYlRGHZ9NbBf3lLRIKcPpKJQZ3jMaGV9JRaXGiaagUCokIZdV2/OeldAjgNkjMdspn7mEhEk4vNE+RxEy9FguHpqDn+3uRqdf6GIeMR2vJ8FRcq7IGvCfVNgevfpHZRiE6XIHrVb6905g5zeifyOZzvbvjNDrGhkNAwyfkycwJAGYO8BWszGrAhM97McRwvxoOJOmXQLg3uGd1iOLi4hAVFYVdu3ax24xGIw4ePIj09HQAQHp6OioqKnD06FH2mN27d8PlcqFbt27sMXv27IHDUfvX486dO9G2bVvecNndwOZ0YfFuA6ZtLGA1cMauPoJpGwuweLeBDdUwL4AQqRiPtYvgfXkDbo2gEJkY+wxlHM0chikbTmDBkGRe7Z9ZA5MwZYO7vHyfoQydYsPx6cjOuFFth4sWoLjSBqFAAJlYiCkbTmDpbgNvddjEdXkQCfk9VJ7QNI1XH3sIwz8/ALOVQnONAu9sP4Pe/9yDpz8/gAFLcvHO9jOs1tGUDScwc0ASO3eBQBAwH8pkp9iQ2YSa/B/OvTKUQi4RQSwQYr6fezJnUDLsDppXv0itEGP+lpMY+eVBH/0opVTkVsGuEbJIjdFg95nrWLrbABoImLPkLX6RoddiwqP6gPfyThOmlKJNhAodY8PRhqfE/27DGA58NEbDodJsx/lr1bhYZsK8wclEp4hAaGAa1ENUXV0Ng6E2fFBYWIjjx4+jSZMmiI2Nxeuvv44FCxYgPj6eLbuPjo5mtYratWuHvn374sUXX8Snn34Kh8OBnJwcPPPMM4iOjgYAjBgxAnPnzsXYsWMxZcoUFBQU4KOPPsIHH3zQEEsGAFgCtO5gwjJA7QsgPETCEfzjwzNPqOCPSvy190OY+CiNEJkINAA75cKrj8Vjev9EVJgdrPbP2FWH8UzXWDYvKUotQ6hMjKtGCyiXCzQAyuUe5+uX0vH8ikO4XF4rzpep12L/hTK2+ovPQ8WQFa9DlFqOyzcseHdYe7RoosCMb317ujHl+UwlmmczWbMfSQKGKqsD84ck4/nlBznz9MRodaDCZEekRob5g5NhdbpYL0iIVIQjl8oxY1OBr35RvA4n/6j0CQl6eteW7jbAZHfP0TMHqdIcOJxjsjmxOScDgNsLJRG7+5bdjZyhxsK9Gsq7Fbyr5ZRSEWYOSMT0/u3YhskN7ZEjEB40GtQgOnLkCB599FH2ZyZvJzs7G6tWrcLkyZNhMpkwbtw4VFRUIDMzEzt27GA1iABgzZo1yMnJwWOPPcYKMy5evJjdHxYWhv/973+YMGECOnfuDJ1Oh1mzZjVYyT3gW1bvs79GgTlMKcWCIclBE4ABQCUXc7RuGP0ewO1tmDkgEUarEw6KxsgvDwLwr42TFa/D+Efa4OnPDrBzdXtOkrBqTBcMXLIPZjvFavq8ui4PS4anYuluA6uDBHA9Ipl6LbJ7tEL/JbkwM16cwcnIK6rgXU9uTb7R0t0GNiyWpddiWpBeaCq5BBeum/waQ4BbEPHfBy5h6sYCzvxmDkiClaKQGqvh1S+aNzgJ/Rfn8o7pqc0kFLjvuWcOktUZ+JnLJSIs2s6VAcjQazGkY3OcLTai0uKEWiFGuFKKSLU8wEj3N/diKO9m4auWM9spTP0m36/wJYFAuPM0qFJ1Y6G+larPFhvRJ4DC8vevZ0EsEkIlE2PelpN4Pr0V9hpKOarHnmTpdZjevx3yisqxlaf/FeBWbZ6/7RS6tGqCoxfLsddQ6qOk7EmGXuujRs00crU4KLhoQCgEnvrYrQT98chObIm6pyKzRCyESCDA/gvucJ6nMZil16FDrP/mtF+/lI4qmxMSkQBNQ2XIu1SO5OZheHeHb2sRZn6T+ybgf6dK/N+reB2eTI7iGEOe5y8amoIPdv6GUZlxEIuErKq3k3Kh3GRH9srDvHMFgI9HdsKag5fQpVUTJDcPw3WjlX0ege51ll6LfinNMM3PnDp6PAcmTyqWR8mc0DggyskEwt2j0ShVP6goJSJkxet4S4iz4nXu/e//hPUvdsPQTi2gkonZKjMAPl6EuYOTYKdcSG4Rxvui16mkUEpFmD84CXaKRo82OkzplwChQODXGOFTo841lMHsoEADgAC4UW1nDRy5pLZqy2yn2HGXZ6fheT+d4fcaSjEqo5Xf+ySXivDnz/Yjp5cevxaVY6+hDDHhCvxrbFfM3FTg0zpj/pAUPL/8IMpMdiwengqhQMC5x4ynbMgy/tYkuYYyVNspPNkh2re5rV6Lyf0SeM9jCFNIaqUJ2mgxd1AS0tvoMPPbAr/Pr2e8DrMGJvptl5JrKHNXoXn8PG1jPv7xl44PtKeoMXO/VssRCI0dYhA1ANerrZg9IBFzt57ivLCz4nWYPSAR16rcpe4yiQhLfjRgTEYcOsVqWKXmMR6VadeMVhSVmaGUiVBmsvtcS6eSYu2L3XG10oqlu89x8l+WZ6f5HO8Jn1ZQldUBmgacLhr7L5Sx+UI0TfNWbfGNURfc1W/u+9CjtZY1sC6XW/D88kNYNrITptV4cNSK2lJ7JlS2/mARJvdpizceb4sykzv/Ku9yBQpLTQFDlkaLg73PrzyiB0XTcDhdKDFaAVoQMD8qNlyBcrMdW3IyOWGcpTUhHpPNgYVDUmCnXDDZnGy45/z16oBz8r6HuYYylJvsxCBqpNyv1XIEQmOHGEQNgEIqwTNfuBOFJ/dty2lw+swXB/B/Y90VchKRux2Gp56NTx+soSn40ye/YPXorry5Rsue6QiFWAhKIUFOr3hM658IhUTI6ggFgq+Nh6rml3VxpZXj9RAJBBiVEedTTRWmCPzLPVqj8DGkPBulZum1kHjN43K5heNR+Wpcd+w1lLIGYVa8DiO6x2L0qsNYOboLW5YPBDcCQxUS1sO1IrcQ68d1x/UqGzRKKUx2B2YPSMJcL+FJJqm3mUbB25Q3mCBcmCJwvgjfczDWIa+McG9CyuwJhHsTYhA1AHKxEAlRoZwXNUNmTTKuTiVlq81Kq+0Y+eUBvPen9pjWPxFGiwMhMrcB9V3+FSREhUIqEeKa0cbxYLRvrkakRom3Nub7JDgvHt4JP5+9FlAx21uHJ1OvhcnmgEomwbGiclZNeUxmHOQSEcasPuzjwbI6qIDX2H2mhG2UWm2loFFKIBYJUFxuxcrRXbDr9LXgqtI2J369XIHNOZkorbJCKRPjmc/dCeG/eyVX512u8DufTL0WzhrZACbhnFHMZujdLgKLhqbA5uR6eW4nCTbQC5LvOQCAWk6+uo2V+6lajkC4nyC/VRsAG0Vh7uAkOCgXpCIRLHYKZjtVUykmhNnuxLvD2sPuFSrRqWSgXTQEAMRCIWKaKCEXC9GjTVM4KRfSWoUjThcCIQQ4WlSOpSM64XK5xUdAMNdQhhmb8vH2kGQ0b6KEEPDpyTX+ET3Grj7MJkint9ZCKhZCLRdDLhFi/aEiALX5QqkxGk7uEANjWAi9enJ5tgLxDBetGNUFY1YdZo9JjQ3HsaLyoIbb3nOlmLv5JOYNScKB82VIjXX3KpOKuN4Vf7k8njlIADhNZD354fQ12J0udyVQZGjA51xX/L0gM/VajPJQBffcHh5CXpqNmfqolqs021FabYfR6g4b60IaV7UdgXCvQarM6kB9V5n9UWqCE8CVSguW/mjgvHSz4t3l3VaHE1cqbJBLRLA4KLRpGoIZmwp8XuIzByThk5/O4Y3H28LspCASCiCCAC4Ac74t8NuPzGynsP21LAz75BesH9cdAgFw+YYFMrEQZ4qNSGoWhqZqKWRiMeZu9m4xosP4R9uwTUwBsFVUeUUVbIUZ06+rtMqKiFA5KJoOWHXGV9m2PDsNE9flsfIA3gnl3kbV9teyECIVwUXTmLnpJDrEanyquxgjr0drLSQiIVRyMRyUCxPWHGNzkJgmrf64E5VAzAuOeUFKRQLM2XISu85cZ48hVWY3z/1oOHjrGAFuD9M7w9ojWqNowJkRCPcWpMrsHocWCbDvt+vYxlMiv/dcKWZ9e9LdRHTfGeyr6Q82Y1MBzhZXYXl2GiLUMphtFHQqGawOCs92b4VquxMqqZg1iryNIcBXQLDK6sDKUV3cRoFUhN+sRshUMsTpVHDB3U1+1b4zPuPsNZQCAmBG/3ZsqfiK3EKsGpUGFwRYsvscV9dIr8PozFaYWOPpWDw8FXk1ITcGT+PGE5vTxQnNTevXDpdumNmu9t4epkqLA8eLypHRRodFQ5NhclAY1CEa8z0S2M12Cr8WlSNLr4NaIYZYJMTC704H1C7y5k5UAvHlGi18qj3KTXYYrU6o5WKEhzzYOkQ3y/1oOPDpGAHuBrdvbThBdIwIhFuEGEQNQJXViUi13K9a9d5zpbhSYWH3R6hlbGL1vK0nWfHDxbvPYZ+hjBvWEgmhlIoCNlhlyulD5RK2+WmmXosFQ5Lx3PJaJeo1L3TzO87ec6WY3LctlmenIVQuQZXVAa1KhtmbfTvd7zWUwuWhPM0YNzP6J6LK6kSV1cFr3AC1CcVMOO7JlGas3hEfJpsTW/OvopUuBDEaBZwuF64Z7eiXHIVRPVpx+saZ7RTClBK0aapiK8GqrA4opCJYHIGr4+5WJVCkWn5PGkCNwetSabZj1rcF6BCjYZ+9XCLCsaJyzP62AH//c4eAc27oNfq7PtP0mY8950pRWm2/554FgdAYIAZRA2C0OIKWo1dYaj0Q1VYK7w5rzzY1zemlx9qDl5AaG46xma2hlIjgAo1fzpdh/aEifPB0x4Bj25wuZOq1UElF+Gpcd6gVEkjEAuT/UYnPnkvDxTIT5BIRKFfgaKrJRmHFvkJMe7Idluw6h6lPJvjtt+ZpiJntFI4XlSM1RoO8yxX4tSYHyBvvhOIMvRZiof/Sd+Z4Zt/8wckorrRh7cFLaBcdxjEsrlRaset0CeYOTgbg650pMVr9akXdbiVQQ79ob5fG4nUpM9nxTNdYHyV2xhtZZvJvONyJNd7Mcw90/Wob0TEiEO4ExCBqANQKCaqD9OTyLLVWyUVQyUXsiz4tNhwdYzQ+v+h7JTTFmhe6o7Q6cN+zMIUEbw9NwYS1x3DiDyOUUhGWZ6fhP4cvczxCa17oFnCcEJkIozPiIASQndEKl26YAx7PGIFub1QK/vSpW+V604QMTkiLOcYzoZh5iZVUWFmhQn/5RMw+i4PCnM0nWSFHH9XtoSloEa7knWukWo53g1QC3Yph01iMCX/cbrjmbhqDThfNmxjP/DxnYJLfOdZ3SKouz525N5UWO2xOFzrEaHD0Um1ombn+/Boj3h9Ex4hAuDWIQdQAqKQiXDNa/Xo6ereLQNNQGbZMzIDJSkEqEkIiEuKrcd0RKhdDJRPj9woLXurZBlP7tYODcsFoccLpcuHdHaeRGB0WVEDwja+P48QfRgA1OUVeyd0AsP9CGa/YIuA2QKQiIdYevITJfRIgEQrRLEhop6VWiS0TM3HNaMX1KitKq+3I0GuxveAq/vZEW0zu2xZWuwtOlztvSCQQ4O9/7sDmC60/eAkJ0WFYkVvIKe9vEa7A/06V+ITczHYKXzyfhre3nkLH2HCM9pADyLtcgQVbTwUMmwSqBLoVw+Z2XrSVZjvKTHY4XTRcNA2zzYkwpfSue5duJ1xzt41Bl4sO2ETZnwe0vkNSdXnuJjvlc0yGXovFw1M5n+s950php1xEx4hAuAMQg6gBsLko9GijQyudu1LI85d273YR7q7XG/M5hkiGXosXMlvDZHdiZW6hT/XYC5mtcaPajr8+/hCuVlrdicRbTvocl92jFWZvOYlxD+tRcMX9izY1hr+fGFOiLuBpgZHzaDx+vVyBEd1aorjSilGrDmP3Gw8jS6/jlNczZOq1KK60spVbWyZmcLw6Kc01yFl7DMtGdIJcIsQKr7/ss+J1GJ3RCjlr83zK+5dnp/HOP1QuhlgoQEJ0GKfqjZEfMNupoC83vkTnEqMVU/77q09+1Z5zpZiy4QRmDkiESCjwMVZu9UV7pcKCWd8WsOEfb1HIu+ldutW2Ew2RCGy2B/bC+lMHr+/WGsGe+7UqG+Z5eUgB3yIIBpPNSXSMCIQ7ADGIGoAKkxMnfr+OHvqmmD84mdUhClWIIRMJOcaQZ6NUqVgIgQDoEBuOo0UV7C/0vKIKyCVCfPvrH3hzQ+15M/u3w1v92qGo3AypiFuVZXO62F+0/vKZmOqujeN7oNrmRInRxrYL0YVKcehiGf53shgJ0WHI0utw5OINZGe0ggvcv8yz9DrMHJiIEV8cAOA2jkIkYqTGhrPzoWkanWI1mLD2GF56uDWm9E1g5yAXi2CnKIxaedjnJZbpR7gwS68D7aLhggCnrlQCAFJjNLA6KPRoo8UTiZEYs+rwTb/crlRYcLHUFDDZ/PINM8auPuJjrNzKi5YxJDrUhEi9PR6MEbb0LlUW3WrbiYZIBA6mAO5PRb2+W2sEe+6VFgeOXirn3cfXUzBULqkXHaPGQmPPuSM0HohB1ACEyMT4+KcLeKRtJGZ9W4DRGXEYu/oItr2aASsNjjHE6O94J4V6utL5Ql5mO4WpGwt4tX0A7i9avtYQnuPcMNkRpZajyuIERdP4o9KK+Uv3oXNsOEZntsLaA0UYndkK+X9UIiJUjr890RZv9ROg3OyAk6LRXCPHiC8OoLTazubuUC4axz1K72tbfxTig53n8MHOc+xax2bGobU2hBVbZGAMrfe2n+bMOUuvxejMVrA6KSzbfRYjurX0uYeZei2+eikdTpcLlea6vYwZ42R419iAxzEGprf341ZetIwhMapHK7+NePfWeBmY4+/ki+NW2040REPTW51rfbfWCPbc7U6XT2jME88/WDyvH6wlzP3A1QoLfvrtOiJCZbA5XSg3O3Co8AYeeagpmjWCnDtC44IYRA2AAMCkxx/C+9+fwZS+7dgWHUIIYfSoLvOnluztSvcX8mKO9f4Lk4H5RRuonUWGXot958vw6+UKLBiSjGqrEw/HN8WAlGYQCIBrRhte6NkaX+69gB9OX/M5Pyteh7mDkvDxiE4IVbjbciz78RyeTovBoqEpqLZTqLI4IBAIkL3ykE/rj7zLFchZm4d/jemC1Nhwzj4A+HDnWSREh2F4t5acc/594BJe7/0QEqLDeO9hrqEMc751Czf+erkCcwYlQQBAG8CI8DROAuFpYHp6P27lRcsYEnWpSvQOu/CF0273r+1bbTtxNxuaMmustjkwb3AyZn1bcFNzre/WGjqV1G/FYoZei18ulCGvqNwnNMYQ00SBj0d2QrhSgtgmyvveCGKoNNtx6YYZW09c8SmgiNOFQCkVPTD3gnB3IAZRQyAAUlqEYcG20xjRtSW0KimWZ6eh2uaE2sONX1dDJ9jL0t9+5sW9IrcQy7PTIOTJFfJUgjZcq8bY1UeQpddi3uBklFXb0DRUBrlYiMl9E2B1UD5NWmcOSITNSUEkEqCypgfbKw/rYXNSOH/dBG2oFBQNaBRi3tYfDCEyCY4XlXP2P5bQFDMHJGH6pnyuEGS8DjMHJKLcZEefpCj/nhVDKUZluD0vs74tQGpsOE5crvCbk8MYJ8EMSO8QHuP9uJUXLWNIKCUi5PTS+82FkkuEAfNzAKDc7MDMTfmccN+t5CDdSrjmbjU09U7cVkpF7py8/u1gsVN1Di3Vd0hqwqN6gEbA9jV8f7hk6rX4/mQJ+xmuS+L+/RJeqjA7sKRGa80T5ueFQ1Ia7doI9ybEIGoAVDIxzpdU4+ORndAkRIoqsx0PRahgclAIkYjYvybraugECnn525+l16GlVol1L3aHSi5CWZUdQzpGY2q/drhYZuJVgg6VibH9tSyopCI4XS5Y7C4U3ahEu+gwlFRaMaVvO7zupHC92sbmLL2z/TQm90mA3UlDJXc3pB294TDmDU7mCCxuycnwW9GWqdeCpmlM7puAaSIhqi0OhCokqLTY8dzygxic2hxjMuJgp9wVZ/m/V2LIsn0w2yl88myngPfGXtPMlTEwl+42+E3yZYwTf/3Q/Klte3o/bvZFq1NJ8Xi7CGhCpMjzMgiZ0Onag5fgrwHPkUvlKDc7sP9Cmc9f2sCtJzXfbLjmbjQ05UvcNtspTP0mHz3jdXd8jf4orbZjzKrDWPNCN4zKaMXxZPoLkwH8vewCPa/GLungjcnuDFglaAqSNE8g3CzEIGoALE4nYrVKzPq2AJUWBxYP74TZW07i2e4tsfbAJWT3aAUXTdfZ0CkxWv1Wd2XpdSgxWrnbapq3Dlq6j/1lzOT2PPvlQb8tLKpsTvzl8wPI0GsxuW8CmoXL8fne85j09Qn2GMYomOjxi/6Nx9tieE1CtffcGcavOcbqBXl7mRYMScEfN8yotDkhl4gQrpSgpKayDQBrJOT00uPfBy5xfok2VckC3EHufs/cH74kX08vx6vr8jCuZ2v8tfdDcNE0FFIRQAuw+2wJ5xw+78fNvGjDlFLMGZSEKRtO8P6lLAAwvX8idp8p4T1/TGYcZm7Kx6iMOL8vl1tNar5SYUGlxQGjxYEwhQRqhSTgi/dOJwLfqwrORquDzcUL1B9Pq5Jhx+tZMFqcCJWLsS3/Kq/BxLeW+7Gdh8mPocjgz5AkEG4VYhA1AGIIMaum19hPf3sY0zflIzU2HCtyCxEmF6FthAoz+ifCaHGwHpl3tp/CtoLaHJ0svQ5NQtyhtoIrlRid2QoQwDfkVZPsvDw7DUqpGGa7ExdLTYjRyLHhlR6oqvG2KCRC5P9egVitktcgyvIIBe0zlOHvO86gX0qzoP3SAPcvLu8QE2PEHa3JnUiN0eC3kmrMGJAIqUiIsmobVHIJVFIRPth5Ft8cv8pZ+4wB7aCUiji/FPlCjFKxMGB4S+phmHkaaXxJvp5ejiOXypHcPAwf/PCbj5eISZBNaxke0PvhGd4IU0gQIhOj2ur0CXdYHS6OkehZecgYcYnN1D73w/OeDO/WkncOgdYbiEtlJkzbmO/TbPjtoSloGaDx7J1MBG6IxG1/eD5bhdQd7iy4Uhnws/jD6RLkFZUjNTYcic3UfkO9gO9a7lVj8HbQ+KkCZPBXJUgg3CrEIGoAbJSLNSQsDhcbrim8ZsSbfRPxFs+LZsGQFADAtoJrbj2hjFYY+eVB9gWolIqwJScTF8tMPgnJzDGeHdxb6UIQrVHgo5oY/fLsNEzekO83FDRzYBKGLNvHbttrKMMoP8na3oncoQoxhnSIri2lt1FQSEXI0utwpdKKxd7NYON1mD0wEcculePbX33DPHsNpViw7bRPEipfiPFqZWBla6uDwscjO0GjlMBip1ijwl+SL+PlqDA7MGNTPq/XRigQYPurWdAoJXUSKfSsJuTTGPJ80furPMzS6wJWKgXzNt5MUvOVCouPMQS4E9Wnb8zHe3/q0CAhmruZuB0IvtBVpl6LMZlxaN9cAyEEN51L5I33Wu4lY7C+iAiV+U1Gz4rXISI0sPeXQLhZiEHUAFRb3bFvpVTEVpXZnC681c/XGALcL5oZm/KxaGgKnuocy5t7YLZTEAiAVb9cDNoXLEOvxTWjFfqIELZE3myjOF3lvSu9LpaZfF60gXKcmH1Zei1+K6lC51ZNMLvGK8awaGgyvsu/6mvwnCvF3M2nMGdQEorKLcjz0FzyPOblh9twjAK+l75YKMBEP2t6dV0elgxPZXOZGO/OV4eKAib5sg02A2gROV10QM+Q5wvTXzUhE+6YOSCR3ebv2L2GUtAeDXQBt0HVItxtmARKBL/ZpOZKi8Nv+C3XUIZKiyOgQXSnEn9vNnH7TszDX+iK8fCltWqCSU88FDCXyOZ04dRV4009r3vFGKxPwpTSoO1zCIT6hBhEDUCIzH3bx2TGsVVlMrEQ1XYq4Ium2k5h5b5Cv4nHUqEAf+vTNmA1C6MyHaGWwWx3YujHvwAA/vtyOgD4rfRi9nsSyOsgqwlVjc6MQ0SoDDO/LfBZW2SYwr9RYSjFxTIT8orK/Xo+RF6NXvMuV/gkZuddrkBqLH+1nndF2D5DGYQAFg5NwcUyE1Qmu9+X5O38Re4d3vAM9XmHw+QSEeRiIfuXcqDKw1xDGWYMSMQT7SIQIpOwL82e8Tq/ieC38nLxlIbgI9Da71TiL2PcvPpYPF55pA32nS9jK/D41nin5hEodMU8H5eLxtjVRzjP+u9/7sBWDioloqDPCwDOX6tmjTmVXHxftvN4kAQoCQ0PMYgaAAHcL+PUGA0clItVW1bJAj+OKosDC4akYMamfJ/E47eHpsBCOWA0OTDtyXa4UmmBnXIhUi2HRi5BudmOr19Oh0IiglggwI5TV2G2u1iD4mZybQC358c7WZvdF69DK20IUmPDkbM2D0tHdOIdVywU8BoATDm5zeny274AcBtvntpELbUK9G4XCRpn2PP8SQpk6XX4W5+2GLv6MGfMvYYyVFgdGP7FQfZlyveSVEpFvGtnCPQXuVDobl1SbaUQKhdzPIZ84bDe7SKwYEgypm/MD1p5+Ee5Be2aqTnzZfKePL1/ANAiXIEotfymXy7qILkb/tZ+pxJ/+YybrHgdtkzM5NWWupMJyMEM5T/KLUiICsXj7SLwdE0rFm/B0N7tIgGAfV4z+yfC6qiVDDDbKbzx9a9IaKZGaowGVyut0IZIMH9IMmZuujnNpcbAgyBASbg3IAZRQyAAm9cyoaa6asHWU+if0izgaaEKCcQ0XStoWPMXk0oqghSAxSWETCoEBAhYzbI8Ow0LvzvLvoCFEATNtblaWWv8ZNZ4fgQQ+BhRjBCjEIBC4jairA7+ahCtShJQiVssELDzmfT4QxyjqbjSgvw/Knx6mvGFx65WWLBwSDIul1tQYXGwYYqPdv2Gd4a19/E+XTPaWAOM7yVZabbjxO+V/iv7AvxFfqnMhBmbuN6yNS90A+A/HPbD6WsQwG3YVJoDv3CbhspwqcwEkVCAyJpmu/X9V3aoTBxQIsFfsuudSPz1Z9y4w64neY2bO5mAHCx0BQBzNp/E7IFJmPKNb+VgrqEMNM6wn78TlyvwYmYc57M306OvHcdwTohwtwJyUjDbKIQpiDeFQLgZiEHUAIRIRFh38BIm903A5XILnl9+CMtGdoJKKgr4olFJRTA5KMiEQry2Lg9PJEchvbUWJpsAGqUMrhrnQUiAcTzDRGY7hbUHL2Hh0GRU2Sj86dNf/ObabHilB9aP6w6JSIAQqRh//99Z/HK+jONxiFDLsOe369hy4grSWjZBWssm+GZ8JKQiIW8FlEQk8qvELUCt0QgAVoeLY+Rlxevwtyfa4v/2X0JptZ29vnd4LEuvw7Qn2/HmZgHg9HTzJDVGw/7b+yVZWm3HlUoLxj/axqdvW4Ze6xbhg2+Oikws5E1G3n+hDJk1HkN/4bCdp6/hrX7toAuQaJqh1+J/p9wiflk1ngHGU1Rff2VXmu1YtP00Zg5IwvytJ3k9lf5CTnci8fdWjJs7mYAcKI+J+e7tPH0Nb/RpG1BjZ0xGHK93p7TajoRman7D+cw1WJwUR2CUGEMEQt0hBlEDYLLbMHNAEpxOJ/tyG7R0H57qGBUwJHbQUIKL5TY83SUWHw1PZfVfQqQiXK+2QCYRI1QmgclO4fXeDyGnF41cQymbS+Et9Jah12JEt5a4WGZGtEaOzi19e54BbqOComg8U6NB9EJmazyRGIm/PdEW16ptEAkE2H+hDOsPFeGdYe2xcl8h24sMcBsvG15Jx+4z15AQpWa9PJSLDpgzNSazNfuzWiH2Ca+Z7E6sG9cdwz8/gLZRodh1+hobQtMoxNCp5DDZKRitDkzt187dpX7DCdaAAtyNcaf0TWDHZKrNnC6u0qHnS5KiafRKiMTv5WZMerwtpvR1e9jEQkFNZd8x/PflHpj5bQHnZb1tYibvej3zRZg1psWGI0wpgVgkRLnJDspFw0XTiFTL8e6w9j5eEW9RyL1enq36SiAurbZjW34xDhbecM+jXwKqrRQruuly+VGIxJ1J/L0V4+ZOJiAz0gzBno/RElhUMEwh4fVuGa0Ov4azUipCamw4+iRFIrGZ2sdTeLPcT6rXBEJdIAZRAyAUSDBz0wm8M7Q93h6cjOk1L85vjhcDAG9IzErZ0EQdgi5tInnL8t8ekoxLNyz4bM95nwaom3My8Ue5BU6XCyKBAH//cweO9+e/L/dAhdmB0RmtAJrmJDozjVL/qHRrEzFjp8aGIyk6DA6nC8/XeG5yeul5/3I9eqkclWYnDpwvw/vf/8ZuX56dFvA+MaG2DL0WcrEIX73UHdeMNggEApy6asSK3EJ0jg3Hv8Z0hYumca3KDquDgkQohE4lx3Qew3LNC90x8kt3o1kmZPj+jjOcNWfotZg9IInj1dIoJLhSbobN6cL8LSd9jvcUo8zppfdpkQEARiv/S5Cp7vtmfA9WebpjjAZ//99Zn3Ak4/VZOCQZFVYHzDYKITIxa+x5euEYD4nJTvG2s+gUq4HZTt3Uy44xQEqr+UUGN43v4ffc+mjf4f2SDpZ3x2fc3Ok2ItEaBRYMTobherXfSjK1PPC8w/149NRyCSd8zeBXjsHLU1hX7jfVawKhLhCDqAGQSYQAhMh4/yfoVO7S0sl928Jko6BRSuB00ZCKhFiy6xznpbr9tSxM49G+yTWU4ZfzZfwl7IZSzN1yEm/2aYvSajuOePS/Atwv82KjBc3CFHhuhbu56iie5qpMPyyg1qVvslOcJF9/f7mOyYzDkh99exIFvU81id6zBybh3e2n8cOZ66wHJb21Fj31OiikYtgpGmab29g4ddUIiUiAz/ae571P87eexLvD2mNiTcm9XCLCiO4t8dfH2yJUIYbNQaHaRsHioLBsRComrM1Dn8QICIQC/PTbdWzjucdMddr6cd3xe7kFMU2UvFVjIqEAK0Z14fQgYzDbKSjEQqzcV4jU2HD+0vpzpZj9bQFmD0zCtI0FnPylLL0Wa1/ojsIyEyQiIXuNSosDc7ac5BhDzItz6jf57Pl1fdndjnfldtt38L2kFz2V4jeE6M+4uRttRDRKCVb/ctGv0RUecmtGmU4lRYnR9x77lWO4hUTx+1H1mkCoC8QgagAqzHaMzmwFmUSI5OZhCFNIYLJSUMnFkAiFuHTDjC/2XvD55UYDfo2KCLU8oC7OqB6tMHb1EY6ScueW4VgwOBmHCsuglrtd9AKBwOeF7alSzWBzuhAhFXISaL0roBhjoE9SJK+hFEgbJyteh8hQOcZkxOGd7aexu8YYYl7mTJjpI6/mj4x357OfL/Dei1xDGaY+mYDFw1Oxal8h5555hhTNdgpZ8TqsHNUFzcPkmLIxH2MCtL/YayjD6Go7xq85ho9HdmLXHyhp3NNj8FhCU1ictSKd/nKJ2jZTY+o3J3ye9V5DGeZuPYnUWHfYk7lGiEzEebEF0zwK9rK7Xe/KrSZ4+3tJz996CitGdYGgZg2ecwlk3Nzpcu5gRlekWn5LRlmYUoqWWqVPjmCg/LObTRS/H1WvCYS6QAyiBkAlk2Ds6iP4+uV0zNpUgA9/OMfxfCilYozNbM2282BemlUB9F/q2gjW7c0QYHNOBq6UW1BstGKTlxq05ws7NVbjo1INuENIe367jqz4psjSa7HXUMbRJfI0BhKbqXnnxBg1QsAnBDX+ET12nS1Bl5ZNsPvMdQDcl7m/8Ny+Gi8QX6I0gxBC3nPdFT61Jf57z5UCNDB3cBL2GcowMkj7C7HIXRXH3Ad/xoe3lMBjCU0xa2ASDNeqAQR+loFefJ4K4Uxi+vwhyXU+vy4vu/rwrtxKgre/l7TZTmHMqsPY/moWnC76poybO13OHczoulWjrHm4Eu881R5TN+az9yTY9/9mEsXvR9VrAqEuEIOoAdCppHjjibaYtcmt3FxXT0JoAP2Xm+l4v9dQiqIbFne4bscZvyGgzTkZ2HT8CgpLuSrVmXotmmnkeOFf57Fy30UsH9UF+P4s8i5XsKXonsaAv1YETO7M+nHdMarKxgnTjV19GF+/nI4bptoEaM+XeaAXe6C2IgAAgX9Pm/d89xpKYalZe7B7HK50Px/G8xXMeJnWrx36JEWCpoEZG/PZOQe6Tl0NX8Bt4HkfXx8vzoYQywv0kjbbKZSb7egYG37Hrn+rBDO6btUoa9FEiaU1z6DCYodcfOu6WN7cj6rXBEJdENA07b8s5D5j2bJleP/991FcXIwOHTpgyZIl6Nq1a9DzjEYjwsLCUFlZCbWa39txsxRdN0IgFKHaTkEA4O1tp3hDXk+lRuOvvR9CtZ2C0eJOJKVcNCpNdqhDJKi2UggPESNEImZ1djzFDbUhUnz+vDt5malKU0ndFV7VDrdeiVohhlQshN3pgosGTDYnVHIx5BIhxBCgyk6hqubaIVIRzA4KFeban8UAqikKEoEQVqcLFrsDkSo5XIA7OdziQIhcjOJK3yqvDL2WDfN4opSKsHF8D0AASIU149oc0IbKYXFQAO0OIZps7s7gAgCUi4bTBew+W4JHH9IhXClj75tGKUGIRIRqB4VqqxMhMvc5NE3jite8Pnm2E05eMbKVZ620SmhkYtAALvHcYya8Nv3JdhAIwN43o51CtdUBrUoGB+VyX1cuhkzkXo+55j5LRULYqdp7r1FKMHczN3GbyTWL1ihQYXYgVC5GldmOiDAF7JTL/Wxr1mi0OnG53AKpWIjmGjlEIqCsyn0PBACe+HCv38/l9teyONWLNpcT5SYKYXIJJCIBSqttCJVLEKaQQCkVodzsTto229wikzKxEBKhAJSLglgshs3pgsXubgujCZEgRCqG0eKA0eqEWiFGuFLKVkFVmu2oNNkhEArY58bMw0JRqKh2NyIuq7bh198r0KmFBs2bKN2VhDWfT5VUBJuLgkwoQoXZBpFIhCYSEZxiIaqsTljsjtrqw5rxw6QiUACqeMaRi8WwOSncMDkQIhVBLhHBQbmNSqVEhGqrFSq5HCaPz6RI6IRCLOOsQSUVQQbAWvOd8F6b0ez+LIRIRLBSdihFUjjhNvYcDge0IXJQcHeAZxoyq6QiCAEYveZtdjpBuQSo8rhGtdUKtVzOjllldUAtd0tB0HBBUvO7yHMcIYAKqxMmOwVNiBgKkchn7qXVViikbqVsmUCAUouD3a9WSBCtUTRItVqJ0Ypyk/uaTGEKIygabC615/p+RuuTKxUWVPLcL0L9cjPv7wfGQ/TVV19h0qRJ+PTTT9GtWzd8+OGH6NOnD86ePYuIiIi7Ph9aIMLUmmqx5dlpvMZQTLgCEx+L99PsNRnPLT8EAPjX2K6YupFbUZWh1+LzZzujRRMlpm/iP//l/zvKdrbPitch51E9Rq86XJs7xLPNO88mU6/FnEHJkAmFmLv1FE78Xon1L3WHg6Yx3UuA0LvKKyteh+werdhSZAbGY7b4h9/w2uNtMePbApwtrsKaF7pj7paTGNGtpU8oKiteh7GZcfjX/ot45eHWUCtk7H3z1zyVqQ5bd/ASZ14twhX494FLnMToFaO6YNnucz6hvcXDU7Hu4CXMGpiEGRtPYK/hBrLidRj/SBtMXJeHd4a1x4e7zgWcR5Zeh/GPtsHY1Udgrmkwu2JUF6CmCahOJcWaF7pj3taT7HkPRajw+fNp7LMNNPb8Icn4x//yMWtAIlRySUCtKwflYp8301T4/R0FOHTR7f0bndkKr6w5hk9GdgLlorHkR4PP9SY98RC0SimKbpixtGY/s4Y3//urz2di4dAUSEVCfPyTAWMyW2M6z+d9/pBkvPH1rygz2bE8Ow2Xy0zonxLNfoe4n+0ULP3xHF55JB7//uUCnuvRGtM2nGA/Q57neN9H73GW7PoNYzLb4JV/H0Vptb2m9Y0eVocL/z5wETMHJOGzPefxSEIkVu4rhEYu4m3QPLRjM7zWuy3vdeYPScZfvzqOy+UWZNVc1+pyYda3J3HdaMOXz6fBQtGYvbn2+6SUirA8Ow0f/2jwyYNbMCQF49YcwW81IdgnkyPxVt92sFAuzN58knedC7efxvaCEq/tyXj530cBuH/H8P0emj8kGc8vP4SWWiUWDEnBlP/+ihN/GNn9bw9NwUc//IZv8q6w593parWiMpPfz8X7O85gW0Gx37n4O3fh0BTEakPqbY6Xykw+mmTM/WpZj9ch3BwPjIeoW7du6NKlC5YuXQoAcLlciImJwcSJE/HWW28FPLe+PUS/l5sxZUOtSu3HIzuxDUY92ZyTwRvSAtxfnsk13eP9HbP9tSws2HYq4PmDltbmBmXptejg5a3h2+bt1cnUa5HTS49cQxlSYzSI1sixYNtpv9edOygZF8tMCJGJ8OWeC/ihJkeIIaeXHnlF5RiTEYcVNS/45dlpWFFTgZVXVM6fiK3XoUOsBpl6LZbsrn1RM+P5a0uSGhuO40XlGJ0Rh1X7LqJfShSmbSzwmY+/a47KaIW1By9h9sAk9Hz/J3Zcz/nXdR6eRtjMAYno0EIDhUSIGV694HZO6ok5Hi+3QGMzKA99hQAAHaRJREFUv9CvVFrw+Z4LePWxh/D378/4GNCjM+Kw9uAlJEaHcZ7twqEp7Lqyagzia0YrtvJU3AFu43TCo204z4B5fv7ml9MrHlFqmY8R7XnM5L4J+N+pEuQVlWPOoCTO+r2PnT0oCXM3n8SioSnsi5xvDt730d84ozPiWJmBDL0W/VOa4UqlFceLyt1tVWrmvffNR3hFQOvyXWa+i1l6HfsZ3DmpJ8qqbZx7CQR/3rMHJeHxf+5h732ITOQzhufxnuvznhfg/3eM59wZI+qRv//sd20MPeN1d6RarcRoxaT/HL+pdTJzsTpdAc/9x1861oun6EqFxecPA8/rvPenDsRTVI/czPs7cFLEfYLdbsfRo0fRu3dvdptQKETv3r2xf/9+n+NtNhuMRiPnv/qkyurkfBn85YyIRcKAwoVikTDgMYGq0pjzPdlbY9AE27bPa1uuoQwhMjFSYzSIUMtAQxDwujbKrTo9ZtURTO7bDll6HeeY9NbuyrMItYwdh/l3aowmQKWXu/lpiEzMOSbQOcyYuYYyRKnlmDs4CQu2neYcE+yaALDrzHWYPPKsvOdf13kwmO0Upn6Tj6uVFlg9eroxOCm6zmPnGspgsrv1inafuY4KkzvfZnl2Gj4e2QnLs9OQGhuOV9flYfeZ6z7P1nNde2vWFaGW+78n50p9noH3vfCeX4hMBIvDd52ex4hFQnad3uv3PtZJ0WxDZO/PkCd1HSdCLWO37zOUIVItZz83nvP216C5Lt9lhr2GUvbF66Ron3sJBH/eTqr279wItYx3DM/jPdfnPa+6zp25F4HWxsAk8Nc35Sb7Ta+TmUuwc8tN9TPfSosj4HUqgzRPJtw5HoiQWWlpKSiKQmRkJGd7ZGQkzpw543P8okWLMHfu3Ds2H+9u4e5kZK1P2CxQVdmd2s+XdFuXbdVWtyZRtZWCUED5HM93XbOdQmGZCZOeeAijMlqxSdVUjdpxtbV2HObfdUkq9jyvrucAQLXNCbPd6dNipK7ne9/PW52H9za+7vLe24ImS1scYN6RZgflN9mbbyy+dQW7nvfavX/mO74unxvmunz3xPtY7+P45lDXcQI9S88x/I13s99Fz3XyiX/X5XkzBLv3gY4JNm/vY/iO9zfGnahW8yd+yuB3nVYH7FTgYEmwsetK0M8cqeJrMB4ID9HNMnXqVFRWVrL/Xb58uV7H9+4WviK3EDMHJCFDrw14nDehCknAyrNA+/zt5/NW1WWbSi6CTCyESi66qeuKhQLcMLlVj8evOYaxq4+wSasqeW3lDPPvulTTeZ5X13MAQCkTQc7Txb6u53uv+1bn4b2N73PgvS3Y2KEKyU3dQ+9zPWGedSC81+79M9/xdfm8M9ety7Hex/HNoa7j8D1Lvrn4G+9mv4ueY/PNuy7Pm0ElF9Xp/vsb52bmznesv/PvRLVaMAVwv+uUS4KeG2x/XQn6mSNVfA3GA2EQ6XQ6iEQilJSUcLaXlJQgKirK53iZTAa1Ws35rz4Jlbu7hTOY7RS2n7yK/inNOGEMsUjAOc6TTL0WTsoFJ+Xye4wAdNDzPeETYOTbluG1LVOvhcnmRN7lCndrjTpelxkn73IF53imbP2a0cZuZ/7N7OMjS69D3uUKmGxO3vH4YObgXgMFk83pc2xdzw/xMKaY+Wfc5Dy463FvY5r+euL92Qg0NjM3k40Keg/5nq3nurJq1nXNaPX/HOJ1PvfR81nyzc9ko6CQCIN+bpi5B/tuMPs97x3fHOo6zjWjjd2eodeixGhln7tCImTXyvesAAT8nnp/F7P0OlwzWtn5eX+egeDPm9HEYtbNN4bn8Z7r855XXefO3ItAa2OojxYpfISHSG96ncxcgp0bHlJPop0KScDrhAUxmAh3jgfCIJJKpejcuTN27drFbnO5XNi1axfS09Pv+nxahCvx9tAUzpfis58vIE4XglW/XGQ9JWNWHsaCIck+Xx6mYmLCmmOYsOYY5vs5JlQqxoIhKQHPZ8iK1yGnVzxW5BYG3MYkJjLbmCqzZmoFTl+pxJQNJyARC4POO8NjnDNXjJg1sNZDtiK3EKMz4rDh6GXMGpiETL0WUzacwMwBSTh9pRKjM+J8XgZZ8TqMzYrDqSuVEAsFeNtj3cx43vNh5nD6SiXmDEqGQiJA01AZch7Vc8ZfkVuIib3ikRWv83v+20NT8Levj9fet0fjMWXDCc5c/c0jS+8+3vvej850358v9hh8nuOEfx/jbPM3NlO58revj0MlFWLOoGT/95Dn2XLWpXfPacqGE9BHqDCxVzzPGDpMevwhRIcpOPeReX5881s4NAWtmiixIrfQ7+d1fs3nZkVuIXIe1WP53gv+P9tDU/DlnvNYMDQFq/ddYD8LfHPwvo9848wamIQpG04AQE2VWTyahSnY57587wX2fr6z/RTveCtzL/h8573XxjyDBUOT0bV1E2TqtZjw72OIViswZxD3+8TcB+/PJPPMJvy79ru94ehlNA9TYM4g/vv/9tAUbDh62Wd7XX7HMHNnxvGsGGW2rdpXyDmvPlukeBOplmOhn/u8YEgKvjn2u9+5BDp34dCUeiu9j9Yo/H4W3h6aQhKqG5AHpsrsq6++QnZ2Nj777DN07doVH374If7zn//gzJkzPrlF3twJHSLAXW1WZXWy4nahUhEEAKodFKpqtHJCxEJWl8Wz2SvtomFyulBldUATIoFSJHLrBdUcEyIVQQrABYACOOeHeuoQ2Smo5XXQIfK4ttlBodJSex0+HaIIlRy013VVUhFumG2QSdwtSiosdoTIxFBJRDA5KdA1f0hW11xfKRHB4qRqdYjsDmhVAXSIaBpysfseigHQHvdNrZBAxaNDBIFbT0YEwEnTsLlckAmFoGjAUqPTFKoQQy1xj1vloGD0Oj9EUqPXU+0+VuGhQ2SyOdAk5OZ0iNRyMeQSEUx2Z00neTG0YiFsXp8DjVQEp8c9VivcOkSez4fR07lR7d4fLhPD5qJh9rqH6pr7Xe1w68zUnuvWIVLXzLPMZEOITAINjw6RSi6GvEaHyOmiIGF0iGruoyZEjBCppFaHSC5GeIh/HSLPz42FolBhcv+sDZFCJhaiwmSHkOdYq4uCvEaHSCgSQeulQ6RVyVktHuY+MjpE3uMoanSIyk0OKKQiKGp0iGi4n3u1zQqVzL8Oked3zlOHyHttAXWInA5olR46RB7nMjpEntcRAqj0Oq7aZoVaxtUhCpVLIPfSIfI8R1QzdrXNCbWyVofI85gykxUyicStQVWjQ8TsD/PSIbpbIp5AcB2iQHPh6BB5fUbrE0aHyPt+EeqXm3l/PzAGEQAsXbqUFWbs2LEjFi9ejG7dugU9704ZRAQCgUAgEO4cxCCqZ4hBRCAQCARC44PoEBEIBAKBQCDcBMQgIhAIBAKB8MBDDCICgUAgEAgPPMQgIhAIBAKB8MBDDCICgUAgEAgPPMQgIhAIBAKB8MBDDCICgUAgEAgPPMQgIhAIBAKB8MBDDCICgUAgEAgPPOKGnkBjgBHzNhqNDTwTAoFAIBAIdYV5b9elKQcxiOpAVVUVACAmJqaBZ0IgEAgEAuFmqaqqQlhYWMBjSC+zOuByuXDlyhWEhoZCIBDU69hGoxExMTG4fPnyA9En7UFbL/DgrflBWy/w4K2ZrPf+535ZM03TqKqqQnR0NITCwFlCxENUB4RCIVq0aHFHr6FWqxv1h+5medDWCzx4a37Q1gs8eGsm673/uR/WHMwzxECSqgkEAoFAIDzwEIOIQCAQCATCAw8xiBoYmUyG2bNnQyaTNfRU7goP2nqBB2/ND9p6gQdvzWS99z8P4ppJUjWBQCAQCIQHHuIhIhAIBAKB8MBDDCICgUAgEAgPPMQgIhAIBAKB8MBDDCICgUAgEAgPPMQgakCWLVuGVq1aQS6Xo1u3bjh06FBDT+mWmDNnDgQCAee/hIQEdr/VasWECROg1WqhUqkwbNgwlJSUcMYoKipC//79oVQqERERgTfffBNOp/NuL8Uve/bswcCBAxEdHQ2BQIBNmzZx9tM0jVmzZqFZs2ZQKBTo3bs3zp07xznmxo0bGDlyJNRqNTQaDcaOHYvq6mrOMSdOnEBWVhbkcjliYmLw3nvv3eml8RJsvaNGjfJ55n379uUc05jWu2jRInTp0gWhoaGIiIjAkCFDcPbsWc4x9fU5/umnn9CpUyfIZDLo9XqsWrXqTi/Ph7qs95FHHvF5xi+//DLnmMayXgD45JNP0L59e1ZoMD09Hdu3b2f330/PFwi+3vvt+dYLNKFBWL9+PS2VSukVK1bQJ0+epF988UVao9HQJSUlDT21m2b27Nl0UlISffXqVfa/69evs/tffvllOiYmht61axd95MgRunv37nSPHj3Y/U6nk05OTqZ79+5N5+Xl0d999x2t0+noqVOnNsRyePnuu+/o6dOn09988w0NgN64cSNn/zvvvEOHhYXRmzZton/99Vd60KBBdFxcHG2xWNhj+vbtS3fo0IE+cOAAvXfvXlqv19PDhw9n91dWVtKRkZH0yJEj6YKCAnrdunW0QqGgP/vss7u1TJZg683Ozqb79u3LeeY3btzgHNOY1tunTx965cqVdEFBAX38+HH6ySefpGNjY+nq6mr2mPr4HF+4cIFWKpX0pEmT6FOnTtFLliyhRSIRvWPHjntuvQ8//DD94osvcp5xZWVlo1wvTdP05s2b6W3bttG//fYbffbsWXratGm0RCKhCwoKaJq+v55vXdZ7vz3f+oAYRA1E165d6QkTJrA/UxRFR0dH04sWLWrAWd0as2fPpjt06MC7r6KigpZIJPTXX3/Nbjt9+jQNgN6/fz9N0+6Xr1AopIuLi9ljPvnkE1qtVtM2m+2Ozv1W8DYQXC4XHRUVRb///vvstoqKClomk9Hr1q2jaZqmT506RQOgDx8+zB6zfft2WiAQ0H/88QdN0zT98ccf0+Hh4Zw1T5kyhW7btu0dXlFg/BlEgwcP9ntOY14vTdP0tWvXaAD0zz//TNN0/X2OJ0+eTCclJXGu9fTTT9N9+vS500sKiPd6adr9wnzttdf8ntOY18sQHh5Of/nll/f982Vg1kvTD8bzvVlIyKwBsNvtOHr0KHr37s1uEwqF6N27N/bv39+AM7t1zp07h+joaLRu3RojR45EUVERAODo0aNwOByctSYkJCA2NpZd6/79+5GSkoLIyEj2mD59+sBoNOLkyZN3dyG3QGFhIYqLizlrDAsLQ7du3Thr1Gg0SEtLY4/p3bs3hEIhDh48yB7Ts2dPSKVS9pg+ffrg7NmzKC8vv0urqTs//fQTIiIi0LZtW7zyyisoKytj9zX29VZWVgIAmjRpAqD+Psf79+/njMEc09Dfe+/1MqxZswY6nQ7JycmYOnUqzGYzu68xr5eiKKxfvx4mkwnp6en3/fP1Xi/D/fp8bxXS3LUBKC0tBUVRnA8aAERGRuLMmTMNNKtbp1u3bli1ahXatm2Lq1evYu7cucjKykJBQQGKi4shlUqh0Wg450RGRqK4uBgAUFxczHsvmH33Oswc+dbgucaIiAjOfrFYjCZNmnCOiYuL8xmD2RceHn5H5n8r9O3bF0899RTi4uJw/vx5TJs2Df369cP+/fshEoka9XpdLhdef/11ZGRkIDk5mZ1PfXyO/R1jNBphsVigUCjuxJICwrdeABgxYgRatmyJ6OhonDhxAlOmTMHZs2fxzTffAGic683Pz0d6ejqsVitUKhU2btyIxMREHD9+/L58vv7WC9yfz/d2IQYR4bbp168f++/27dujW7duaNmyJf7zn/80ui8EoW4888wz7L9TUlLQvn17tGnTBj/99BMee+yxBpzZ7TNhwgQUFBQgNze3oadyV/C33nHjxrH/TklJQbNmzfDYY4/h/PnzaNOmzd2eZr3Qtm1bHD9+HJWVlfjvf/+L7Oxs/Pzzzw09rTuGv/UmJibel8/3diEhswZAp9NBJBL5VDCUlJQgKiqqgWZVf2g0Gjz00EMwGAyIioqC3W5HRUUF5xjPtUZFRfHeC2bfvQ4zx0DPMyoqCteuXePsdzqduHHjxn1xH1q3bg2dTgeDwQCg8a43JycHW7duxY8//ogWLVqw2+vrc+zvGLVa3SB/PPhbLx/dunUDAM4zbmzrlUql0Ov16Ny5MxYtWoQOHTrgo48+um+fr7/18nE/PN/bhRhEDYBUKkXnzp2xa9cudpvL5cKuXbs48d3GSnV1Nc6fP49mzZqhc+fOkEgknLWePXsWRUVF7FrT09ORn5/PeYHu3LkTarWade/ey8TFxSEqKoqzRqPRiIMHD3LWWFFRgaNHj7LH7N69Gy6Xi/1FlJ6ejj179sDhcLDH7Ny5E23btr2nwmV8/P777ygrK0OzZs0ANL710jSNnJwcbNy4Ebt37/YJ5dXX5zg9PZ0zBnPM3f7eB1svH8ePHwcAzjNuLOv1h8vlgs1mu++erz+Y9fJxPz7fm6ahs7ofVNavX0/LZDJ61apV9KlTp+hx48bRGo2Gk9HfWHjjjTfon376iS4sLKT37dtH9+7dm9bpdPS1a9domnaXs8bGxtK7d++mjxw5Qqenp9Pp6ens+Ux55xNPPEEfP36c3rFjB920adN7quy+qqqKzsvLo/Py8mgA9D//+U86Ly+PvnTpEk3T7rJ7jUZDf/vtt/SJEyfowYMH85bdp6am0gcPHqRzc3Pp+Ph4Thl6RUUFHRkZST/33HN0QUEBvX79elqpVDZIGXqg9VZVVdF/+9vf6P3799OFhYX0Dz/8QHfq1ImOj4+nrVZro1zvK6+8QoeFhdE//fQTpwzZbDazx9TH55gpU37zzTfp06dP08uWLWuQMuVg6zUYDPS8efPoI0eO0IWFhfS3335Lt27dmu7Zs2ejXC9N0/Rbb71F//zzz3RhYSF94sQJ+q233qIFAgH9v//9j6bp++v5Blvv/fh86wNiEDUgS5YsoWNjY2mpVEp37dqVPnDgQENP6ZZ4+umn6WbNmtFSqZRu3rw5/fTTT9MGg4Hdb7FY6PHjx9Ph4eG0Uqmkhw4dSl+9epUzxsWLF+l+/frRCoWC1ul09BtvvEE7HI67vRS//PjjjzQAn/+ys7NpmnaX3s+cOZOOjIykZTIZ/dhjj9Fnz57ljFFWVkYPHz6cVqlUtFqtpkePHk1XVVVxjvn111/pzMxMWiaT0c2bN6ffeeedu7VEDoHWazab6SeeeIJu2rQpLZFI6JYtW9IvvviijzHfmNbLt1YA9MqVK9lj6utz/OOPP9IdO3akpVIp3bp1a8417hbB1ltUVET37NmTbtKkCS2TyWi9Xk+/+eabHJ0amm4866Vpmh4zZgzdsmVLWiqV0k2bNqUfe+wx1hii6fvr+dJ04PXej8+3PhDQNE3fPX8UgUAgEAgEwr0HySEiEAgEAoHwwEMMIgKBQCAQCA88xCAiEAgEAoHwwEMMIgKBQCAQCA88xCAiEAgEAoHwwEMMIgKBQCAQCA88xCAiEAgEAoHwwEMMIgKBQCAQCA88xCAiEAg+FBcXY+LEiWjdujVkMhliYmIwcOBAtm+RQCDApk2bfM4bNWoUhgwZwv5cWFiIESNGIDo6GnK5HC1atMDgwYNx5swZrFq1CgKBIOB/Fy9eBADcuHEDr7/+Olq2bAmpVIro6GiMGTMGRUVFPtcXCAR4+eWXfeY2YcIECAQCjBo1yud47//69u3LHtOqVSt2u1KpREpKCr788ss638uffvoJAoEA4eHhsFqtnH2HDx9mx/Y+nmk06v2zN3PmzOFdQ0JCAntMoOdAIBDcEIOIQCBwuHjxIjp37ozdu3fj/fffR35+Pnbs2IFHH30UEyZMqPM4DocDjz/+OCorK/HNN9/g7Nmz+Oqrr5CSkoKKigo8/fTTuHr1Kvtfeno6XnzxRc62mJgY3LhxA927d8cPP/yATz/9FAaDAevXr4fBYECXLl1w4cIFznVjYmKwfv16WCwWdpvVasXatWsRGxvrM8++fftyrnn16lWsW7eOc8y8efNw9epVFBQU4Nlnn8WLL76I7du339R9DQ0NxcaNGznbli9fzjunmyUpKclnDbm5uQCCPwcCgeBG3NATIBAI9xbjx4+HQCDAoUOHEBISwm5PSkrCmDFj6jzOyZMncf78eezatQstW7YEALRs2RIZGRnsMQqFgv23VCqFUqlEVFQUZ5zp06fjypUrMBgM7L7Y2Fh8//33iI+Px4QJEzjGSadOnXD+/Hl88803GDlyJADgm2++QWxsLG9Xd5lM5nNNb0JDQ9ljpkyZgvfeew87d+5Ev3796nw/srOzsWLFCgwfPhwAYLFYsH79erz66quYP39+ncfhQywW+11DXZ4DgUAgHiICgeDBjRs3sGPHDkyYMIFjDDFoNJo6j9W0aVMIhUL897//BUVRtzQfl8uF9evXY+TIkT4vfIVCgfHjx+P777/HjRs3OPvGjBmDlStXsj+vWLECo0ePvqU5eM9nw4YNKC8vh1Qqvalzn3vuOezdu5cN823YsAGtWrVCp06dbntegaiP50AgPAgQg4hAILAYDAbQNM3JP7lVmjdvjsWLF2PWrFkIDw9Hr169MH/+fJ8QVyCuX7+OiooKtGvXjnd/u3btQNM0DAYDZ/uzzz6L3NxcXLp0CZcuXcK+ffvw7LPP8o6xdetWqFQqzn8LFy7kHDNlyhSoVCrIZDL86U9/Qnh4OF544YU6rwMAIiIi0K9fP6xatQqA20i7GY9bIPLz833WwORR1cdzIBAeBIhBRCAQWGiartfxJkyYgOLiYqxZswbp6en4+uuvkZSUhJ07d97ReTVt2hT9+/fHqlWrsHLlSvTv3x86nY732EcffRTHjx/n/OedlP3mm2/i+PHj2L17N7p164YPPvgAer3+puYEuD1Xq1atwoULF7B//342pHe7tG3b1mcN8+bNY/fX13MgEO5nSA4RgUBgiY+Ph0AgCFp9FBoaisrKSp/tFRUVCAsL8zl24MCBGDhwIBYsWIA+ffpgwYIFePzxx4POp2nTptBoNDh9+jTv/tOnT0MgEPAaJ2PGjEFOTg4AYNmyZX6vERISEtS40el00Ov10Ov1+Prrr5GSkoK0tDQkJiYGXYMn/fr1w7hx4zB27FgMHDgQWq32ps73h1QqDbqG23kOBMKDAPEQEQgEliZNmqBPnz5YtmwZTCaTz36mKqlt27Y4evQoZx9FUfj111/x0EMP+R2fKQfnG5sPoVCIv/zlL1i7di2Ki4s5+ywWCz7++GP06dMHTZo08Tm3b9++sNvtcDgc6NOnT52uVxdiYmLw9NNPY+rUqTd9rlgsxvPPP4+ffvqp3sJlt8LNPgcC4UGAeIgIBAKHZcuWISMjA127dsW8efPQvn17OJ1O7Ny5E5988glOnz6NSZMmYezYsUhISMDjjz8Ok8mEJUuWoLy8nM2tOX78OGbPno3nnnsOiYmJkEql+Pnnn7FixQpMmTKlzvNZuHAhdu3ahccffxzvvfcekpOTUVhYiBkzZsDhcPj1/ohEItazJBKJ/I5vs9l8jC2xWOw3xAYAr732GpKTk3HkyBGkpaXVeS0AMH/+fLz55ps37R3Kz89HaGgo+7NAIECHDh0AAE6n02cNAoEAkZGR9fYcCIT7HWIQEQgEDq1bt8axY8fw9ttv44033sDVq1fRtGlTdO7cGZ988gkAYPjw4aBpGv/85z/x1ltvQalUonPnztizZw8iIyMBAC1atECrVq0wd+5cXLx4EQKBgP35r3/9a53no9VqceDAAcybNw8vvfQSiouL0aRJE/Tr1w///ve/A+r4qNXqoOPv2LEDzZo142xr27ZtwLBhYmIinnjiCcyaNQvfffddndcCuMNbgYwtf/Ts2ZPzs0gkgtPpBOAurfdeg0wmg9VqrbfnQCDc7wjo+s6iJBAIBAKBQGhkkBwiAoFAIBAIDzzEICIQCITboF+/fj4aQP70jAgEwr0LCZkRCATCbfDHH39w+qZ50qRJE94KOAKBcO9BDCICgUAgEAgPPCRkRiAQCAQC4YGHGEQEAoFAIBAeeIhBRCAQCAQC4YGHGEQEAoFAIBAeeIhBRCAQCAQC4YGHGEQEAoFAIBAeeIhBRCAQCAQC4YGHGEQEAoFAIBAeeP4fm4H/jFVaFVQ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002044"/>
            <a:ext cx="4680520" cy="30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293096"/>
            <a:ext cx="3096344" cy="256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559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VZ type shipment is used for </a:t>
            </a:r>
            <a:r>
              <a:rPr lang="en-US" dirty="0" err="1" smtClean="0"/>
              <a:t>hazardious</a:t>
            </a:r>
            <a:r>
              <a:rPr lang="en-US" dirty="0" smtClean="0"/>
              <a:t> type .</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576064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755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Cleaning/preprocessing </a:t>
            </a:r>
            <a:endParaRPr lang="en-IN" dirty="0"/>
          </a:p>
        </p:txBody>
      </p:sp>
      <p:sp>
        <p:nvSpPr>
          <p:cNvPr id="3" name="Content Placeholder 2"/>
          <p:cNvSpPr>
            <a:spLocks noGrp="1"/>
          </p:cNvSpPr>
          <p:nvPr>
            <p:ph idx="1"/>
          </p:nvPr>
        </p:nvSpPr>
        <p:spPr/>
        <p:txBody>
          <a:bodyPr/>
          <a:lstStyle/>
          <a:p>
            <a:r>
              <a:rPr lang="en-US" dirty="0" smtClean="0"/>
              <a:t>Null values Imputation</a:t>
            </a:r>
          </a:p>
          <a:p>
            <a:r>
              <a:rPr lang="en-US" dirty="0" smtClean="0"/>
              <a:t>Encoding for categorical columns</a:t>
            </a:r>
          </a:p>
          <a:p>
            <a:r>
              <a:rPr lang="en-IN" dirty="0" smtClean="0"/>
              <a:t>Standardization for Numerical columns</a:t>
            </a:r>
            <a:endParaRPr lang="en-IN" dirty="0"/>
          </a:p>
        </p:txBody>
      </p:sp>
    </p:spTree>
    <p:extLst>
      <p:ext uri="{BB962C8B-B14F-4D97-AF65-F5344CB8AC3E}">
        <p14:creationId xmlns:p14="http://schemas.microsoft.com/office/powerpoint/2010/main" val="3363871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t>
            </a:r>
            <a:endParaRPr lang="en-IN" dirty="0"/>
          </a:p>
        </p:txBody>
      </p:sp>
      <p:sp>
        <p:nvSpPr>
          <p:cNvPr id="3" name="Content Placeholder 2"/>
          <p:cNvSpPr>
            <a:spLocks noGrp="1"/>
          </p:cNvSpPr>
          <p:nvPr>
            <p:ph idx="1"/>
          </p:nvPr>
        </p:nvSpPr>
        <p:spPr/>
        <p:txBody>
          <a:bodyPr/>
          <a:lstStyle/>
          <a:p>
            <a:r>
              <a:rPr lang="en-US" dirty="0" smtClean="0"/>
              <a:t>Lasso</a:t>
            </a:r>
          </a:p>
          <a:p>
            <a:r>
              <a:rPr lang="en-US" dirty="0" smtClean="0"/>
              <a:t>Decision Tree Algorithms</a:t>
            </a:r>
          </a:p>
          <a:p>
            <a:r>
              <a:rPr lang="en-US" dirty="0" err="1" smtClean="0"/>
              <a:t>RandomForestRegressor</a:t>
            </a:r>
            <a:endParaRPr lang="en-US" dirty="0" smtClean="0"/>
          </a:p>
          <a:p>
            <a:r>
              <a:rPr lang="en-US" dirty="0" err="1" smtClean="0"/>
              <a:t>BaggingRegressor</a:t>
            </a:r>
            <a:endParaRPr lang="en-US" dirty="0" smtClean="0"/>
          </a:p>
          <a:p>
            <a:r>
              <a:rPr lang="en-IN" dirty="0" err="1"/>
              <a:t>GradientBoostingRegressor</a:t>
            </a:r>
            <a:endParaRPr lang="en-IN" dirty="0"/>
          </a:p>
          <a:p>
            <a:endParaRPr lang="en-IN" dirty="0"/>
          </a:p>
        </p:txBody>
      </p:sp>
    </p:spTree>
    <p:extLst>
      <p:ext uri="{BB962C8B-B14F-4D97-AF65-F5344CB8AC3E}">
        <p14:creationId xmlns:p14="http://schemas.microsoft.com/office/powerpoint/2010/main" val="375481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MATRICS USED</a:t>
            </a:r>
            <a:endParaRPr lang="en-IN" dirty="0"/>
          </a:p>
        </p:txBody>
      </p:sp>
      <p:sp>
        <p:nvSpPr>
          <p:cNvPr id="3" name="Content Placeholder 2"/>
          <p:cNvSpPr>
            <a:spLocks noGrp="1"/>
          </p:cNvSpPr>
          <p:nvPr>
            <p:ph idx="1"/>
          </p:nvPr>
        </p:nvSpPr>
        <p:spPr/>
        <p:txBody>
          <a:bodyPr/>
          <a:lstStyle/>
          <a:p>
            <a:r>
              <a:rPr lang="en-US" dirty="0"/>
              <a:t>Mean Squared Error (MSE</a:t>
            </a:r>
            <a:r>
              <a:rPr lang="en-US" dirty="0" smtClean="0"/>
              <a:t>).</a:t>
            </a:r>
          </a:p>
          <a:p>
            <a:r>
              <a:rPr lang="en-US" dirty="0"/>
              <a:t> Root Mean Squared Error (RMSE). </a:t>
            </a:r>
            <a:endParaRPr lang="en-US" dirty="0" smtClean="0"/>
          </a:p>
          <a:p>
            <a:r>
              <a:rPr lang="en-US" dirty="0" smtClean="0"/>
              <a:t>Mean </a:t>
            </a:r>
            <a:r>
              <a:rPr lang="en-US" dirty="0"/>
              <a:t>Absolute Error (MAE)</a:t>
            </a:r>
            <a:endParaRPr lang="en-IN" dirty="0"/>
          </a:p>
        </p:txBody>
      </p:sp>
    </p:spTree>
    <p:extLst>
      <p:ext uri="{BB962C8B-B14F-4D97-AF65-F5344CB8AC3E}">
        <p14:creationId xmlns:p14="http://schemas.microsoft.com/office/powerpoint/2010/main" val="1001666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p:txBody>
          <a:bodyPr>
            <a:normAutofit/>
          </a:bodyPr>
          <a:lstStyle/>
          <a:p>
            <a:r>
              <a:rPr lang="en-US" dirty="0"/>
              <a:t>Among all the models </a:t>
            </a:r>
            <a:r>
              <a:rPr lang="en-US" dirty="0" err="1"/>
              <a:t>GradientBoostingRegressor</a:t>
            </a:r>
            <a:r>
              <a:rPr lang="en-US" dirty="0"/>
              <a:t> with transformed dependent variable given better performance if measures the average magnitude of the residuals (i.e., the differences between predicted and actual values) and provides an estimate of the model's prediction </a:t>
            </a:r>
            <a:r>
              <a:rPr lang="en-US" dirty="0" smtClean="0"/>
              <a:t>error.</a:t>
            </a:r>
          </a:p>
          <a:p>
            <a:r>
              <a:rPr lang="en-US" dirty="0"/>
              <a:t>But if we see better fit that is R^2 </a:t>
            </a:r>
            <a:r>
              <a:rPr lang="en-US" dirty="0" err="1"/>
              <a:t>BaggingRegressor</a:t>
            </a:r>
            <a:r>
              <a:rPr lang="en-US" dirty="0"/>
              <a:t>  with hyper parameter tuning given better </a:t>
            </a:r>
            <a:r>
              <a:rPr lang="en-US" dirty="0" smtClean="0"/>
              <a:t>results.</a:t>
            </a:r>
            <a:endParaRPr lang="en-IN" dirty="0"/>
          </a:p>
          <a:p>
            <a:endParaRPr lang="en-IN" dirty="0"/>
          </a:p>
          <a:p>
            <a:endParaRPr lang="en-IN" dirty="0"/>
          </a:p>
        </p:txBody>
      </p:sp>
    </p:spTree>
    <p:extLst>
      <p:ext uri="{BB962C8B-B14F-4D97-AF65-F5344CB8AC3E}">
        <p14:creationId xmlns:p14="http://schemas.microsoft.com/office/powerpoint/2010/main" val="953270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I thought among all the models  </a:t>
            </a:r>
            <a:r>
              <a:rPr lang="en-US" dirty="0" err="1" smtClean="0"/>
              <a:t>BaggingRegressor</a:t>
            </a:r>
            <a:r>
              <a:rPr lang="en-US" dirty="0" smtClean="0"/>
              <a:t> with hyper parameter tuning is better and decided to predict for test data using same algorithm</a:t>
            </a:r>
            <a:r>
              <a:rPr lang="en-US" dirty="0" smtClean="0"/>
              <a:t>.</a:t>
            </a:r>
          </a:p>
          <a:p>
            <a:r>
              <a:rPr lang="en-US" dirty="0" smtClean="0"/>
              <a:t>So now logistic company can estimate the price and  they can charge from customers to get profits and also not charge more from customers.</a:t>
            </a:r>
            <a:endParaRPr lang="en-IN" dirty="0"/>
          </a:p>
        </p:txBody>
      </p:sp>
    </p:spTree>
    <p:extLst>
      <p:ext uri="{BB962C8B-B14F-4D97-AF65-F5344CB8AC3E}">
        <p14:creationId xmlns:p14="http://schemas.microsoft.com/office/powerpoint/2010/main" val="3911904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624" y="-1467544"/>
            <a:ext cx="8229600" cy="1143000"/>
          </a:xfrm>
        </p:spPr>
        <p:txBody>
          <a:bodyPr/>
          <a:lstStyle/>
          <a:p>
            <a:endParaRPr lang="en-IN" dirty="0"/>
          </a:p>
        </p:txBody>
      </p:sp>
      <p:sp>
        <p:nvSpPr>
          <p:cNvPr id="3" name="Content Placeholder 2"/>
          <p:cNvSpPr>
            <a:spLocks noGrp="1"/>
          </p:cNvSpPr>
          <p:nvPr>
            <p:ph idx="1"/>
          </p:nvPr>
        </p:nvSpPr>
        <p:spPr/>
        <p:txBody>
          <a:bodyPr/>
          <a:lstStyle/>
          <a:p>
            <a:r>
              <a:rPr lang="en-US" dirty="0" smtClean="0"/>
              <a:t>Thank You</a:t>
            </a:r>
            <a:endParaRPr lang="en-IN" dirty="0"/>
          </a:p>
        </p:txBody>
      </p:sp>
    </p:spTree>
    <p:extLst>
      <p:ext uri="{BB962C8B-B14F-4D97-AF65-F5344CB8AC3E}">
        <p14:creationId xmlns:p14="http://schemas.microsoft.com/office/powerpoint/2010/main" val="856706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747464"/>
            <a:ext cx="7772400" cy="1911246"/>
          </a:xfrm>
        </p:spPr>
        <p:txBody>
          <a:bodyPr/>
          <a:lstStyle/>
          <a:p>
            <a:r>
              <a:rPr lang="en-US" dirty="0" smtClean="0"/>
              <a:t>Table of Contents </a:t>
            </a:r>
            <a:endParaRPr lang="en-IN" dirty="0"/>
          </a:p>
        </p:txBody>
      </p:sp>
      <p:sp>
        <p:nvSpPr>
          <p:cNvPr id="3" name="Subtitle 2"/>
          <p:cNvSpPr>
            <a:spLocks noGrp="1"/>
          </p:cNvSpPr>
          <p:nvPr>
            <p:ph type="subTitle" idx="1"/>
          </p:nvPr>
        </p:nvSpPr>
        <p:spPr>
          <a:xfrm>
            <a:off x="-2484784" y="1484784"/>
            <a:ext cx="6400800" cy="4226024"/>
          </a:xfrm>
        </p:spPr>
        <p:txBody>
          <a:bodyPr>
            <a:normAutofit/>
          </a:bodyPr>
          <a:lstStyle/>
          <a:p>
            <a:r>
              <a:rPr lang="en-US" dirty="0" smtClean="0"/>
              <a:t>                         1.Problem Statement</a:t>
            </a:r>
          </a:p>
          <a:p>
            <a:r>
              <a:rPr lang="en-US" dirty="0" smtClean="0"/>
              <a:t>     2.Purpose </a:t>
            </a:r>
            <a:endParaRPr lang="en-IN" dirty="0"/>
          </a:p>
          <a:p>
            <a:r>
              <a:rPr lang="en-US" dirty="0" smtClean="0"/>
              <a:t>3.Data</a:t>
            </a:r>
          </a:p>
          <a:p>
            <a:r>
              <a:rPr lang="en-US" dirty="0" smtClean="0"/>
              <a:t>                          4.Feature Engineering</a:t>
            </a:r>
          </a:p>
          <a:p>
            <a:r>
              <a:rPr lang="en-US" dirty="0" smtClean="0"/>
              <a:t>              5.Visualisations</a:t>
            </a:r>
            <a:endParaRPr lang="en-IN" dirty="0" smtClean="0"/>
          </a:p>
          <a:p>
            <a:r>
              <a:rPr lang="en-US" dirty="0" smtClean="0"/>
              <a:t>                   6.Model / Analysis</a:t>
            </a:r>
            <a:endParaRPr lang="en-IN" dirty="0" smtClean="0"/>
          </a:p>
          <a:p>
            <a:r>
              <a:rPr lang="en-US" dirty="0" smtClean="0"/>
              <a:t>  7.Results </a:t>
            </a:r>
            <a:endParaRPr lang="en-IN" dirty="0" smtClean="0"/>
          </a:p>
          <a:p>
            <a:r>
              <a:rPr lang="en-US" dirty="0" smtClean="0"/>
              <a:t>         8.Conclusion</a:t>
            </a:r>
            <a:endParaRPr lang="en-IN" dirty="0" smtClean="0"/>
          </a:p>
          <a:p>
            <a:endParaRPr lang="en-IN" dirty="0"/>
          </a:p>
        </p:txBody>
      </p:sp>
    </p:spTree>
    <p:extLst>
      <p:ext uri="{BB962C8B-B14F-4D97-AF65-F5344CB8AC3E}">
        <p14:creationId xmlns:p14="http://schemas.microsoft.com/office/powerpoint/2010/main" val="3126798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4000"/>
            <a:duotone>
              <a:schemeClr val="bg2">
                <a:shade val="3000"/>
                <a:satMod val="110000"/>
              </a:schemeClr>
              <a:schemeClr val="bg2">
                <a:tint val="60000"/>
                <a:satMod val="425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04664"/>
            <a:ext cx="7015808" cy="1440160"/>
          </a:xfrm>
        </p:spPr>
        <p:txBody>
          <a:bodyPr>
            <a:normAutofit fontScale="90000"/>
          </a:bodyPr>
          <a:lstStyle/>
          <a:p>
            <a:r>
              <a:rPr lang="en-US" dirty="0"/>
              <a:t>Problem </a:t>
            </a:r>
            <a:r>
              <a:rPr lang="en-US" dirty="0" smtClean="0"/>
              <a:t>Statement:</a:t>
            </a:r>
            <a:endParaRPr lang="en-IN" dirty="0"/>
          </a:p>
        </p:txBody>
      </p:sp>
      <p:sp>
        <p:nvSpPr>
          <p:cNvPr id="3" name="Subtitle 2"/>
          <p:cNvSpPr>
            <a:spLocks noGrp="1"/>
          </p:cNvSpPr>
          <p:nvPr>
            <p:ph type="subTitle" idx="1"/>
          </p:nvPr>
        </p:nvSpPr>
        <p:spPr>
          <a:xfrm>
            <a:off x="567261" y="2390622"/>
            <a:ext cx="8280920" cy="3456384"/>
          </a:xfrm>
        </p:spPr>
        <p:txBody>
          <a:bodyPr>
            <a:normAutofit lnSpcReduction="10000"/>
          </a:bodyPr>
          <a:lstStyle/>
          <a:p>
            <a:pPr algn="l">
              <a:spcBef>
                <a:spcPts val="0"/>
              </a:spcBef>
              <a:defRPr/>
            </a:pPr>
            <a:r>
              <a:rPr lang="en-US" dirty="0" smtClean="0"/>
              <a:t> </a:t>
            </a:r>
            <a:r>
              <a:rPr lang="en-US" dirty="0" err="1" smtClean="0"/>
              <a:t>SwiftFreight</a:t>
            </a:r>
            <a:r>
              <a:rPr lang="en-US" dirty="0" smtClean="0"/>
              <a:t> </a:t>
            </a:r>
            <a:r>
              <a:rPr lang="en-US" dirty="0"/>
              <a:t>is the </a:t>
            </a:r>
            <a:r>
              <a:rPr lang="en-US" dirty="0" err="1"/>
              <a:t>delhivery</a:t>
            </a:r>
            <a:r>
              <a:rPr lang="en-US" dirty="0"/>
              <a:t> partner between </a:t>
            </a:r>
            <a:r>
              <a:rPr lang="en-US" dirty="0" smtClean="0"/>
              <a:t>the customer </a:t>
            </a:r>
            <a:r>
              <a:rPr lang="en-US" dirty="0"/>
              <a:t>and freight services. This partner charge from the customer and pay to the freight services and </a:t>
            </a:r>
            <a:r>
              <a:rPr lang="en-US" dirty="0" smtClean="0"/>
              <a:t>during the </a:t>
            </a:r>
            <a:r>
              <a:rPr lang="en-US" dirty="0"/>
              <a:t>transaction they will make their profit/revenue. The problem  is arriving that how much amount they should charge from </a:t>
            </a:r>
            <a:r>
              <a:rPr lang="en-US" dirty="0" smtClean="0"/>
              <a:t>customer for </a:t>
            </a:r>
            <a:r>
              <a:rPr lang="en-US" dirty="0"/>
              <a:t>shipment . So they would like to decide the estimated cost for the carriers. </a:t>
            </a:r>
            <a:endParaRPr lang="en-IN" dirty="0"/>
          </a:p>
        </p:txBody>
      </p:sp>
    </p:spTree>
    <p:extLst>
      <p:ext uri="{BB962C8B-B14F-4D97-AF65-F5344CB8AC3E}">
        <p14:creationId xmlns:p14="http://schemas.microsoft.com/office/powerpoint/2010/main" val="3391651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IN" dirty="0"/>
          </a:p>
        </p:txBody>
      </p:sp>
      <p:sp>
        <p:nvSpPr>
          <p:cNvPr id="3" name="Content Placeholder 2"/>
          <p:cNvSpPr>
            <a:spLocks noGrp="1"/>
          </p:cNvSpPr>
          <p:nvPr>
            <p:ph idx="1"/>
          </p:nvPr>
        </p:nvSpPr>
        <p:spPr>
          <a:xfrm>
            <a:off x="457200" y="1600201"/>
            <a:ext cx="8229600" cy="4061048"/>
          </a:xfrm>
        </p:spPr>
        <p:txBody>
          <a:bodyPr/>
          <a:lstStyle/>
          <a:p>
            <a:r>
              <a:rPr lang="en-US" dirty="0" smtClean="0"/>
              <a:t>To decide </a:t>
            </a:r>
            <a:r>
              <a:rPr lang="en-US" dirty="0"/>
              <a:t>the estimated cost for the </a:t>
            </a:r>
            <a:r>
              <a:rPr lang="en-US" dirty="0" smtClean="0"/>
              <a:t>carriers.</a:t>
            </a:r>
          </a:p>
          <a:p>
            <a:r>
              <a:rPr lang="en-US" dirty="0" smtClean="0"/>
              <a:t>This </a:t>
            </a:r>
            <a:r>
              <a:rPr lang="en-US" dirty="0"/>
              <a:t>information will enable them to quote </a:t>
            </a:r>
            <a:r>
              <a:rPr lang="en-US" dirty="0" smtClean="0"/>
              <a:t>the </a:t>
            </a:r>
            <a:r>
              <a:rPr lang="en-US" dirty="0"/>
              <a:t>best price for the </a:t>
            </a:r>
            <a:r>
              <a:rPr lang="en-US" dirty="0" smtClean="0"/>
              <a:t>customer.</a:t>
            </a:r>
          </a:p>
          <a:p>
            <a:r>
              <a:rPr lang="en-IN" dirty="0" smtClean="0"/>
              <a:t>Reduce </a:t>
            </a:r>
            <a:r>
              <a:rPr lang="en-IN" dirty="0"/>
              <a:t>revenue leakages</a:t>
            </a:r>
            <a:r>
              <a:rPr lang="en-US" dirty="0" smtClean="0"/>
              <a:t> .</a:t>
            </a:r>
          </a:p>
          <a:p>
            <a:r>
              <a:rPr lang="en-IN" dirty="0" smtClean="0"/>
              <a:t>Increase </a:t>
            </a:r>
            <a:r>
              <a:rPr lang="en-IN" dirty="0"/>
              <a:t>their bottom </a:t>
            </a:r>
            <a:r>
              <a:rPr lang="en-IN" dirty="0" smtClean="0"/>
              <a:t>line.</a:t>
            </a:r>
            <a:endParaRPr lang="en-IN" dirty="0"/>
          </a:p>
        </p:txBody>
      </p:sp>
    </p:spTree>
    <p:extLst>
      <p:ext uri="{BB962C8B-B14F-4D97-AF65-F5344CB8AC3E}">
        <p14:creationId xmlns:p14="http://schemas.microsoft.com/office/powerpoint/2010/main" val="1323873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5" y="1700808"/>
            <a:ext cx="4024777" cy="2614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509120"/>
            <a:ext cx="6624736" cy="151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999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about variables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Variable                                  </a:t>
            </a:r>
          </a:p>
          <a:p>
            <a:r>
              <a:rPr lang="en-US" dirty="0" smtClean="0"/>
              <a:t>1 ORDER_NBR                       </a:t>
            </a:r>
          </a:p>
          <a:p>
            <a:r>
              <a:rPr lang="en-US" dirty="0" smtClean="0"/>
              <a:t>2 EQUIPMENT_TYPE            </a:t>
            </a:r>
          </a:p>
          <a:p>
            <a:r>
              <a:rPr lang="en-US" dirty="0" smtClean="0"/>
              <a:t>3 CUSTOMER_MILES            </a:t>
            </a:r>
          </a:p>
          <a:p>
            <a:r>
              <a:rPr lang="en-US" dirty="0" smtClean="0"/>
              <a:t>4 WEIGHT                              </a:t>
            </a:r>
          </a:p>
          <a:p>
            <a:r>
              <a:rPr lang="en-US" dirty="0" smtClean="0"/>
              <a:t>5 ORDER_COST                       </a:t>
            </a:r>
          </a:p>
          <a:p>
            <a:r>
              <a:rPr lang="en-US" dirty="0" smtClean="0"/>
              <a:t>6 FIRST_PICK_ZIP</a:t>
            </a:r>
          </a:p>
          <a:p>
            <a:r>
              <a:rPr lang="en-US" dirty="0" smtClean="0"/>
              <a:t>7 FIRST_PICK_EARLY_APPT   </a:t>
            </a:r>
          </a:p>
          <a:p>
            <a:r>
              <a:rPr lang="en-US" dirty="0" smtClean="0"/>
              <a:t>8 FIRST_PICK_LATE_APPT</a:t>
            </a:r>
          </a:p>
          <a:p>
            <a:r>
              <a:rPr lang="en-US" dirty="0" smtClean="0"/>
              <a:t>9 LAST_DELIVERY_ZIP                        </a:t>
            </a:r>
          </a:p>
          <a:p>
            <a:r>
              <a:rPr lang="en-US" dirty="0" smtClean="0"/>
              <a:t>10 LAST_DELIVERY_EARLY_APPT    </a:t>
            </a:r>
          </a:p>
          <a:p>
            <a:r>
              <a:rPr lang="en-US" dirty="0" smtClean="0"/>
              <a:t>11 LAST_DELIVERY_LATE_APPT    </a:t>
            </a:r>
          </a:p>
          <a:p>
            <a:r>
              <a:rPr lang="en-US" dirty="0" smtClean="0"/>
              <a:t>12 IS_HAZARDOUS</a:t>
            </a:r>
            <a:endParaRPr lang="en-IN" dirty="0"/>
          </a:p>
        </p:txBody>
      </p:sp>
    </p:spTree>
    <p:extLst>
      <p:ext uri="{BB962C8B-B14F-4D97-AF65-F5344CB8AC3E}">
        <p14:creationId xmlns:p14="http://schemas.microsoft.com/office/powerpoint/2010/main" val="4059427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639887"/>
            <a:ext cx="82296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908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a:t>D</a:t>
            </a:r>
            <a:r>
              <a:rPr lang="en-US" dirty="0" smtClean="0"/>
              <a:t>ata</a:t>
            </a:r>
            <a:endParaRPr lang="en-IN" dirty="0"/>
          </a:p>
        </p:txBody>
      </p:sp>
      <p:sp>
        <p:nvSpPr>
          <p:cNvPr id="3" name="Content Placeholder 2"/>
          <p:cNvSpPr>
            <a:spLocks noGrp="1"/>
          </p:cNvSpPr>
          <p:nvPr>
            <p:ph idx="1"/>
          </p:nvPr>
        </p:nvSpPr>
        <p:spPr/>
        <p:txBody>
          <a:bodyPr/>
          <a:lstStyle/>
          <a:p>
            <a:r>
              <a:rPr lang="en-US" dirty="0" smtClean="0"/>
              <a:t>Rows:</a:t>
            </a:r>
            <a:r>
              <a:rPr lang="en-IN" dirty="0" smtClean="0"/>
              <a:t>18739</a:t>
            </a:r>
          </a:p>
          <a:p>
            <a:r>
              <a:rPr lang="en-US" dirty="0" smtClean="0"/>
              <a:t>Duplicated values:0</a:t>
            </a:r>
          </a:p>
          <a:p>
            <a:r>
              <a:rPr lang="en-US" dirty="0" smtClean="0"/>
              <a:t>Null values : Yes in 6 COLUMNS</a:t>
            </a:r>
          </a:p>
          <a:p>
            <a:endParaRPr lang="en-IN" dirty="0"/>
          </a:p>
        </p:txBody>
      </p:sp>
    </p:spTree>
    <p:extLst>
      <p:ext uri="{BB962C8B-B14F-4D97-AF65-F5344CB8AC3E}">
        <p14:creationId xmlns:p14="http://schemas.microsoft.com/office/powerpoint/2010/main" val="2289110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IN" dirty="0"/>
          </a:p>
        </p:txBody>
      </p:sp>
      <p:sp>
        <p:nvSpPr>
          <p:cNvPr id="3" name="Content Placeholder 2"/>
          <p:cNvSpPr>
            <a:spLocks noGrp="1"/>
          </p:cNvSpPr>
          <p:nvPr>
            <p:ph idx="1"/>
          </p:nvPr>
        </p:nvSpPr>
        <p:spPr/>
        <p:txBody>
          <a:bodyPr/>
          <a:lstStyle/>
          <a:p>
            <a:r>
              <a:rPr lang="en-IN" dirty="0" err="1"/>
              <a:t>Time_BETWEEN_EARLY</a:t>
            </a:r>
            <a:endParaRPr lang="en-IN" dirty="0"/>
          </a:p>
          <a:p>
            <a:r>
              <a:rPr lang="en-IN" dirty="0" err="1"/>
              <a:t>Time_BETWEEN_LATE</a:t>
            </a:r>
            <a:endParaRPr lang="en-IN" dirty="0"/>
          </a:p>
          <a:p>
            <a:r>
              <a:rPr lang="en-IN" dirty="0"/>
              <a:t>FIRST_PICK_DURATION</a:t>
            </a:r>
          </a:p>
          <a:p>
            <a:r>
              <a:rPr lang="en-IN" dirty="0"/>
              <a:t>LAST_DELIVERY_DURATION</a:t>
            </a:r>
          </a:p>
          <a:p>
            <a:r>
              <a:rPr lang="en-IN" dirty="0"/>
              <a:t>ORDER_PROCESSING_TIME</a:t>
            </a:r>
          </a:p>
          <a:p>
            <a:r>
              <a:rPr lang="en-IN" dirty="0"/>
              <a:t>ORDER_DURATION</a:t>
            </a:r>
          </a:p>
          <a:p>
            <a:endParaRPr lang="en-IN" dirty="0"/>
          </a:p>
        </p:txBody>
      </p:sp>
    </p:spTree>
    <p:extLst>
      <p:ext uri="{BB962C8B-B14F-4D97-AF65-F5344CB8AC3E}">
        <p14:creationId xmlns:p14="http://schemas.microsoft.com/office/powerpoint/2010/main" val="651330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573</TotalTime>
  <Words>377</Words>
  <Application>Microsoft Office PowerPoint</Application>
  <PresentationFormat>On-screen Show (4:3)</PresentationFormat>
  <Paragraphs>71</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Shipment Cost Prediction for a Logistics Company</vt:lpstr>
      <vt:lpstr>Table of Contents </vt:lpstr>
      <vt:lpstr>Problem Statement:</vt:lpstr>
      <vt:lpstr>PURPOSE</vt:lpstr>
      <vt:lpstr>Machine Learning </vt:lpstr>
      <vt:lpstr>Information about variables</vt:lpstr>
      <vt:lpstr>PowerPoint Presentation</vt:lpstr>
      <vt:lpstr>About Data</vt:lpstr>
      <vt:lpstr>Feature Engineering</vt:lpstr>
      <vt:lpstr>Exploratory Data Analysis </vt:lpstr>
      <vt:lpstr>VZ type shipment is used for hazardious type .</vt:lpstr>
      <vt:lpstr>Data Cleaning/preprocessing </vt:lpstr>
      <vt:lpstr>Models </vt:lpstr>
      <vt:lpstr>ERROR MATRICS USED</vt:lpstr>
      <vt:lpstr>Results</vt:lpstr>
      <vt:lpstr>Conclusion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Shipment Cost Prediction for a Logistics Company</dc:title>
  <dc:creator>ismail - [2010]</dc:creator>
  <cp:lastModifiedBy>ismail - [2010]</cp:lastModifiedBy>
  <cp:revision>23</cp:revision>
  <dcterms:created xsi:type="dcterms:W3CDTF">2023-05-17T16:36:39Z</dcterms:created>
  <dcterms:modified xsi:type="dcterms:W3CDTF">2023-05-18T17:10:56Z</dcterms:modified>
</cp:coreProperties>
</file>