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  <p:sldMasterId id="2147483690" r:id="rId3"/>
  </p:sldMasterIdLst>
  <p:notesMasterIdLst>
    <p:notesMasterId r:id="rId12"/>
  </p:notesMasterIdLst>
  <p:sldIdLst>
    <p:sldId id="276" r:id="rId4"/>
    <p:sldId id="307" r:id="rId5"/>
    <p:sldId id="315" r:id="rId6"/>
    <p:sldId id="259" r:id="rId7"/>
    <p:sldId id="310" r:id="rId8"/>
    <p:sldId id="309" r:id="rId9"/>
    <p:sldId id="308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3BB09A-AF4C-4E42-800E-E0CCBD8AA2D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730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06720F70-BA56-4CED-8129-02AC4F79AB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F7CC53-A36C-4D93-9F7C-4C700EF14111}"/>
              </a:ext>
            </a:extLst>
          </p:cNvPr>
          <p:cNvGrpSpPr/>
          <p:nvPr userDrawn="1"/>
        </p:nvGrpSpPr>
        <p:grpSpPr>
          <a:xfrm>
            <a:off x="580088" y="2381012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2FB75B8-3239-4653-89F8-BC18EB1DACD2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080612-9FFE-4326-A4AB-6DD2D34BF3F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D0CE6C6-8292-4BBD-B0BE-529CA590DDE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91C6C6-F21F-4379-9888-C019D107200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96A7EA-9159-44B6-B689-FA7C45183FF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6A45D0-0735-4D0E-B921-956D797E14E8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82682-EEC1-45C1-8DBD-FDE934CEF4A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0CA23FC-5CCC-4455-A4C0-0576978D15D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FCDE46-E227-4A73-892B-831DB15B38BD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702B253-DFF7-46FE-9D8A-A6BEA1EC6A2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B7635C6-671E-47C7-864A-0E3B88B638E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60A1CE2-64A0-4790-AA7A-F8D31AA628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84C83AB2-22CB-425D-80FA-9A4A987EA62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13650" y="2545573"/>
            <a:ext cx="3795983" cy="23486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7692AED9-5A1C-4291-A685-38C1BCC00D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A836DBF-0045-451A-B884-57703C49E95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13554"/>
            <a:ext cx="12192000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5AD9D005-1A52-44B7-9752-F8F6596AD0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50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4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3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9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26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altLang="zh-CN" dirty="0"/>
              <a:t>www.freepptbackgrounds.net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2F3E-182A-4E42-99A7-A84D607325D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271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71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416800" y="1117601"/>
            <a:ext cx="3541486" cy="4644571"/>
          </a:xfrm>
          <a:custGeom>
            <a:avLst/>
            <a:gdLst>
              <a:gd name="connsiteX0" fmla="*/ 0 w 3541486"/>
              <a:gd name="connsiteY0" fmla="*/ 0 h 4644571"/>
              <a:gd name="connsiteX1" fmla="*/ 3541486 w 3541486"/>
              <a:gd name="connsiteY1" fmla="*/ 0 h 4644571"/>
              <a:gd name="connsiteX2" fmla="*/ 3541486 w 3541486"/>
              <a:gd name="connsiteY2" fmla="*/ 4644571 h 4644571"/>
              <a:gd name="connsiteX3" fmla="*/ 0 w 3541486"/>
              <a:gd name="connsiteY3" fmla="*/ 4644571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1486" h="4644571">
                <a:moveTo>
                  <a:pt x="0" y="0"/>
                </a:moveTo>
                <a:lnTo>
                  <a:pt x="3541486" y="0"/>
                </a:lnTo>
                <a:lnTo>
                  <a:pt x="3541486" y="4644571"/>
                </a:lnTo>
                <a:lnTo>
                  <a:pt x="0" y="46445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976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103086" y="1815193"/>
            <a:ext cx="2133600" cy="3672114"/>
          </a:xfrm>
          <a:custGeom>
            <a:avLst/>
            <a:gdLst>
              <a:gd name="connsiteX0" fmla="*/ 0 w 2133600"/>
              <a:gd name="connsiteY0" fmla="*/ 0 h 3672114"/>
              <a:gd name="connsiteX1" fmla="*/ 2133600 w 2133600"/>
              <a:gd name="connsiteY1" fmla="*/ 0 h 3672114"/>
              <a:gd name="connsiteX2" fmla="*/ 2133600 w 2133600"/>
              <a:gd name="connsiteY2" fmla="*/ 3672114 h 3672114"/>
              <a:gd name="connsiteX3" fmla="*/ 0 w 2133600"/>
              <a:gd name="connsiteY3" fmla="*/ 3672114 h 367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3672114">
                <a:moveTo>
                  <a:pt x="0" y="0"/>
                </a:moveTo>
                <a:lnTo>
                  <a:pt x="2133600" y="0"/>
                </a:lnTo>
                <a:lnTo>
                  <a:pt x="2133600" y="3672114"/>
                </a:lnTo>
                <a:lnTo>
                  <a:pt x="0" y="36721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156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717143" y="1582058"/>
            <a:ext cx="2046514" cy="3675951"/>
          </a:xfrm>
          <a:custGeom>
            <a:avLst/>
            <a:gdLst>
              <a:gd name="connsiteX0" fmla="*/ 0 w 2046514"/>
              <a:gd name="connsiteY0" fmla="*/ 0 h 3675951"/>
              <a:gd name="connsiteX1" fmla="*/ 2046514 w 2046514"/>
              <a:gd name="connsiteY1" fmla="*/ 0 h 3675951"/>
              <a:gd name="connsiteX2" fmla="*/ 2046514 w 2046514"/>
              <a:gd name="connsiteY2" fmla="*/ 3675951 h 3675951"/>
              <a:gd name="connsiteX3" fmla="*/ 0 w 2046514"/>
              <a:gd name="connsiteY3" fmla="*/ 3675951 h 367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6514" h="3675951">
                <a:moveTo>
                  <a:pt x="0" y="0"/>
                </a:moveTo>
                <a:lnTo>
                  <a:pt x="2046514" y="0"/>
                </a:lnTo>
                <a:lnTo>
                  <a:pt x="2046514" y="3675951"/>
                </a:lnTo>
                <a:lnTo>
                  <a:pt x="0" y="36759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861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51543" y="1915886"/>
            <a:ext cx="3976914" cy="5312228"/>
          </a:xfrm>
          <a:custGeom>
            <a:avLst/>
            <a:gdLst>
              <a:gd name="connsiteX0" fmla="*/ 0 w 3976914"/>
              <a:gd name="connsiteY0" fmla="*/ 0 h 5312228"/>
              <a:gd name="connsiteX1" fmla="*/ 3976914 w 3976914"/>
              <a:gd name="connsiteY1" fmla="*/ 0 h 5312228"/>
              <a:gd name="connsiteX2" fmla="*/ 3976914 w 3976914"/>
              <a:gd name="connsiteY2" fmla="*/ 5312228 h 5312228"/>
              <a:gd name="connsiteX3" fmla="*/ 0 w 3976914"/>
              <a:gd name="connsiteY3" fmla="*/ 5312228 h 531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914" h="5312228">
                <a:moveTo>
                  <a:pt x="0" y="0"/>
                </a:moveTo>
                <a:lnTo>
                  <a:pt x="3976914" y="0"/>
                </a:lnTo>
                <a:lnTo>
                  <a:pt x="3976914" y="5312228"/>
                </a:lnTo>
                <a:lnTo>
                  <a:pt x="0" y="53122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73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E7E3DCA-86D6-4FDC-8410-483D394E883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3131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65FC983-D283-482C-B524-53814353861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25365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13196244-BBC5-47C6-86F5-9A396A60583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47599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AC78498C-F5F8-48D1-B226-3366F9FA0B4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769832" y="1820285"/>
            <a:ext cx="2496277" cy="42343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462903" y="1990205"/>
            <a:ext cx="4230401" cy="2698763"/>
          </a:xfrm>
          <a:custGeom>
            <a:avLst/>
            <a:gdLst>
              <a:gd name="connsiteX0" fmla="*/ 0 w 4230401"/>
              <a:gd name="connsiteY0" fmla="*/ 0 h 2698763"/>
              <a:gd name="connsiteX1" fmla="*/ 4230401 w 4230401"/>
              <a:gd name="connsiteY1" fmla="*/ 0 h 2698763"/>
              <a:gd name="connsiteX2" fmla="*/ 4230401 w 4230401"/>
              <a:gd name="connsiteY2" fmla="*/ 2698763 h 2698763"/>
              <a:gd name="connsiteX3" fmla="*/ 0 w 4230401"/>
              <a:gd name="connsiteY3" fmla="*/ 2698763 h 26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0401" h="2698763">
                <a:moveTo>
                  <a:pt x="0" y="0"/>
                </a:moveTo>
                <a:lnTo>
                  <a:pt x="4230401" y="0"/>
                </a:lnTo>
                <a:lnTo>
                  <a:pt x="4230401" y="2698763"/>
                </a:lnTo>
                <a:lnTo>
                  <a:pt x="0" y="26987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986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30863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5873174" y="330199"/>
            <a:ext cx="5690753" cy="6235700"/>
          </a:xfrm>
          <a:custGeom>
            <a:avLst/>
            <a:gdLst>
              <a:gd name="connsiteX0" fmla="*/ 1927513 w 5690753"/>
              <a:gd name="connsiteY0" fmla="*/ 5216070 h 6235700"/>
              <a:gd name="connsiteX1" fmla="*/ 3763240 w 5690753"/>
              <a:gd name="connsiteY1" fmla="*/ 5216070 h 6235700"/>
              <a:gd name="connsiteX2" fmla="*/ 3763240 w 5690753"/>
              <a:gd name="connsiteY2" fmla="*/ 6235699 h 6235700"/>
              <a:gd name="connsiteX3" fmla="*/ 1927513 w 5690753"/>
              <a:gd name="connsiteY3" fmla="*/ 6235699 h 6235700"/>
              <a:gd name="connsiteX4" fmla="*/ 0 w 5690753"/>
              <a:gd name="connsiteY4" fmla="*/ 5216070 h 6235700"/>
              <a:gd name="connsiteX5" fmla="*/ 1835727 w 5690753"/>
              <a:gd name="connsiteY5" fmla="*/ 5216070 h 6235700"/>
              <a:gd name="connsiteX6" fmla="*/ 1835727 w 5690753"/>
              <a:gd name="connsiteY6" fmla="*/ 6235699 h 6235700"/>
              <a:gd name="connsiteX7" fmla="*/ 0 w 5690753"/>
              <a:gd name="connsiteY7" fmla="*/ 6235699 h 6235700"/>
              <a:gd name="connsiteX8" fmla="*/ 3855026 w 5690753"/>
              <a:gd name="connsiteY8" fmla="*/ 4216400 h 6235700"/>
              <a:gd name="connsiteX9" fmla="*/ 5690753 w 5690753"/>
              <a:gd name="connsiteY9" fmla="*/ 4216400 h 6235700"/>
              <a:gd name="connsiteX10" fmla="*/ 5690753 w 5690753"/>
              <a:gd name="connsiteY10" fmla="*/ 6235700 h 6235700"/>
              <a:gd name="connsiteX11" fmla="*/ 3855026 w 5690753"/>
              <a:gd name="connsiteY11" fmla="*/ 6235700 h 6235700"/>
              <a:gd name="connsiteX12" fmla="*/ 3855026 w 5690753"/>
              <a:gd name="connsiteY12" fmla="*/ 2108200 h 6235700"/>
              <a:gd name="connsiteX13" fmla="*/ 5690753 w 5690753"/>
              <a:gd name="connsiteY13" fmla="*/ 2108200 h 6235700"/>
              <a:gd name="connsiteX14" fmla="*/ 5690753 w 5690753"/>
              <a:gd name="connsiteY14" fmla="*/ 4127500 h 6235700"/>
              <a:gd name="connsiteX15" fmla="*/ 3855026 w 5690753"/>
              <a:gd name="connsiteY15" fmla="*/ 4127500 h 6235700"/>
              <a:gd name="connsiteX16" fmla="*/ 3855026 w 5690753"/>
              <a:gd name="connsiteY16" fmla="*/ 0 h 6235700"/>
              <a:gd name="connsiteX17" fmla="*/ 5690753 w 5690753"/>
              <a:gd name="connsiteY17" fmla="*/ 0 h 6235700"/>
              <a:gd name="connsiteX18" fmla="*/ 5690753 w 5690753"/>
              <a:gd name="connsiteY18" fmla="*/ 2019300 h 6235700"/>
              <a:gd name="connsiteX19" fmla="*/ 3855026 w 5690753"/>
              <a:gd name="connsiteY19" fmla="*/ 2019300 h 6235700"/>
              <a:gd name="connsiteX20" fmla="*/ 1927513 w 5690753"/>
              <a:gd name="connsiteY20" fmla="*/ 0 h 6235700"/>
              <a:gd name="connsiteX21" fmla="*/ 3763240 w 5690753"/>
              <a:gd name="connsiteY21" fmla="*/ 0 h 6235700"/>
              <a:gd name="connsiteX22" fmla="*/ 3763240 w 5690753"/>
              <a:gd name="connsiteY22" fmla="*/ 1019629 h 6235700"/>
              <a:gd name="connsiteX23" fmla="*/ 1927513 w 5690753"/>
              <a:gd name="connsiteY23" fmla="*/ 1019629 h 6235700"/>
              <a:gd name="connsiteX24" fmla="*/ 0 w 5690753"/>
              <a:gd name="connsiteY24" fmla="*/ 0 h 6235700"/>
              <a:gd name="connsiteX25" fmla="*/ 1835727 w 5690753"/>
              <a:gd name="connsiteY25" fmla="*/ 0 h 6235700"/>
              <a:gd name="connsiteX26" fmla="*/ 1835727 w 5690753"/>
              <a:gd name="connsiteY26" fmla="*/ 1019629 h 6235700"/>
              <a:gd name="connsiteX27" fmla="*/ 0 w 5690753"/>
              <a:gd name="connsiteY27" fmla="*/ 1019629 h 623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90753" h="6235700">
                <a:moveTo>
                  <a:pt x="1927513" y="5216070"/>
                </a:moveTo>
                <a:lnTo>
                  <a:pt x="3763240" y="5216070"/>
                </a:lnTo>
                <a:lnTo>
                  <a:pt x="3763240" y="6235699"/>
                </a:lnTo>
                <a:lnTo>
                  <a:pt x="1927513" y="6235699"/>
                </a:lnTo>
                <a:close/>
                <a:moveTo>
                  <a:pt x="0" y="5216070"/>
                </a:moveTo>
                <a:lnTo>
                  <a:pt x="1835727" y="5216070"/>
                </a:lnTo>
                <a:lnTo>
                  <a:pt x="1835727" y="6235699"/>
                </a:lnTo>
                <a:lnTo>
                  <a:pt x="0" y="6235699"/>
                </a:lnTo>
                <a:close/>
                <a:moveTo>
                  <a:pt x="3855026" y="4216400"/>
                </a:moveTo>
                <a:lnTo>
                  <a:pt x="5690753" y="4216400"/>
                </a:lnTo>
                <a:lnTo>
                  <a:pt x="5690753" y="6235700"/>
                </a:lnTo>
                <a:lnTo>
                  <a:pt x="3855026" y="6235700"/>
                </a:lnTo>
                <a:close/>
                <a:moveTo>
                  <a:pt x="3855026" y="2108200"/>
                </a:moveTo>
                <a:lnTo>
                  <a:pt x="5690753" y="2108200"/>
                </a:lnTo>
                <a:lnTo>
                  <a:pt x="5690753" y="4127500"/>
                </a:lnTo>
                <a:lnTo>
                  <a:pt x="3855026" y="4127500"/>
                </a:lnTo>
                <a:close/>
                <a:moveTo>
                  <a:pt x="3855026" y="0"/>
                </a:moveTo>
                <a:lnTo>
                  <a:pt x="5690753" y="0"/>
                </a:lnTo>
                <a:lnTo>
                  <a:pt x="5690753" y="2019300"/>
                </a:lnTo>
                <a:lnTo>
                  <a:pt x="3855026" y="2019300"/>
                </a:lnTo>
                <a:close/>
                <a:moveTo>
                  <a:pt x="1927513" y="0"/>
                </a:moveTo>
                <a:lnTo>
                  <a:pt x="3763240" y="0"/>
                </a:lnTo>
                <a:lnTo>
                  <a:pt x="3763240" y="1019629"/>
                </a:lnTo>
                <a:lnTo>
                  <a:pt x="1927513" y="1019629"/>
                </a:lnTo>
                <a:close/>
                <a:moveTo>
                  <a:pt x="0" y="0"/>
                </a:moveTo>
                <a:lnTo>
                  <a:pt x="1835727" y="0"/>
                </a:lnTo>
                <a:lnTo>
                  <a:pt x="1835727" y="1019629"/>
                </a:lnTo>
                <a:lnTo>
                  <a:pt x="0" y="10196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0" name="Freeform 9"/>
          <p:cNvSpPr>
            <a:spLocks noGrp="1"/>
          </p:cNvSpPr>
          <p:nvPr>
            <p:ph type="pic" sz="quarter" idx="17"/>
          </p:nvPr>
        </p:nvSpPr>
        <p:spPr>
          <a:xfrm>
            <a:off x="5873175" y="1480457"/>
            <a:ext cx="3720769" cy="3933372"/>
          </a:xfrm>
          <a:custGeom>
            <a:avLst/>
            <a:gdLst>
              <a:gd name="connsiteX0" fmla="*/ 0 w 3720769"/>
              <a:gd name="connsiteY0" fmla="*/ 0 h 3933372"/>
              <a:gd name="connsiteX1" fmla="*/ 3720769 w 3720769"/>
              <a:gd name="connsiteY1" fmla="*/ 0 h 3933372"/>
              <a:gd name="connsiteX2" fmla="*/ 3720769 w 3720769"/>
              <a:gd name="connsiteY2" fmla="*/ 3933372 h 3933372"/>
              <a:gd name="connsiteX3" fmla="*/ 0 w 3720769"/>
              <a:gd name="connsiteY3" fmla="*/ 3933372 h 393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0769" h="3933372">
                <a:moveTo>
                  <a:pt x="0" y="0"/>
                </a:moveTo>
                <a:lnTo>
                  <a:pt x="3720769" y="0"/>
                </a:lnTo>
                <a:lnTo>
                  <a:pt x="3720769" y="3933372"/>
                </a:lnTo>
                <a:lnTo>
                  <a:pt x="0" y="39333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6663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313715" y="1770743"/>
            <a:ext cx="5196114" cy="3251200"/>
          </a:xfrm>
          <a:custGeom>
            <a:avLst/>
            <a:gdLst>
              <a:gd name="connsiteX0" fmla="*/ 0 w 5196114"/>
              <a:gd name="connsiteY0" fmla="*/ 0 h 3251200"/>
              <a:gd name="connsiteX1" fmla="*/ 5196114 w 5196114"/>
              <a:gd name="connsiteY1" fmla="*/ 0 h 3251200"/>
              <a:gd name="connsiteX2" fmla="*/ 5196114 w 5196114"/>
              <a:gd name="connsiteY2" fmla="*/ 3251200 h 3251200"/>
              <a:gd name="connsiteX3" fmla="*/ 0 w 5196114"/>
              <a:gd name="connsiteY3" fmla="*/ 3251200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6114" h="3251200">
                <a:moveTo>
                  <a:pt x="0" y="0"/>
                </a:moveTo>
                <a:lnTo>
                  <a:pt x="5196114" y="0"/>
                </a:lnTo>
                <a:lnTo>
                  <a:pt x="5196114" y="3251200"/>
                </a:lnTo>
                <a:lnTo>
                  <a:pt x="0" y="3251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86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62907" cy="6858000"/>
          </a:xfrm>
          <a:custGeom>
            <a:avLst/>
            <a:gdLst>
              <a:gd name="connsiteX0" fmla="*/ 0 w 4262907"/>
              <a:gd name="connsiteY0" fmla="*/ 0 h 6858000"/>
              <a:gd name="connsiteX1" fmla="*/ 4262907 w 4262907"/>
              <a:gd name="connsiteY1" fmla="*/ 0 h 6858000"/>
              <a:gd name="connsiteX2" fmla="*/ 4262907 w 4262907"/>
              <a:gd name="connsiteY2" fmla="*/ 6858000 h 6858000"/>
              <a:gd name="connsiteX3" fmla="*/ 0 w 426290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2907" h="6858000">
                <a:moveTo>
                  <a:pt x="0" y="0"/>
                </a:moveTo>
                <a:lnTo>
                  <a:pt x="4262907" y="0"/>
                </a:lnTo>
                <a:lnTo>
                  <a:pt x="426290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43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A695027E-AB95-49DD-8397-858A506841D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B8C3BC-30AC-4B0F-BEBE-EE9F677659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7B471C-89AA-49D9-9452-73E8E148A9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70170" y="3916392"/>
            <a:ext cx="5921830" cy="29416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2B911B9C-7AC0-4439-B279-941619F0ECE3}"/>
              </a:ext>
            </a:extLst>
          </p:cNvPr>
          <p:cNvGrpSpPr/>
          <p:nvPr userDrawn="1"/>
        </p:nvGrpSpPr>
        <p:grpSpPr>
          <a:xfrm>
            <a:off x="850796" y="2141886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61D06D85-780B-4761-8162-4C1D9C032BDA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D4453C17-8DD9-443A-A2DC-035A73479185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5927C0AF-C07D-41A9-8C1F-43B3A20E0406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AA7F0E01-A59A-4E72-8633-C4792131721B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A75D6F9D-D687-45E5-9D5E-6EB8E7BC335F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FA90F74-9FBF-4B08-87AE-B7AB879D55A6}"/>
              </a:ext>
            </a:extLst>
          </p:cNvPr>
          <p:cNvGrpSpPr/>
          <p:nvPr userDrawn="1"/>
        </p:nvGrpSpPr>
        <p:grpSpPr>
          <a:xfrm>
            <a:off x="3428276" y="2108018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F4467050-FB9C-4C00-80BB-25385546913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BFB69184-F129-435E-B32E-F17440D56EB2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DD555917-2950-4962-9058-2940D91C30E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E1347983-4020-4D04-98E2-432F47403A7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A7373AD9-6765-49BA-BD27-010608BCFFF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C2C2A87-6608-4D3D-82ED-756E3E50D32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391378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F5143C5E-1F77-4730-8C65-48C0352E20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440275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E5729333-E0A2-444C-B86D-6A6D786736BA}"/>
              </a:ext>
            </a:extLst>
          </p:cNvPr>
          <p:cNvGrpSpPr/>
          <p:nvPr userDrawn="1"/>
        </p:nvGrpSpPr>
        <p:grpSpPr>
          <a:xfrm>
            <a:off x="2077784" y="1970191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00003B70-DA10-4423-AD78-81A864DDB2ED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57D1F3A3-CCDF-4586-AC47-BC39C66C2D8A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6FD698D9-D6CA-45B2-9FBA-D5D87F51596E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E2F813C3-4DA9-4825-85E8-96B2B7FF8D8D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46316A48-316C-410A-9713-1489C834A9B0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E584DD74-8F2B-4880-8D84-F5C079E309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301827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237A4EB9-6FB0-4B0C-AA6A-4E6470E80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2F3E-182A-4E42-99A7-A84D607325D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D6-B666-4B05-8BB0-A162590E57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D3331-60ED-49D6-868F-9BB2144FE6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  <a:alpha val="82000"/>
                </a:schemeClr>
              </a:gs>
              <a:gs pos="21000">
                <a:schemeClr val="accent4">
                  <a:lumMod val="0"/>
                  <a:lumOff val="100000"/>
                  <a:alpha val="43000"/>
                </a:scheme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2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55F31B-5646-435B-BDAE-D687D9D5496E}"/>
              </a:ext>
            </a:extLst>
          </p:cNvPr>
          <p:cNvCxnSpPr/>
          <p:nvPr/>
        </p:nvCxnSpPr>
        <p:spPr>
          <a:xfrm>
            <a:off x="1676400" y="1714500"/>
            <a:ext cx="0" cy="318135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80186A-335B-472C-B2CB-D182910B234F}"/>
              </a:ext>
            </a:extLst>
          </p:cNvPr>
          <p:cNvSpPr/>
          <p:nvPr/>
        </p:nvSpPr>
        <p:spPr>
          <a:xfrm>
            <a:off x="2152479" y="2106364"/>
            <a:ext cx="63956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思源黑体 CN Heavy" panose="020B0A00000000000000" pitchFamily="34" charset="-122"/>
                <a:cs typeface="+mn-cs"/>
              </a:rPr>
              <a:t>JUDUL</a:t>
            </a:r>
            <a:r>
              <a:rPr kumimoji="0" lang="en-US" altLang="zh-CN" sz="7200" b="0" i="0" u="none" strike="noStrike" kern="1200" cap="none" spc="-150" normalizeH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思源黑体 CN Heavy" panose="020B0A00000000000000" pitchFamily="34" charset="-122"/>
                <a:cs typeface="+mn-cs"/>
              </a:rPr>
              <a:t> </a:t>
            </a:r>
            <a:r>
              <a:rPr kumimoji="0" lang="en-US" altLang="zh-CN" sz="7200" b="0" i="0" u="none" strike="noStrike" kern="1200" cap="none" spc="-150" normalizeH="0" baseline="0" noProof="0" dirty="0" err="1">
                <a:ln>
                  <a:noFill/>
                </a:ln>
                <a:solidFill>
                  <a:srgbClr val="E0B07F">
                    <a:lumMod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思源黑体 CN Heavy" panose="020B0A00000000000000" pitchFamily="34" charset="-122"/>
                <a:cs typeface="+mn-cs"/>
              </a:rPr>
              <a:t>JUDUL</a:t>
            </a:r>
            <a:endParaRPr kumimoji="0" lang="zh-CN" altLang="en-US" sz="7200" b="0" i="0" u="none" strike="noStrike" kern="1200" cap="none" spc="-150" normalizeH="0" baseline="0" noProof="0" dirty="0">
              <a:ln>
                <a:noFill/>
              </a:ln>
              <a:solidFill>
                <a:srgbClr val="E0B07F">
                  <a:lumMod val="10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5FE2616-DAE9-4BF0-B28E-278B57C75952}"/>
              </a:ext>
            </a:extLst>
          </p:cNvPr>
          <p:cNvSpPr/>
          <p:nvPr/>
        </p:nvSpPr>
        <p:spPr>
          <a:xfrm>
            <a:off x="2162816" y="3305175"/>
            <a:ext cx="5742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solidFill>
                  <a:srgbClr val="FFFFFF">
                    <a:lumMod val="6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Sub </a:t>
            </a:r>
            <a:r>
              <a:rPr lang="en-US" altLang="zh-CN" sz="4000" dirty="0" err="1">
                <a:solidFill>
                  <a:srgbClr val="FFFFFF">
                    <a:lumMod val="6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Judul</a:t>
            </a:r>
            <a:r>
              <a:rPr lang="en-US" altLang="zh-CN" sz="4000" dirty="0">
                <a:solidFill>
                  <a:srgbClr val="FFFFFF">
                    <a:lumMod val="6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485F206-66CE-4BE3-93BC-47067A12B7CE}"/>
              </a:ext>
            </a:extLst>
          </p:cNvPr>
          <p:cNvCxnSpPr>
            <a:cxnSpLocks/>
          </p:cNvCxnSpPr>
          <p:nvPr/>
        </p:nvCxnSpPr>
        <p:spPr>
          <a:xfrm flipH="1">
            <a:off x="9372952" y="2303261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99ECC3F-242B-43EC-9146-7DBA230C4517}"/>
              </a:ext>
            </a:extLst>
          </p:cNvPr>
          <p:cNvCxnSpPr>
            <a:cxnSpLocks/>
          </p:cNvCxnSpPr>
          <p:nvPr/>
        </p:nvCxnSpPr>
        <p:spPr>
          <a:xfrm flipH="1">
            <a:off x="9859367" y="1015703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E518352-B633-4D4E-AF88-7C676144864F}"/>
              </a:ext>
            </a:extLst>
          </p:cNvPr>
          <p:cNvCxnSpPr>
            <a:cxnSpLocks/>
          </p:cNvCxnSpPr>
          <p:nvPr/>
        </p:nvCxnSpPr>
        <p:spPr>
          <a:xfrm flipH="1">
            <a:off x="8571974" y="1871208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>
                    <a:alpha val="0"/>
                  </a:schemeClr>
                </a:gs>
                <a:gs pos="5900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E82BAD5-EE9F-4689-AD90-A9790967ED84}"/>
              </a:ext>
            </a:extLst>
          </p:cNvPr>
          <p:cNvCxnSpPr>
            <a:cxnSpLocks/>
          </p:cNvCxnSpPr>
          <p:nvPr/>
        </p:nvCxnSpPr>
        <p:spPr>
          <a:xfrm flipH="1">
            <a:off x="9482350" y="3693485"/>
            <a:ext cx="2066499" cy="3212500"/>
          </a:xfrm>
          <a:prstGeom prst="line">
            <a:avLst/>
          </a:prstGeom>
          <a:ln>
            <a:gradFill>
              <a:gsLst>
                <a:gs pos="885">
                  <a:schemeClr val="tx1"/>
                </a:gs>
                <a:gs pos="59000">
                  <a:schemeClr val="accent1">
                    <a:lumMod val="5000"/>
                    <a:lumOff val="95000"/>
                    <a:alpha val="1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39DEA23C-46C8-46AF-A6A1-F79A8FA5BD63}"/>
              </a:ext>
            </a:extLst>
          </p:cNvPr>
          <p:cNvSpPr/>
          <p:nvPr/>
        </p:nvSpPr>
        <p:spPr>
          <a:xfrm rot="2008142">
            <a:off x="9426391" y="2544303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bg2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DE506AFE-B7F3-4365-8BB9-CDA745049247}"/>
              </a:ext>
            </a:extLst>
          </p:cNvPr>
          <p:cNvSpPr/>
          <p:nvPr/>
        </p:nvSpPr>
        <p:spPr>
          <a:xfrm rot="2008142">
            <a:off x="9652222" y="3288896"/>
            <a:ext cx="319543" cy="1071380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9CA9AA61-F536-405F-903C-6898A753619D}"/>
              </a:ext>
            </a:extLst>
          </p:cNvPr>
          <p:cNvSpPr/>
          <p:nvPr/>
        </p:nvSpPr>
        <p:spPr>
          <a:xfrm rot="2008142">
            <a:off x="11028339" y="2250510"/>
            <a:ext cx="193348" cy="648266"/>
          </a:xfrm>
          <a:custGeom>
            <a:avLst/>
            <a:gdLst>
              <a:gd name="connsiteX0" fmla="*/ 278285 w 319543"/>
              <a:gd name="connsiteY0" fmla="*/ 0 h 1071380"/>
              <a:gd name="connsiteX1" fmla="*/ 319543 w 319543"/>
              <a:gd name="connsiteY1" fmla="*/ 0 h 1071380"/>
              <a:gd name="connsiteX2" fmla="*/ 319543 w 319543"/>
              <a:gd name="connsiteY2" fmla="*/ 601405 h 1071380"/>
              <a:gd name="connsiteX3" fmla="*/ 0 w 319543"/>
              <a:gd name="connsiteY3" fmla="*/ 1071380 h 1071380"/>
              <a:gd name="connsiteX4" fmla="*/ 0 w 319543"/>
              <a:gd name="connsiteY4" fmla="*/ 409295 h 107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543" h="1071380">
                <a:moveTo>
                  <a:pt x="278285" y="0"/>
                </a:moveTo>
                <a:lnTo>
                  <a:pt x="319543" y="0"/>
                </a:lnTo>
                <a:lnTo>
                  <a:pt x="319543" y="601405"/>
                </a:lnTo>
                <a:lnTo>
                  <a:pt x="0" y="1071380"/>
                </a:lnTo>
                <a:lnTo>
                  <a:pt x="0" y="409295"/>
                </a:lnTo>
                <a:close/>
              </a:path>
            </a:pathLst>
          </a:cu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0984E2-A369-4359-A736-4B794ABE03A2}"/>
              </a:ext>
            </a:extLst>
          </p:cNvPr>
          <p:cNvSpPr/>
          <p:nvPr/>
        </p:nvSpPr>
        <p:spPr>
          <a:xfrm>
            <a:off x="960863" y="1769584"/>
            <a:ext cx="4017930" cy="4017930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C0DDA658-E8C3-4AF3-8B7F-CBCA8C363488}"/>
              </a:ext>
            </a:extLst>
          </p:cNvPr>
          <p:cNvSpPr/>
          <p:nvPr/>
        </p:nvSpPr>
        <p:spPr>
          <a:xfrm>
            <a:off x="6157083" y="1574528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1437FF-F4CC-40FD-B08B-1ACF50EA27F6}"/>
              </a:ext>
            </a:extLst>
          </p:cNvPr>
          <p:cNvGrpSpPr/>
          <p:nvPr/>
        </p:nvGrpSpPr>
        <p:grpSpPr>
          <a:xfrm>
            <a:off x="6623483" y="1741739"/>
            <a:ext cx="4262725" cy="1691142"/>
            <a:chOff x="4932040" y="3859150"/>
            <a:chExt cx="3456384" cy="126713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7D1230-AA9E-4016-9A8C-4E720BADC892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76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Moto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Hidup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kelebihan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diri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atau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Deskripsi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diri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contoh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“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Seorang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selalu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bersemangat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menghadapi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tantangan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baru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setiap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harinya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tidur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kalo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belum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bg1"/>
                  </a:solidFill>
                  <a:cs typeface="Arial" pitchFamily="34" charset="0"/>
                </a:rPr>
                <a:t>mencapai</a:t>
              </a: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 1 goals”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11A27-9D6C-4596-B0B0-C4D732D0BA55}"/>
                </a:ext>
              </a:extLst>
            </p:cNvPr>
            <p:cNvSpPr txBox="1"/>
            <p:nvPr/>
          </p:nvSpPr>
          <p:spPr>
            <a:xfrm>
              <a:off x="4932040" y="3859150"/>
              <a:ext cx="34563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b="1" u="sng" dirty="0">
                  <a:solidFill>
                    <a:schemeClr val="bg1"/>
                  </a:solidFill>
                  <a:cs typeface="Arial" pitchFamily="34" charset="0"/>
                </a:rPr>
                <a:t>Ilham </a:t>
              </a:r>
              <a:r>
                <a:rPr lang="en-US" altLang="ko-KR" b="1" u="sng" dirty="0" err="1">
                  <a:solidFill>
                    <a:schemeClr val="bg1"/>
                  </a:solidFill>
                  <a:cs typeface="Arial" pitchFamily="34" charset="0"/>
                </a:rPr>
                <a:t>Ikhwanul</a:t>
              </a:r>
              <a:r>
                <a:rPr lang="en-US" altLang="ko-KR" b="1" u="sng" dirty="0">
                  <a:solidFill>
                    <a:schemeClr val="bg1"/>
                  </a:solidFill>
                  <a:cs typeface="Arial" pitchFamily="34" charset="0"/>
                </a:rPr>
                <a:t> Hakim (</a:t>
              </a:r>
              <a:r>
                <a:rPr lang="en-US" altLang="ko-KR" b="1" u="sng" dirty="0" err="1">
                  <a:solidFill>
                    <a:schemeClr val="bg1"/>
                  </a:solidFill>
                  <a:cs typeface="Arial" pitchFamily="34" charset="0"/>
                </a:rPr>
                <a:t>Umur</a:t>
              </a:r>
              <a:r>
                <a:rPr lang="en-US" altLang="ko-KR" b="1" u="sng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b="1" u="sng" dirty="0" err="1">
                  <a:solidFill>
                    <a:schemeClr val="bg1"/>
                  </a:solidFill>
                  <a:cs typeface="Arial" pitchFamily="34" charset="0"/>
                </a:rPr>
                <a:t>Tahun</a:t>
              </a:r>
              <a:r>
                <a:rPr lang="en-US" altLang="ko-KR" b="1" u="sng" dirty="0">
                  <a:solidFill>
                    <a:schemeClr val="bg1"/>
                  </a:solidFill>
                  <a:cs typeface="Arial" pitchFamily="34" charset="0"/>
                </a:rPr>
                <a:t>)</a:t>
              </a:r>
              <a:endParaRPr lang="ko-KR" altLang="en-US" b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3">
            <a:extLst>
              <a:ext uri="{FF2B5EF4-FFF2-40B4-BE49-F238E27FC236}">
                <a16:creationId xmlns:a16="http://schemas.microsoft.com/office/drawing/2014/main" id="{77199708-E1FF-4E25-883C-07E247672F72}"/>
              </a:ext>
            </a:extLst>
          </p:cNvPr>
          <p:cNvGrpSpPr/>
          <p:nvPr/>
        </p:nvGrpSpPr>
        <p:grpSpPr>
          <a:xfrm>
            <a:off x="1078074" y="1839424"/>
            <a:ext cx="3831243" cy="3282786"/>
            <a:chOff x="1078070" y="1839423"/>
            <a:chExt cx="3831243" cy="3282786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1AED1EC7-F641-417F-94A5-5FA37E75D4EF}"/>
                </a:ext>
              </a:extLst>
            </p:cNvPr>
            <p:cNvSpPr/>
            <p:nvPr/>
          </p:nvSpPr>
          <p:spPr>
            <a:xfrm>
              <a:off x="2404724" y="243810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942192" h="3931865">
                  <a:moveTo>
                    <a:pt x="2826148" y="3448804"/>
                  </a:moveTo>
                  <a:lnTo>
                    <a:pt x="2826148" y="3556804"/>
                  </a:lnTo>
                  <a:lnTo>
                    <a:pt x="3042148" y="3556804"/>
                  </a:lnTo>
                  <a:lnTo>
                    <a:pt x="3042148" y="3448804"/>
                  </a:lnTo>
                  <a:close/>
                  <a:moveTo>
                    <a:pt x="890988" y="3448804"/>
                  </a:moveTo>
                  <a:lnTo>
                    <a:pt x="890988" y="3556804"/>
                  </a:lnTo>
                  <a:lnTo>
                    <a:pt x="1106988" y="3556804"/>
                  </a:lnTo>
                  <a:lnTo>
                    <a:pt x="1106988" y="3448804"/>
                  </a:lnTo>
                  <a:close/>
                  <a:moveTo>
                    <a:pt x="3528192" y="3439467"/>
                  </a:moveTo>
                  <a:lnTo>
                    <a:pt x="3528192" y="3547467"/>
                  </a:lnTo>
                  <a:lnTo>
                    <a:pt x="3744192" y="3547467"/>
                  </a:lnTo>
                  <a:lnTo>
                    <a:pt x="3744192" y="3439467"/>
                  </a:lnTo>
                  <a:close/>
                  <a:moveTo>
                    <a:pt x="198000" y="3439467"/>
                  </a:moveTo>
                  <a:lnTo>
                    <a:pt x="198000" y="3547467"/>
                  </a:lnTo>
                  <a:lnTo>
                    <a:pt x="414000" y="3547467"/>
                  </a:lnTo>
                  <a:lnTo>
                    <a:pt x="414000" y="3439467"/>
                  </a:lnTo>
                  <a:close/>
                  <a:moveTo>
                    <a:pt x="2826148" y="3206154"/>
                  </a:moveTo>
                  <a:lnTo>
                    <a:pt x="2826148" y="3314154"/>
                  </a:lnTo>
                  <a:lnTo>
                    <a:pt x="3042148" y="3314154"/>
                  </a:lnTo>
                  <a:lnTo>
                    <a:pt x="3042148" y="3206154"/>
                  </a:lnTo>
                  <a:close/>
                  <a:moveTo>
                    <a:pt x="890988" y="3206154"/>
                  </a:moveTo>
                  <a:lnTo>
                    <a:pt x="890988" y="3314154"/>
                  </a:lnTo>
                  <a:lnTo>
                    <a:pt x="1106988" y="3314154"/>
                  </a:lnTo>
                  <a:lnTo>
                    <a:pt x="1106988" y="3206154"/>
                  </a:lnTo>
                  <a:close/>
                  <a:moveTo>
                    <a:pt x="3528192" y="3196817"/>
                  </a:moveTo>
                  <a:lnTo>
                    <a:pt x="3528192" y="3304817"/>
                  </a:lnTo>
                  <a:lnTo>
                    <a:pt x="3744192" y="3304817"/>
                  </a:lnTo>
                  <a:lnTo>
                    <a:pt x="3744192" y="3196817"/>
                  </a:lnTo>
                  <a:close/>
                  <a:moveTo>
                    <a:pt x="198000" y="3196817"/>
                  </a:moveTo>
                  <a:lnTo>
                    <a:pt x="198000" y="3304817"/>
                  </a:lnTo>
                  <a:lnTo>
                    <a:pt x="414000" y="3304817"/>
                  </a:lnTo>
                  <a:lnTo>
                    <a:pt x="414000" y="3196817"/>
                  </a:lnTo>
                  <a:close/>
                  <a:moveTo>
                    <a:pt x="2070064" y="3046635"/>
                  </a:moveTo>
                  <a:lnTo>
                    <a:pt x="2070064" y="3154635"/>
                  </a:lnTo>
                  <a:lnTo>
                    <a:pt x="2286064" y="3154635"/>
                  </a:lnTo>
                  <a:lnTo>
                    <a:pt x="2286064" y="3046635"/>
                  </a:lnTo>
                  <a:close/>
                  <a:moveTo>
                    <a:pt x="1638016" y="3037298"/>
                  </a:moveTo>
                  <a:lnTo>
                    <a:pt x="1638016" y="3145298"/>
                  </a:lnTo>
                  <a:lnTo>
                    <a:pt x="1854016" y="3145298"/>
                  </a:lnTo>
                  <a:lnTo>
                    <a:pt x="1854016" y="3037298"/>
                  </a:lnTo>
                  <a:close/>
                  <a:moveTo>
                    <a:pt x="2826148" y="2963504"/>
                  </a:moveTo>
                  <a:lnTo>
                    <a:pt x="2826148" y="3071504"/>
                  </a:lnTo>
                  <a:lnTo>
                    <a:pt x="3042148" y="3071504"/>
                  </a:lnTo>
                  <a:lnTo>
                    <a:pt x="3042148" y="2963504"/>
                  </a:lnTo>
                  <a:close/>
                  <a:moveTo>
                    <a:pt x="890988" y="2963504"/>
                  </a:moveTo>
                  <a:lnTo>
                    <a:pt x="890988" y="3071504"/>
                  </a:lnTo>
                  <a:lnTo>
                    <a:pt x="1106988" y="3071504"/>
                  </a:lnTo>
                  <a:lnTo>
                    <a:pt x="1106988" y="2963504"/>
                  </a:lnTo>
                  <a:close/>
                  <a:moveTo>
                    <a:pt x="3528192" y="2954167"/>
                  </a:moveTo>
                  <a:lnTo>
                    <a:pt x="3528192" y="3062167"/>
                  </a:lnTo>
                  <a:lnTo>
                    <a:pt x="3744192" y="3062167"/>
                  </a:lnTo>
                  <a:lnTo>
                    <a:pt x="3744192" y="2954167"/>
                  </a:lnTo>
                  <a:close/>
                  <a:moveTo>
                    <a:pt x="198000" y="2954167"/>
                  </a:moveTo>
                  <a:lnTo>
                    <a:pt x="198000" y="3062167"/>
                  </a:lnTo>
                  <a:lnTo>
                    <a:pt x="414000" y="3062167"/>
                  </a:lnTo>
                  <a:lnTo>
                    <a:pt x="414000" y="2954167"/>
                  </a:lnTo>
                  <a:close/>
                  <a:moveTo>
                    <a:pt x="2070064" y="2803981"/>
                  </a:moveTo>
                  <a:lnTo>
                    <a:pt x="2070064" y="2911981"/>
                  </a:lnTo>
                  <a:lnTo>
                    <a:pt x="2286064" y="2911981"/>
                  </a:lnTo>
                  <a:lnTo>
                    <a:pt x="2286064" y="2803981"/>
                  </a:lnTo>
                  <a:close/>
                  <a:moveTo>
                    <a:pt x="1638016" y="2794644"/>
                  </a:moveTo>
                  <a:lnTo>
                    <a:pt x="1638016" y="2902644"/>
                  </a:lnTo>
                  <a:lnTo>
                    <a:pt x="1854016" y="2902644"/>
                  </a:lnTo>
                  <a:lnTo>
                    <a:pt x="1854016" y="2794644"/>
                  </a:lnTo>
                  <a:close/>
                  <a:moveTo>
                    <a:pt x="2826148" y="2720854"/>
                  </a:moveTo>
                  <a:lnTo>
                    <a:pt x="2826148" y="2828854"/>
                  </a:lnTo>
                  <a:lnTo>
                    <a:pt x="3042148" y="2828854"/>
                  </a:lnTo>
                  <a:lnTo>
                    <a:pt x="3042148" y="2720854"/>
                  </a:lnTo>
                  <a:close/>
                  <a:moveTo>
                    <a:pt x="890988" y="2720854"/>
                  </a:moveTo>
                  <a:lnTo>
                    <a:pt x="890988" y="2828854"/>
                  </a:lnTo>
                  <a:lnTo>
                    <a:pt x="1106988" y="2828854"/>
                  </a:lnTo>
                  <a:lnTo>
                    <a:pt x="1106988" y="2720854"/>
                  </a:lnTo>
                  <a:close/>
                  <a:moveTo>
                    <a:pt x="3528192" y="2711517"/>
                  </a:moveTo>
                  <a:lnTo>
                    <a:pt x="3528192" y="2819517"/>
                  </a:lnTo>
                  <a:lnTo>
                    <a:pt x="3744192" y="2819517"/>
                  </a:lnTo>
                  <a:lnTo>
                    <a:pt x="3744192" y="2711517"/>
                  </a:lnTo>
                  <a:close/>
                  <a:moveTo>
                    <a:pt x="198000" y="2711517"/>
                  </a:moveTo>
                  <a:lnTo>
                    <a:pt x="198000" y="2819517"/>
                  </a:lnTo>
                  <a:lnTo>
                    <a:pt x="414000" y="2819517"/>
                  </a:lnTo>
                  <a:lnTo>
                    <a:pt x="414000" y="2711517"/>
                  </a:lnTo>
                  <a:close/>
                  <a:moveTo>
                    <a:pt x="2070064" y="2561331"/>
                  </a:moveTo>
                  <a:lnTo>
                    <a:pt x="2070064" y="2669331"/>
                  </a:lnTo>
                  <a:lnTo>
                    <a:pt x="2286064" y="2669331"/>
                  </a:lnTo>
                  <a:lnTo>
                    <a:pt x="2286064" y="2561331"/>
                  </a:lnTo>
                  <a:close/>
                  <a:moveTo>
                    <a:pt x="1638016" y="2551994"/>
                  </a:moveTo>
                  <a:lnTo>
                    <a:pt x="1638016" y="2659994"/>
                  </a:lnTo>
                  <a:lnTo>
                    <a:pt x="1854016" y="2659994"/>
                  </a:lnTo>
                  <a:lnTo>
                    <a:pt x="1854016" y="2551994"/>
                  </a:lnTo>
                  <a:close/>
                  <a:moveTo>
                    <a:pt x="2826148" y="2478204"/>
                  </a:moveTo>
                  <a:lnTo>
                    <a:pt x="2826148" y="2586204"/>
                  </a:lnTo>
                  <a:lnTo>
                    <a:pt x="3042148" y="2586204"/>
                  </a:lnTo>
                  <a:lnTo>
                    <a:pt x="3042148" y="2478204"/>
                  </a:lnTo>
                  <a:close/>
                  <a:moveTo>
                    <a:pt x="890988" y="2478204"/>
                  </a:moveTo>
                  <a:lnTo>
                    <a:pt x="890988" y="2586204"/>
                  </a:lnTo>
                  <a:lnTo>
                    <a:pt x="1106988" y="2586204"/>
                  </a:lnTo>
                  <a:lnTo>
                    <a:pt x="1106988" y="2478204"/>
                  </a:lnTo>
                  <a:close/>
                  <a:moveTo>
                    <a:pt x="3528192" y="2468867"/>
                  </a:moveTo>
                  <a:lnTo>
                    <a:pt x="3528192" y="2576867"/>
                  </a:lnTo>
                  <a:lnTo>
                    <a:pt x="3744192" y="2576867"/>
                  </a:lnTo>
                  <a:lnTo>
                    <a:pt x="3744192" y="2468867"/>
                  </a:lnTo>
                  <a:close/>
                  <a:moveTo>
                    <a:pt x="198000" y="2468867"/>
                  </a:moveTo>
                  <a:lnTo>
                    <a:pt x="198000" y="2576867"/>
                  </a:lnTo>
                  <a:lnTo>
                    <a:pt x="414000" y="2576867"/>
                  </a:lnTo>
                  <a:lnTo>
                    <a:pt x="414000" y="2468867"/>
                  </a:lnTo>
                  <a:close/>
                  <a:moveTo>
                    <a:pt x="2070064" y="2318681"/>
                  </a:moveTo>
                  <a:lnTo>
                    <a:pt x="2070064" y="2426681"/>
                  </a:lnTo>
                  <a:lnTo>
                    <a:pt x="2286064" y="2426681"/>
                  </a:lnTo>
                  <a:lnTo>
                    <a:pt x="2286064" y="2318681"/>
                  </a:lnTo>
                  <a:close/>
                  <a:moveTo>
                    <a:pt x="1638016" y="2309344"/>
                  </a:moveTo>
                  <a:lnTo>
                    <a:pt x="1638016" y="2417344"/>
                  </a:lnTo>
                  <a:lnTo>
                    <a:pt x="1854016" y="2417344"/>
                  </a:lnTo>
                  <a:lnTo>
                    <a:pt x="1854016" y="2309344"/>
                  </a:lnTo>
                  <a:close/>
                  <a:moveTo>
                    <a:pt x="2826148" y="2235554"/>
                  </a:moveTo>
                  <a:lnTo>
                    <a:pt x="2826148" y="2343554"/>
                  </a:lnTo>
                  <a:lnTo>
                    <a:pt x="3042148" y="2343554"/>
                  </a:lnTo>
                  <a:lnTo>
                    <a:pt x="3042148" y="2235554"/>
                  </a:lnTo>
                  <a:close/>
                  <a:moveTo>
                    <a:pt x="890988" y="2235554"/>
                  </a:moveTo>
                  <a:lnTo>
                    <a:pt x="890988" y="2343554"/>
                  </a:lnTo>
                  <a:lnTo>
                    <a:pt x="1106988" y="2343554"/>
                  </a:lnTo>
                  <a:lnTo>
                    <a:pt x="1106988" y="2235554"/>
                  </a:lnTo>
                  <a:close/>
                  <a:moveTo>
                    <a:pt x="3528192" y="2226217"/>
                  </a:moveTo>
                  <a:lnTo>
                    <a:pt x="3528192" y="2334217"/>
                  </a:lnTo>
                  <a:lnTo>
                    <a:pt x="3744192" y="2334217"/>
                  </a:lnTo>
                  <a:lnTo>
                    <a:pt x="3744192" y="2226217"/>
                  </a:lnTo>
                  <a:close/>
                  <a:moveTo>
                    <a:pt x="198000" y="2226217"/>
                  </a:moveTo>
                  <a:lnTo>
                    <a:pt x="198000" y="2334217"/>
                  </a:lnTo>
                  <a:lnTo>
                    <a:pt x="414000" y="2334217"/>
                  </a:lnTo>
                  <a:lnTo>
                    <a:pt x="414000" y="2226217"/>
                  </a:lnTo>
                  <a:close/>
                  <a:moveTo>
                    <a:pt x="2070064" y="2076031"/>
                  </a:moveTo>
                  <a:lnTo>
                    <a:pt x="2070064" y="2184031"/>
                  </a:lnTo>
                  <a:lnTo>
                    <a:pt x="2286064" y="2184031"/>
                  </a:lnTo>
                  <a:lnTo>
                    <a:pt x="2286064" y="2076031"/>
                  </a:lnTo>
                  <a:close/>
                  <a:moveTo>
                    <a:pt x="1638016" y="2066694"/>
                  </a:moveTo>
                  <a:lnTo>
                    <a:pt x="1638016" y="2174694"/>
                  </a:lnTo>
                  <a:lnTo>
                    <a:pt x="1854016" y="2174694"/>
                  </a:lnTo>
                  <a:lnTo>
                    <a:pt x="1854016" y="2066694"/>
                  </a:lnTo>
                  <a:close/>
                  <a:moveTo>
                    <a:pt x="2826148" y="1992904"/>
                  </a:moveTo>
                  <a:lnTo>
                    <a:pt x="2826148" y="2100904"/>
                  </a:lnTo>
                  <a:lnTo>
                    <a:pt x="3042148" y="2100904"/>
                  </a:lnTo>
                  <a:lnTo>
                    <a:pt x="3042148" y="1992904"/>
                  </a:lnTo>
                  <a:close/>
                  <a:moveTo>
                    <a:pt x="890988" y="1992904"/>
                  </a:moveTo>
                  <a:lnTo>
                    <a:pt x="890988" y="2100904"/>
                  </a:lnTo>
                  <a:lnTo>
                    <a:pt x="1106988" y="2100904"/>
                  </a:lnTo>
                  <a:lnTo>
                    <a:pt x="1106988" y="1992904"/>
                  </a:lnTo>
                  <a:close/>
                  <a:moveTo>
                    <a:pt x="3528192" y="1983567"/>
                  </a:moveTo>
                  <a:lnTo>
                    <a:pt x="3528192" y="2091567"/>
                  </a:lnTo>
                  <a:lnTo>
                    <a:pt x="3744192" y="2091567"/>
                  </a:lnTo>
                  <a:lnTo>
                    <a:pt x="3744192" y="1983567"/>
                  </a:lnTo>
                  <a:close/>
                  <a:moveTo>
                    <a:pt x="198000" y="1983567"/>
                  </a:moveTo>
                  <a:lnTo>
                    <a:pt x="198000" y="2091567"/>
                  </a:lnTo>
                  <a:lnTo>
                    <a:pt x="414000" y="2091567"/>
                  </a:lnTo>
                  <a:lnTo>
                    <a:pt x="414000" y="1983567"/>
                  </a:lnTo>
                  <a:close/>
                  <a:moveTo>
                    <a:pt x="2070064" y="1833381"/>
                  </a:moveTo>
                  <a:lnTo>
                    <a:pt x="2070064" y="1941381"/>
                  </a:lnTo>
                  <a:lnTo>
                    <a:pt x="2286064" y="1941381"/>
                  </a:lnTo>
                  <a:lnTo>
                    <a:pt x="2286064" y="1833381"/>
                  </a:lnTo>
                  <a:close/>
                  <a:moveTo>
                    <a:pt x="1638016" y="1824044"/>
                  </a:moveTo>
                  <a:lnTo>
                    <a:pt x="1638016" y="1932044"/>
                  </a:lnTo>
                  <a:lnTo>
                    <a:pt x="1854016" y="1932044"/>
                  </a:lnTo>
                  <a:lnTo>
                    <a:pt x="1854016" y="1824044"/>
                  </a:lnTo>
                  <a:close/>
                  <a:moveTo>
                    <a:pt x="2826148" y="1750254"/>
                  </a:moveTo>
                  <a:lnTo>
                    <a:pt x="2826148" y="1858254"/>
                  </a:lnTo>
                  <a:lnTo>
                    <a:pt x="3042148" y="1858254"/>
                  </a:lnTo>
                  <a:lnTo>
                    <a:pt x="3042148" y="1750254"/>
                  </a:lnTo>
                  <a:close/>
                  <a:moveTo>
                    <a:pt x="890988" y="1750254"/>
                  </a:moveTo>
                  <a:lnTo>
                    <a:pt x="890988" y="1858254"/>
                  </a:lnTo>
                  <a:lnTo>
                    <a:pt x="1106988" y="1858254"/>
                  </a:lnTo>
                  <a:lnTo>
                    <a:pt x="1106988" y="1750254"/>
                  </a:lnTo>
                  <a:close/>
                  <a:moveTo>
                    <a:pt x="3528192" y="1740917"/>
                  </a:moveTo>
                  <a:lnTo>
                    <a:pt x="3528192" y="1848917"/>
                  </a:lnTo>
                  <a:lnTo>
                    <a:pt x="3744192" y="1848917"/>
                  </a:lnTo>
                  <a:lnTo>
                    <a:pt x="3744192" y="1740917"/>
                  </a:lnTo>
                  <a:close/>
                  <a:moveTo>
                    <a:pt x="198000" y="1740917"/>
                  </a:moveTo>
                  <a:lnTo>
                    <a:pt x="198000" y="1848917"/>
                  </a:lnTo>
                  <a:lnTo>
                    <a:pt x="414000" y="1848917"/>
                  </a:lnTo>
                  <a:lnTo>
                    <a:pt x="414000" y="1740917"/>
                  </a:lnTo>
                  <a:close/>
                  <a:moveTo>
                    <a:pt x="2070064" y="1590731"/>
                  </a:moveTo>
                  <a:lnTo>
                    <a:pt x="2070064" y="1698731"/>
                  </a:lnTo>
                  <a:lnTo>
                    <a:pt x="2286064" y="1698731"/>
                  </a:lnTo>
                  <a:lnTo>
                    <a:pt x="2286064" y="1590731"/>
                  </a:lnTo>
                  <a:close/>
                  <a:moveTo>
                    <a:pt x="1638016" y="1581394"/>
                  </a:moveTo>
                  <a:lnTo>
                    <a:pt x="1638016" y="1689394"/>
                  </a:lnTo>
                  <a:lnTo>
                    <a:pt x="1854016" y="1689394"/>
                  </a:lnTo>
                  <a:lnTo>
                    <a:pt x="1854016" y="1581394"/>
                  </a:lnTo>
                  <a:close/>
                  <a:moveTo>
                    <a:pt x="3330192" y="1507604"/>
                  </a:moveTo>
                  <a:lnTo>
                    <a:pt x="3942192" y="1507604"/>
                  </a:lnTo>
                  <a:lnTo>
                    <a:pt x="3942192" y="3931865"/>
                  </a:lnTo>
                  <a:lnTo>
                    <a:pt x="3330192" y="3931865"/>
                  </a:lnTo>
                  <a:close/>
                  <a:moveTo>
                    <a:pt x="2826148" y="1507604"/>
                  </a:moveTo>
                  <a:lnTo>
                    <a:pt x="2826148" y="1615604"/>
                  </a:lnTo>
                  <a:lnTo>
                    <a:pt x="3042148" y="1615604"/>
                  </a:lnTo>
                  <a:lnTo>
                    <a:pt x="3042148" y="1507604"/>
                  </a:lnTo>
                  <a:close/>
                  <a:moveTo>
                    <a:pt x="890988" y="1507604"/>
                  </a:moveTo>
                  <a:lnTo>
                    <a:pt x="890988" y="1615604"/>
                  </a:lnTo>
                  <a:lnTo>
                    <a:pt x="1106988" y="1615604"/>
                  </a:lnTo>
                  <a:lnTo>
                    <a:pt x="1106988" y="1507604"/>
                  </a:lnTo>
                  <a:close/>
                  <a:moveTo>
                    <a:pt x="0" y="1507604"/>
                  </a:moveTo>
                  <a:lnTo>
                    <a:pt x="612000" y="1507604"/>
                  </a:lnTo>
                  <a:lnTo>
                    <a:pt x="612000" y="3931865"/>
                  </a:lnTo>
                  <a:lnTo>
                    <a:pt x="0" y="3931865"/>
                  </a:lnTo>
                  <a:close/>
                  <a:moveTo>
                    <a:pt x="2070064" y="1348081"/>
                  </a:moveTo>
                  <a:lnTo>
                    <a:pt x="2070064" y="1456081"/>
                  </a:lnTo>
                  <a:lnTo>
                    <a:pt x="2286064" y="1456081"/>
                  </a:lnTo>
                  <a:lnTo>
                    <a:pt x="2286064" y="1348081"/>
                  </a:lnTo>
                  <a:close/>
                  <a:moveTo>
                    <a:pt x="1638016" y="1338744"/>
                  </a:moveTo>
                  <a:lnTo>
                    <a:pt x="1638016" y="1446744"/>
                  </a:lnTo>
                  <a:lnTo>
                    <a:pt x="1854016" y="1446744"/>
                  </a:lnTo>
                  <a:lnTo>
                    <a:pt x="1854016" y="1338744"/>
                  </a:lnTo>
                  <a:close/>
                  <a:moveTo>
                    <a:pt x="2628148" y="1267865"/>
                  </a:moveTo>
                  <a:lnTo>
                    <a:pt x="3240148" y="1267865"/>
                  </a:lnTo>
                  <a:lnTo>
                    <a:pt x="3240148" y="3931865"/>
                  </a:lnTo>
                  <a:lnTo>
                    <a:pt x="2628148" y="3931865"/>
                  </a:lnTo>
                  <a:close/>
                  <a:moveTo>
                    <a:pt x="692988" y="1267865"/>
                  </a:moveTo>
                  <a:lnTo>
                    <a:pt x="1304988" y="1267865"/>
                  </a:lnTo>
                  <a:lnTo>
                    <a:pt x="1304988" y="3931865"/>
                  </a:lnTo>
                  <a:lnTo>
                    <a:pt x="692988" y="3931865"/>
                  </a:lnTo>
                  <a:close/>
                  <a:moveTo>
                    <a:pt x="2070064" y="1105431"/>
                  </a:moveTo>
                  <a:lnTo>
                    <a:pt x="2070064" y="1213431"/>
                  </a:lnTo>
                  <a:lnTo>
                    <a:pt x="2286064" y="1213431"/>
                  </a:lnTo>
                  <a:lnTo>
                    <a:pt x="2286064" y="1105431"/>
                  </a:lnTo>
                  <a:close/>
                  <a:moveTo>
                    <a:pt x="1638016" y="1096094"/>
                  </a:moveTo>
                  <a:lnTo>
                    <a:pt x="1638016" y="1204094"/>
                  </a:lnTo>
                  <a:lnTo>
                    <a:pt x="1854016" y="1204094"/>
                  </a:lnTo>
                  <a:lnTo>
                    <a:pt x="1854016" y="1096094"/>
                  </a:lnTo>
                  <a:close/>
                  <a:moveTo>
                    <a:pt x="2070064" y="862781"/>
                  </a:moveTo>
                  <a:lnTo>
                    <a:pt x="2070064" y="970781"/>
                  </a:lnTo>
                  <a:lnTo>
                    <a:pt x="2286064" y="970781"/>
                  </a:lnTo>
                  <a:lnTo>
                    <a:pt x="2286064" y="862781"/>
                  </a:lnTo>
                  <a:close/>
                  <a:moveTo>
                    <a:pt x="1638016" y="853444"/>
                  </a:moveTo>
                  <a:lnTo>
                    <a:pt x="1638016" y="961444"/>
                  </a:lnTo>
                  <a:lnTo>
                    <a:pt x="1854016" y="961444"/>
                  </a:lnTo>
                  <a:lnTo>
                    <a:pt x="1854016" y="853444"/>
                  </a:lnTo>
                  <a:close/>
                  <a:moveTo>
                    <a:pt x="1883174" y="0"/>
                  </a:moveTo>
                  <a:lnTo>
                    <a:pt x="2040907" y="0"/>
                  </a:lnTo>
                  <a:lnTo>
                    <a:pt x="2040907" y="355600"/>
                  </a:lnTo>
                  <a:lnTo>
                    <a:pt x="2178064" y="355600"/>
                  </a:lnTo>
                  <a:lnTo>
                    <a:pt x="2178064" y="596007"/>
                  </a:lnTo>
                  <a:lnTo>
                    <a:pt x="2538104" y="596007"/>
                  </a:lnTo>
                  <a:lnTo>
                    <a:pt x="2538104" y="3931865"/>
                  </a:lnTo>
                  <a:lnTo>
                    <a:pt x="2142040" y="3931865"/>
                  </a:lnTo>
                  <a:lnTo>
                    <a:pt x="2142040" y="3291036"/>
                  </a:lnTo>
                  <a:lnTo>
                    <a:pt x="1782040" y="3291036"/>
                  </a:lnTo>
                  <a:lnTo>
                    <a:pt x="1782040" y="3931865"/>
                  </a:lnTo>
                  <a:lnTo>
                    <a:pt x="1385976" y="3931865"/>
                  </a:lnTo>
                  <a:lnTo>
                    <a:pt x="1385976" y="596007"/>
                  </a:lnTo>
                  <a:lnTo>
                    <a:pt x="1746016" y="596007"/>
                  </a:lnTo>
                  <a:lnTo>
                    <a:pt x="1746016" y="355600"/>
                  </a:lnTo>
                  <a:lnTo>
                    <a:pt x="1883174" y="3556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1" name="Right Triangle 13">
              <a:extLst>
                <a:ext uri="{FF2B5EF4-FFF2-40B4-BE49-F238E27FC236}">
                  <a16:creationId xmlns:a16="http://schemas.microsoft.com/office/drawing/2014/main" id="{7FEE6EE2-9E41-41B2-A156-AA2E6BFE49FF}"/>
                </a:ext>
              </a:extLst>
            </p:cNvPr>
            <p:cNvSpPr/>
            <p:nvPr/>
          </p:nvSpPr>
          <p:spPr>
            <a:xfrm>
              <a:off x="3555666" y="2235219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32" h="3921971">
                  <a:moveTo>
                    <a:pt x="3379043" y="3254688"/>
                  </a:moveTo>
                  <a:lnTo>
                    <a:pt x="3379043" y="3462328"/>
                  </a:lnTo>
                  <a:lnTo>
                    <a:pt x="3628183" y="3462328"/>
                  </a:lnTo>
                  <a:lnTo>
                    <a:pt x="3628183" y="3254688"/>
                  </a:lnTo>
                  <a:close/>
                  <a:moveTo>
                    <a:pt x="2945132" y="3254688"/>
                  </a:moveTo>
                  <a:lnTo>
                    <a:pt x="2945132" y="3462328"/>
                  </a:lnTo>
                  <a:lnTo>
                    <a:pt x="3194272" y="3462328"/>
                  </a:lnTo>
                  <a:lnTo>
                    <a:pt x="3194272" y="3254688"/>
                  </a:lnTo>
                  <a:close/>
                  <a:moveTo>
                    <a:pt x="2514947" y="3254688"/>
                  </a:moveTo>
                  <a:lnTo>
                    <a:pt x="2514947" y="3462328"/>
                  </a:lnTo>
                  <a:lnTo>
                    <a:pt x="2764087" y="3462328"/>
                  </a:lnTo>
                  <a:lnTo>
                    <a:pt x="2764087" y="3254688"/>
                  </a:lnTo>
                  <a:close/>
                  <a:moveTo>
                    <a:pt x="3379043" y="2864535"/>
                  </a:moveTo>
                  <a:lnTo>
                    <a:pt x="3379043" y="3072175"/>
                  </a:lnTo>
                  <a:lnTo>
                    <a:pt x="3628183" y="3072175"/>
                  </a:lnTo>
                  <a:lnTo>
                    <a:pt x="3628183" y="2864535"/>
                  </a:lnTo>
                  <a:close/>
                  <a:moveTo>
                    <a:pt x="2945132" y="2864535"/>
                  </a:moveTo>
                  <a:lnTo>
                    <a:pt x="2945132" y="3072175"/>
                  </a:lnTo>
                  <a:lnTo>
                    <a:pt x="3194272" y="3072175"/>
                  </a:lnTo>
                  <a:lnTo>
                    <a:pt x="3194272" y="2864535"/>
                  </a:lnTo>
                  <a:close/>
                  <a:moveTo>
                    <a:pt x="2514947" y="2864535"/>
                  </a:moveTo>
                  <a:lnTo>
                    <a:pt x="2514947" y="3072175"/>
                  </a:lnTo>
                  <a:lnTo>
                    <a:pt x="2764087" y="3072175"/>
                  </a:lnTo>
                  <a:lnTo>
                    <a:pt x="2764087" y="2864535"/>
                  </a:lnTo>
                  <a:close/>
                  <a:moveTo>
                    <a:pt x="1945832" y="2577619"/>
                  </a:moveTo>
                  <a:lnTo>
                    <a:pt x="1945832" y="2937659"/>
                  </a:lnTo>
                  <a:lnTo>
                    <a:pt x="2124754" y="2937659"/>
                  </a:lnTo>
                  <a:lnTo>
                    <a:pt x="2124754" y="2577619"/>
                  </a:lnTo>
                  <a:close/>
                  <a:moveTo>
                    <a:pt x="1531681" y="2577619"/>
                  </a:moveTo>
                  <a:lnTo>
                    <a:pt x="1531681" y="2937659"/>
                  </a:lnTo>
                  <a:lnTo>
                    <a:pt x="1710603" y="2937659"/>
                  </a:lnTo>
                  <a:lnTo>
                    <a:pt x="1710603" y="2577619"/>
                  </a:lnTo>
                  <a:close/>
                  <a:moveTo>
                    <a:pt x="1117528" y="2577619"/>
                  </a:moveTo>
                  <a:lnTo>
                    <a:pt x="1117528" y="2937659"/>
                  </a:lnTo>
                  <a:lnTo>
                    <a:pt x="1296450" y="2937659"/>
                  </a:lnTo>
                  <a:lnTo>
                    <a:pt x="1296450" y="2577619"/>
                  </a:lnTo>
                  <a:close/>
                  <a:moveTo>
                    <a:pt x="703375" y="2577619"/>
                  </a:moveTo>
                  <a:lnTo>
                    <a:pt x="703375" y="2937659"/>
                  </a:lnTo>
                  <a:lnTo>
                    <a:pt x="882297" y="2937659"/>
                  </a:lnTo>
                  <a:lnTo>
                    <a:pt x="882297" y="2577619"/>
                  </a:lnTo>
                  <a:close/>
                  <a:moveTo>
                    <a:pt x="289222" y="2577619"/>
                  </a:moveTo>
                  <a:lnTo>
                    <a:pt x="289222" y="2937659"/>
                  </a:lnTo>
                  <a:lnTo>
                    <a:pt x="468144" y="2937659"/>
                  </a:lnTo>
                  <a:lnTo>
                    <a:pt x="468144" y="2577619"/>
                  </a:lnTo>
                  <a:close/>
                  <a:moveTo>
                    <a:pt x="3379043" y="2474382"/>
                  </a:moveTo>
                  <a:lnTo>
                    <a:pt x="3379043" y="2682022"/>
                  </a:lnTo>
                  <a:lnTo>
                    <a:pt x="3628183" y="2682022"/>
                  </a:lnTo>
                  <a:lnTo>
                    <a:pt x="3628183" y="2474382"/>
                  </a:lnTo>
                  <a:close/>
                  <a:moveTo>
                    <a:pt x="2945132" y="2474382"/>
                  </a:moveTo>
                  <a:lnTo>
                    <a:pt x="2945132" y="2682022"/>
                  </a:lnTo>
                  <a:lnTo>
                    <a:pt x="3194272" y="2682022"/>
                  </a:lnTo>
                  <a:lnTo>
                    <a:pt x="3194272" y="2474382"/>
                  </a:lnTo>
                  <a:close/>
                  <a:moveTo>
                    <a:pt x="2514947" y="2474382"/>
                  </a:moveTo>
                  <a:lnTo>
                    <a:pt x="2514947" y="2682022"/>
                  </a:lnTo>
                  <a:lnTo>
                    <a:pt x="2764087" y="2682022"/>
                  </a:lnTo>
                  <a:lnTo>
                    <a:pt x="2764087" y="2474382"/>
                  </a:lnTo>
                  <a:close/>
                  <a:moveTo>
                    <a:pt x="3379043" y="2084229"/>
                  </a:moveTo>
                  <a:lnTo>
                    <a:pt x="3379043" y="2291869"/>
                  </a:lnTo>
                  <a:lnTo>
                    <a:pt x="3628183" y="2291869"/>
                  </a:lnTo>
                  <a:lnTo>
                    <a:pt x="3628183" y="2084229"/>
                  </a:lnTo>
                  <a:close/>
                  <a:moveTo>
                    <a:pt x="2945132" y="2084229"/>
                  </a:moveTo>
                  <a:lnTo>
                    <a:pt x="2945132" y="2291869"/>
                  </a:lnTo>
                  <a:lnTo>
                    <a:pt x="3194272" y="2291869"/>
                  </a:lnTo>
                  <a:lnTo>
                    <a:pt x="3194272" y="2084229"/>
                  </a:lnTo>
                  <a:close/>
                  <a:moveTo>
                    <a:pt x="2514947" y="2084229"/>
                  </a:moveTo>
                  <a:lnTo>
                    <a:pt x="2514947" y="2291869"/>
                  </a:lnTo>
                  <a:lnTo>
                    <a:pt x="2764087" y="2291869"/>
                  </a:lnTo>
                  <a:lnTo>
                    <a:pt x="2764087" y="2084229"/>
                  </a:lnTo>
                  <a:close/>
                  <a:moveTo>
                    <a:pt x="2124144" y="1714020"/>
                  </a:moveTo>
                  <a:lnTo>
                    <a:pt x="2124144" y="2164020"/>
                  </a:lnTo>
                  <a:lnTo>
                    <a:pt x="1296144" y="2164020"/>
                  </a:lnTo>
                  <a:close/>
                  <a:moveTo>
                    <a:pt x="197090" y="609603"/>
                  </a:moveTo>
                  <a:lnTo>
                    <a:pt x="525322" y="609603"/>
                  </a:lnTo>
                  <a:lnTo>
                    <a:pt x="584058" y="2101023"/>
                  </a:lnTo>
                  <a:lnTo>
                    <a:pt x="1296144" y="1714020"/>
                  </a:lnTo>
                  <a:lnTo>
                    <a:pt x="1296144" y="2164020"/>
                  </a:lnTo>
                  <a:lnTo>
                    <a:pt x="586539" y="2164020"/>
                  </a:lnTo>
                  <a:lnTo>
                    <a:pt x="590547" y="2265787"/>
                  </a:lnTo>
                  <a:lnTo>
                    <a:pt x="2232248" y="2265787"/>
                  </a:lnTo>
                  <a:lnTo>
                    <a:pt x="2232248" y="1954513"/>
                  </a:lnTo>
                  <a:lnTo>
                    <a:pt x="2232248" y="1054513"/>
                  </a:lnTo>
                  <a:lnTo>
                    <a:pt x="3888248" y="1954513"/>
                  </a:lnTo>
                  <a:lnTo>
                    <a:pt x="3888432" y="1954513"/>
                  </a:lnTo>
                  <a:lnTo>
                    <a:pt x="3888432" y="3921971"/>
                  </a:lnTo>
                  <a:lnTo>
                    <a:pt x="2304256" y="3921971"/>
                  </a:lnTo>
                  <a:lnTo>
                    <a:pt x="2232248" y="3921971"/>
                  </a:lnTo>
                  <a:lnTo>
                    <a:pt x="772857" y="3921971"/>
                  </a:lnTo>
                  <a:lnTo>
                    <a:pt x="772857" y="3290059"/>
                  </a:lnTo>
                  <a:lnTo>
                    <a:pt x="361206" y="3290059"/>
                  </a:lnTo>
                  <a:lnTo>
                    <a:pt x="361206" y="3921971"/>
                  </a:lnTo>
                  <a:lnTo>
                    <a:pt x="0" y="3921971"/>
                  </a:lnTo>
                  <a:lnTo>
                    <a:pt x="0" y="2265787"/>
                  </a:lnTo>
                  <a:lnTo>
                    <a:pt x="131865" y="2265787"/>
                  </a:lnTo>
                  <a:close/>
                  <a:moveTo>
                    <a:pt x="929888" y="0"/>
                  </a:moveTo>
                  <a:cubicBezTo>
                    <a:pt x="1019595" y="0"/>
                    <a:pt x="1124659" y="30463"/>
                    <a:pt x="1166726" y="102575"/>
                  </a:cubicBezTo>
                  <a:cubicBezTo>
                    <a:pt x="1212070" y="48192"/>
                    <a:pt x="1255094" y="19511"/>
                    <a:pt x="1304210" y="14210"/>
                  </a:cubicBezTo>
                  <a:cubicBezTo>
                    <a:pt x="1353326" y="8909"/>
                    <a:pt x="1418945" y="35057"/>
                    <a:pt x="1461423" y="70767"/>
                  </a:cubicBezTo>
                  <a:cubicBezTo>
                    <a:pt x="1500648" y="39845"/>
                    <a:pt x="1550404" y="23049"/>
                    <a:pt x="1604082" y="23049"/>
                  </a:cubicBezTo>
                  <a:cubicBezTo>
                    <a:pt x="1692530" y="23049"/>
                    <a:pt x="1770327" y="68651"/>
                    <a:pt x="1814928" y="137833"/>
                  </a:cubicBezTo>
                  <a:cubicBezTo>
                    <a:pt x="1859765" y="69447"/>
                    <a:pt x="1937139" y="24416"/>
                    <a:pt x="2025031" y="24416"/>
                  </a:cubicBezTo>
                  <a:cubicBezTo>
                    <a:pt x="2135143" y="24416"/>
                    <a:pt x="2228747" y="95092"/>
                    <a:pt x="2261925" y="193913"/>
                  </a:cubicBezTo>
                  <a:cubicBezTo>
                    <a:pt x="2262329" y="193791"/>
                    <a:pt x="2262735" y="193790"/>
                    <a:pt x="2263140" y="193790"/>
                  </a:cubicBezTo>
                  <a:cubicBezTo>
                    <a:pt x="2402209" y="193790"/>
                    <a:pt x="2514947" y="306528"/>
                    <a:pt x="2514947" y="445597"/>
                  </a:cubicBezTo>
                  <a:cubicBezTo>
                    <a:pt x="2514947" y="584666"/>
                    <a:pt x="2402209" y="697404"/>
                    <a:pt x="2263140" y="697404"/>
                  </a:cubicBezTo>
                  <a:cubicBezTo>
                    <a:pt x="2176391" y="697404"/>
                    <a:pt x="2099888" y="653537"/>
                    <a:pt x="2054640" y="586750"/>
                  </a:cubicBezTo>
                  <a:cubicBezTo>
                    <a:pt x="2010395" y="653762"/>
                    <a:pt x="1934062" y="697404"/>
                    <a:pt x="1847535" y="697404"/>
                  </a:cubicBezTo>
                  <a:cubicBezTo>
                    <a:pt x="1789311" y="697404"/>
                    <a:pt x="1735702" y="677642"/>
                    <a:pt x="1693695" y="643630"/>
                  </a:cubicBezTo>
                  <a:cubicBezTo>
                    <a:pt x="1651689" y="677642"/>
                    <a:pt x="1598080" y="697404"/>
                    <a:pt x="1539855" y="697404"/>
                  </a:cubicBezTo>
                  <a:cubicBezTo>
                    <a:pt x="1441551" y="697404"/>
                    <a:pt x="1356403" y="641072"/>
                    <a:pt x="1315888" y="558445"/>
                  </a:cubicBezTo>
                  <a:cubicBezTo>
                    <a:pt x="1272229" y="598661"/>
                    <a:pt x="1206400" y="634839"/>
                    <a:pt x="1149712" y="622576"/>
                  </a:cubicBezTo>
                  <a:cubicBezTo>
                    <a:pt x="1096483" y="611061"/>
                    <a:pt x="1025744" y="572014"/>
                    <a:pt x="984978" y="498638"/>
                  </a:cubicBezTo>
                  <a:cubicBezTo>
                    <a:pt x="959504" y="574665"/>
                    <a:pt x="887516" y="629050"/>
                    <a:pt x="802824" y="629050"/>
                  </a:cubicBezTo>
                  <a:cubicBezTo>
                    <a:pt x="724492" y="629050"/>
                    <a:pt x="657026" y="582526"/>
                    <a:pt x="627413" y="515210"/>
                  </a:cubicBezTo>
                  <a:cubicBezTo>
                    <a:pt x="584988" y="553591"/>
                    <a:pt x="527392" y="574026"/>
                    <a:pt x="479717" y="567162"/>
                  </a:cubicBezTo>
                  <a:cubicBezTo>
                    <a:pt x="439788" y="561414"/>
                    <a:pt x="406466" y="547383"/>
                    <a:pt x="379767" y="527160"/>
                  </a:cubicBezTo>
                  <a:cubicBezTo>
                    <a:pt x="310874" y="498171"/>
                    <a:pt x="262300" y="430445"/>
                    <a:pt x="261518" y="351249"/>
                  </a:cubicBezTo>
                  <a:cubicBezTo>
                    <a:pt x="261425" y="351089"/>
                    <a:pt x="261381" y="350918"/>
                    <a:pt x="261338" y="350746"/>
                  </a:cubicBezTo>
                  <a:cubicBezTo>
                    <a:pt x="228153" y="316942"/>
                    <a:pt x="208360" y="270473"/>
                    <a:pt x="208360" y="219381"/>
                  </a:cubicBezTo>
                  <a:cubicBezTo>
                    <a:pt x="208360" y="112466"/>
                    <a:pt x="295031" y="25795"/>
                    <a:pt x="401946" y="25795"/>
                  </a:cubicBezTo>
                  <a:cubicBezTo>
                    <a:pt x="425158" y="25795"/>
                    <a:pt x="447416" y="29880"/>
                    <a:pt x="467791" y="38056"/>
                  </a:cubicBezTo>
                  <a:cubicBezTo>
                    <a:pt x="585794" y="17893"/>
                    <a:pt x="696162" y="87852"/>
                    <a:pt x="737322" y="124235"/>
                  </a:cubicBezTo>
                  <a:cubicBezTo>
                    <a:pt x="782627" y="68126"/>
                    <a:pt x="852143" y="0"/>
                    <a:pt x="929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D84501CA-A670-49D1-94E5-33A2FA47E21F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4052779" y="2881841"/>
              <a:ext cx="303013" cy="238714"/>
            </a:xfrm>
            <a:custGeom>
              <a:avLst/>
              <a:gdLst/>
              <a:ahLst/>
              <a:cxnLst/>
              <a:rect l="l" t="t" r="r" b="b"/>
              <a:pathLst>
                <a:path w="3805825" h="2998234">
                  <a:moveTo>
                    <a:pt x="571963" y="2092124"/>
                  </a:moveTo>
                  <a:lnTo>
                    <a:pt x="465390" y="2092124"/>
                  </a:lnTo>
                  <a:lnTo>
                    <a:pt x="571963" y="2198697"/>
                  </a:lnTo>
                  <a:close/>
                  <a:moveTo>
                    <a:pt x="571962" y="1939097"/>
                  </a:moveTo>
                  <a:lnTo>
                    <a:pt x="465390" y="2045669"/>
                  </a:lnTo>
                  <a:lnTo>
                    <a:pt x="571962" y="2045669"/>
                  </a:lnTo>
                  <a:close/>
                  <a:moveTo>
                    <a:pt x="724990" y="2092124"/>
                  </a:moveTo>
                  <a:lnTo>
                    <a:pt x="618417" y="2092124"/>
                  </a:lnTo>
                  <a:lnTo>
                    <a:pt x="618418" y="2198697"/>
                  </a:lnTo>
                  <a:close/>
                  <a:moveTo>
                    <a:pt x="618418" y="1939104"/>
                  </a:moveTo>
                  <a:lnTo>
                    <a:pt x="618417" y="2045669"/>
                  </a:lnTo>
                  <a:lnTo>
                    <a:pt x="724982" y="2045669"/>
                  </a:lnTo>
                  <a:close/>
                  <a:moveTo>
                    <a:pt x="760612" y="1901643"/>
                  </a:moveTo>
                  <a:lnTo>
                    <a:pt x="654047" y="1901643"/>
                  </a:lnTo>
                  <a:lnTo>
                    <a:pt x="760612" y="2008208"/>
                  </a:lnTo>
                  <a:close/>
                  <a:moveTo>
                    <a:pt x="760612" y="1748616"/>
                  </a:moveTo>
                  <a:lnTo>
                    <a:pt x="654040" y="1855188"/>
                  </a:lnTo>
                  <a:lnTo>
                    <a:pt x="760612" y="1855188"/>
                  </a:lnTo>
                  <a:close/>
                  <a:moveTo>
                    <a:pt x="913640" y="1901643"/>
                  </a:moveTo>
                  <a:lnTo>
                    <a:pt x="807067" y="1901643"/>
                  </a:lnTo>
                  <a:lnTo>
                    <a:pt x="807067" y="2008216"/>
                  </a:lnTo>
                  <a:close/>
                  <a:moveTo>
                    <a:pt x="807067" y="1748615"/>
                  </a:moveTo>
                  <a:lnTo>
                    <a:pt x="807067" y="1855188"/>
                  </a:lnTo>
                  <a:lnTo>
                    <a:pt x="913640" y="1855188"/>
                  </a:lnTo>
                  <a:close/>
                  <a:moveTo>
                    <a:pt x="953368" y="1708887"/>
                  </a:moveTo>
                  <a:lnTo>
                    <a:pt x="846796" y="1708887"/>
                  </a:lnTo>
                  <a:lnTo>
                    <a:pt x="953368" y="1815459"/>
                  </a:lnTo>
                  <a:close/>
                  <a:moveTo>
                    <a:pt x="953368" y="1555860"/>
                  </a:moveTo>
                  <a:lnTo>
                    <a:pt x="846796" y="1662432"/>
                  </a:lnTo>
                  <a:lnTo>
                    <a:pt x="953368" y="1662432"/>
                  </a:lnTo>
                  <a:close/>
                  <a:moveTo>
                    <a:pt x="1106396" y="1708887"/>
                  </a:moveTo>
                  <a:lnTo>
                    <a:pt x="999823" y="1708887"/>
                  </a:lnTo>
                  <a:lnTo>
                    <a:pt x="999823" y="1815460"/>
                  </a:lnTo>
                  <a:close/>
                  <a:moveTo>
                    <a:pt x="999823" y="1555860"/>
                  </a:moveTo>
                  <a:lnTo>
                    <a:pt x="999823" y="1662432"/>
                  </a:lnTo>
                  <a:lnTo>
                    <a:pt x="1106396" y="1662432"/>
                  </a:lnTo>
                  <a:close/>
                  <a:moveTo>
                    <a:pt x="1144754" y="1514764"/>
                  </a:moveTo>
                  <a:lnTo>
                    <a:pt x="1038182" y="1514764"/>
                  </a:lnTo>
                  <a:lnTo>
                    <a:pt x="1144754" y="1621337"/>
                  </a:lnTo>
                  <a:close/>
                  <a:moveTo>
                    <a:pt x="1144754" y="1361737"/>
                  </a:moveTo>
                  <a:lnTo>
                    <a:pt x="1038182" y="1468309"/>
                  </a:lnTo>
                  <a:lnTo>
                    <a:pt x="1144754" y="1468309"/>
                  </a:lnTo>
                  <a:close/>
                  <a:moveTo>
                    <a:pt x="1297782" y="1514764"/>
                  </a:moveTo>
                  <a:lnTo>
                    <a:pt x="1191209" y="1514764"/>
                  </a:lnTo>
                  <a:lnTo>
                    <a:pt x="1191209" y="1621337"/>
                  </a:lnTo>
                  <a:close/>
                  <a:moveTo>
                    <a:pt x="1191209" y="1361737"/>
                  </a:moveTo>
                  <a:lnTo>
                    <a:pt x="1191209" y="1468309"/>
                  </a:lnTo>
                  <a:lnTo>
                    <a:pt x="1297782" y="1468309"/>
                  </a:lnTo>
                  <a:close/>
                  <a:moveTo>
                    <a:pt x="1335838" y="1323681"/>
                  </a:moveTo>
                  <a:lnTo>
                    <a:pt x="1229266" y="1323681"/>
                  </a:lnTo>
                  <a:lnTo>
                    <a:pt x="1335838" y="1430253"/>
                  </a:lnTo>
                  <a:close/>
                  <a:moveTo>
                    <a:pt x="1335838" y="1170654"/>
                  </a:moveTo>
                  <a:lnTo>
                    <a:pt x="1229266" y="1277226"/>
                  </a:lnTo>
                  <a:lnTo>
                    <a:pt x="1335838" y="1277226"/>
                  </a:lnTo>
                  <a:close/>
                  <a:moveTo>
                    <a:pt x="1488865" y="1323681"/>
                  </a:moveTo>
                  <a:lnTo>
                    <a:pt x="1382293" y="1323681"/>
                  </a:lnTo>
                  <a:lnTo>
                    <a:pt x="1382293" y="1430253"/>
                  </a:lnTo>
                  <a:close/>
                  <a:moveTo>
                    <a:pt x="1382293" y="1170653"/>
                  </a:moveTo>
                  <a:lnTo>
                    <a:pt x="1382293" y="1277226"/>
                  </a:lnTo>
                  <a:lnTo>
                    <a:pt x="1488865" y="1277226"/>
                  </a:lnTo>
                  <a:close/>
                  <a:moveTo>
                    <a:pt x="2914702" y="2523007"/>
                  </a:moveTo>
                  <a:cubicBezTo>
                    <a:pt x="2900642" y="2508947"/>
                    <a:pt x="2877845" y="2508947"/>
                    <a:pt x="2863784" y="2523007"/>
                  </a:cubicBezTo>
                  <a:cubicBezTo>
                    <a:pt x="2849724" y="2537067"/>
                    <a:pt x="2849724" y="2559864"/>
                    <a:pt x="2863784" y="2573924"/>
                  </a:cubicBezTo>
                  <a:cubicBezTo>
                    <a:pt x="2877845" y="2587985"/>
                    <a:pt x="2900642" y="2587985"/>
                    <a:pt x="2914702" y="2573924"/>
                  </a:cubicBezTo>
                  <a:cubicBezTo>
                    <a:pt x="2928762" y="2559864"/>
                    <a:pt x="2928762" y="2537067"/>
                    <a:pt x="2914702" y="2523007"/>
                  </a:cubicBezTo>
                  <a:close/>
                  <a:moveTo>
                    <a:pt x="1526922" y="1132597"/>
                  </a:moveTo>
                  <a:lnTo>
                    <a:pt x="1420350" y="1132596"/>
                  </a:lnTo>
                  <a:lnTo>
                    <a:pt x="1526922" y="1239169"/>
                  </a:lnTo>
                  <a:close/>
                  <a:moveTo>
                    <a:pt x="1526922" y="979569"/>
                  </a:moveTo>
                  <a:lnTo>
                    <a:pt x="1420350" y="1086141"/>
                  </a:lnTo>
                  <a:lnTo>
                    <a:pt x="1526922" y="1086142"/>
                  </a:lnTo>
                  <a:close/>
                  <a:moveTo>
                    <a:pt x="1679950" y="1132597"/>
                  </a:moveTo>
                  <a:lnTo>
                    <a:pt x="1573377" y="1132597"/>
                  </a:lnTo>
                  <a:lnTo>
                    <a:pt x="1573377" y="1239169"/>
                  </a:lnTo>
                  <a:close/>
                  <a:moveTo>
                    <a:pt x="1573377" y="979569"/>
                  </a:moveTo>
                  <a:lnTo>
                    <a:pt x="1573377" y="1086142"/>
                  </a:lnTo>
                  <a:lnTo>
                    <a:pt x="1679950" y="1086142"/>
                  </a:lnTo>
                  <a:close/>
                  <a:moveTo>
                    <a:pt x="1718007" y="941512"/>
                  </a:moveTo>
                  <a:lnTo>
                    <a:pt x="1611434" y="941512"/>
                  </a:lnTo>
                  <a:lnTo>
                    <a:pt x="1718007" y="1048085"/>
                  </a:lnTo>
                  <a:close/>
                  <a:moveTo>
                    <a:pt x="1718006" y="788485"/>
                  </a:moveTo>
                  <a:lnTo>
                    <a:pt x="1611434" y="895057"/>
                  </a:lnTo>
                  <a:lnTo>
                    <a:pt x="1718006" y="895057"/>
                  </a:lnTo>
                  <a:close/>
                  <a:moveTo>
                    <a:pt x="1871034" y="941512"/>
                  </a:moveTo>
                  <a:lnTo>
                    <a:pt x="1764461" y="941512"/>
                  </a:lnTo>
                  <a:lnTo>
                    <a:pt x="1764462" y="1048085"/>
                  </a:lnTo>
                  <a:close/>
                  <a:moveTo>
                    <a:pt x="1764461" y="788485"/>
                  </a:moveTo>
                  <a:lnTo>
                    <a:pt x="1764462" y="895057"/>
                  </a:lnTo>
                  <a:lnTo>
                    <a:pt x="1871034" y="895057"/>
                  </a:lnTo>
                  <a:close/>
                  <a:moveTo>
                    <a:pt x="3382381" y="1946466"/>
                  </a:moveTo>
                  <a:lnTo>
                    <a:pt x="2893361" y="2435486"/>
                  </a:lnTo>
                  <a:lnTo>
                    <a:pt x="2933988" y="2428503"/>
                  </a:lnTo>
                  <a:lnTo>
                    <a:pt x="3009207" y="2503722"/>
                  </a:lnTo>
                  <a:lnTo>
                    <a:pt x="3003173" y="2538827"/>
                  </a:lnTo>
                  <a:lnTo>
                    <a:pt x="3488958" y="2053042"/>
                  </a:lnTo>
                  <a:lnTo>
                    <a:pt x="3388629" y="1952714"/>
                  </a:lnTo>
                  <a:close/>
                  <a:moveTo>
                    <a:pt x="2405874" y="794872"/>
                  </a:moveTo>
                  <a:lnTo>
                    <a:pt x="2299301" y="794872"/>
                  </a:lnTo>
                  <a:lnTo>
                    <a:pt x="2405874" y="901444"/>
                  </a:lnTo>
                  <a:close/>
                  <a:moveTo>
                    <a:pt x="2789111" y="1176277"/>
                  </a:moveTo>
                  <a:lnTo>
                    <a:pt x="2682538" y="1176278"/>
                  </a:lnTo>
                  <a:lnTo>
                    <a:pt x="2789111" y="1282850"/>
                  </a:lnTo>
                  <a:close/>
                  <a:moveTo>
                    <a:pt x="2596355" y="983521"/>
                  </a:moveTo>
                  <a:lnTo>
                    <a:pt x="2489782" y="983522"/>
                  </a:lnTo>
                  <a:lnTo>
                    <a:pt x="2596355" y="1090094"/>
                  </a:lnTo>
                  <a:close/>
                  <a:moveTo>
                    <a:pt x="3174317" y="1558747"/>
                  </a:moveTo>
                  <a:lnTo>
                    <a:pt x="3067745" y="1558747"/>
                  </a:lnTo>
                  <a:lnTo>
                    <a:pt x="3174317" y="1665320"/>
                  </a:lnTo>
                  <a:close/>
                  <a:moveTo>
                    <a:pt x="2983234" y="1367664"/>
                  </a:moveTo>
                  <a:lnTo>
                    <a:pt x="2876661" y="1367664"/>
                  </a:lnTo>
                  <a:lnTo>
                    <a:pt x="2983234" y="1474236"/>
                  </a:lnTo>
                  <a:close/>
                  <a:moveTo>
                    <a:pt x="3556486" y="1940915"/>
                  </a:moveTo>
                  <a:lnTo>
                    <a:pt x="3449914" y="1940915"/>
                  </a:lnTo>
                  <a:lnTo>
                    <a:pt x="3556487" y="2047488"/>
                  </a:lnTo>
                  <a:close/>
                  <a:moveTo>
                    <a:pt x="3365402" y="1749831"/>
                  </a:moveTo>
                  <a:lnTo>
                    <a:pt x="3258830" y="1749831"/>
                  </a:lnTo>
                  <a:lnTo>
                    <a:pt x="3365402" y="1856404"/>
                  </a:lnTo>
                  <a:close/>
                  <a:moveTo>
                    <a:pt x="3761426" y="2144804"/>
                  </a:moveTo>
                  <a:lnTo>
                    <a:pt x="3654853" y="2144804"/>
                  </a:lnTo>
                  <a:lnTo>
                    <a:pt x="3761426" y="2251377"/>
                  </a:lnTo>
                  <a:close/>
                  <a:moveTo>
                    <a:pt x="2405874" y="657532"/>
                  </a:moveTo>
                  <a:lnTo>
                    <a:pt x="2314989" y="748417"/>
                  </a:lnTo>
                  <a:lnTo>
                    <a:pt x="2405874" y="748417"/>
                  </a:lnTo>
                  <a:close/>
                  <a:moveTo>
                    <a:pt x="2558894" y="794872"/>
                  </a:moveTo>
                  <a:lnTo>
                    <a:pt x="2452329" y="794872"/>
                  </a:lnTo>
                  <a:lnTo>
                    <a:pt x="2452329" y="901437"/>
                  </a:lnTo>
                  <a:close/>
                  <a:moveTo>
                    <a:pt x="2596355" y="830501"/>
                  </a:moveTo>
                  <a:lnTo>
                    <a:pt x="2489790" y="937067"/>
                  </a:lnTo>
                  <a:lnTo>
                    <a:pt x="2596355" y="937067"/>
                  </a:lnTo>
                  <a:close/>
                  <a:moveTo>
                    <a:pt x="2942138" y="1176278"/>
                  </a:moveTo>
                  <a:lnTo>
                    <a:pt x="2835566" y="1176277"/>
                  </a:lnTo>
                  <a:lnTo>
                    <a:pt x="2835566" y="1282850"/>
                  </a:lnTo>
                  <a:close/>
                  <a:moveTo>
                    <a:pt x="2789111" y="1023250"/>
                  </a:moveTo>
                  <a:lnTo>
                    <a:pt x="2682538" y="1129823"/>
                  </a:lnTo>
                  <a:lnTo>
                    <a:pt x="2789111" y="1129823"/>
                  </a:lnTo>
                  <a:close/>
                  <a:moveTo>
                    <a:pt x="2749382" y="983521"/>
                  </a:moveTo>
                  <a:lnTo>
                    <a:pt x="2642810" y="983522"/>
                  </a:lnTo>
                  <a:lnTo>
                    <a:pt x="2642810" y="1090094"/>
                  </a:lnTo>
                  <a:close/>
                  <a:moveTo>
                    <a:pt x="3327345" y="1558747"/>
                  </a:moveTo>
                  <a:lnTo>
                    <a:pt x="3220772" y="1558747"/>
                  </a:lnTo>
                  <a:lnTo>
                    <a:pt x="3220772" y="1665320"/>
                  </a:lnTo>
                  <a:close/>
                  <a:moveTo>
                    <a:pt x="3174317" y="1405720"/>
                  </a:moveTo>
                  <a:lnTo>
                    <a:pt x="3067745" y="1512292"/>
                  </a:lnTo>
                  <a:lnTo>
                    <a:pt x="3174317" y="1512292"/>
                  </a:lnTo>
                  <a:close/>
                  <a:moveTo>
                    <a:pt x="3136261" y="1367664"/>
                  </a:moveTo>
                  <a:lnTo>
                    <a:pt x="3029688" y="1367664"/>
                  </a:lnTo>
                  <a:lnTo>
                    <a:pt x="3029689" y="1474236"/>
                  </a:lnTo>
                  <a:close/>
                  <a:moveTo>
                    <a:pt x="2983234" y="1214636"/>
                  </a:moveTo>
                  <a:lnTo>
                    <a:pt x="2876661" y="1321209"/>
                  </a:lnTo>
                  <a:lnTo>
                    <a:pt x="2983234" y="1321209"/>
                  </a:lnTo>
                  <a:close/>
                  <a:moveTo>
                    <a:pt x="3709514" y="1940915"/>
                  </a:moveTo>
                  <a:lnTo>
                    <a:pt x="3602941" y="1940915"/>
                  </a:lnTo>
                  <a:lnTo>
                    <a:pt x="3602942" y="2047488"/>
                  </a:lnTo>
                  <a:close/>
                  <a:moveTo>
                    <a:pt x="3556487" y="1787888"/>
                  </a:moveTo>
                  <a:lnTo>
                    <a:pt x="3449914" y="1894460"/>
                  </a:lnTo>
                  <a:lnTo>
                    <a:pt x="3556486" y="1894460"/>
                  </a:lnTo>
                  <a:close/>
                  <a:moveTo>
                    <a:pt x="3518430" y="1749831"/>
                  </a:moveTo>
                  <a:lnTo>
                    <a:pt x="3411857" y="1749831"/>
                  </a:lnTo>
                  <a:lnTo>
                    <a:pt x="3411857" y="1856403"/>
                  </a:lnTo>
                  <a:close/>
                  <a:moveTo>
                    <a:pt x="3365402" y="1596803"/>
                  </a:moveTo>
                  <a:lnTo>
                    <a:pt x="3258830" y="1703376"/>
                  </a:lnTo>
                  <a:lnTo>
                    <a:pt x="3365402" y="1703376"/>
                  </a:lnTo>
                  <a:close/>
                  <a:moveTo>
                    <a:pt x="3761426" y="1991777"/>
                  </a:moveTo>
                  <a:lnTo>
                    <a:pt x="3654853" y="2098349"/>
                  </a:lnTo>
                  <a:lnTo>
                    <a:pt x="3761426" y="2098349"/>
                  </a:lnTo>
                  <a:close/>
                  <a:moveTo>
                    <a:pt x="2452329" y="641845"/>
                  </a:moveTo>
                  <a:lnTo>
                    <a:pt x="2452329" y="748417"/>
                  </a:lnTo>
                  <a:lnTo>
                    <a:pt x="2558901" y="748417"/>
                  </a:lnTo>
                  <a:close/>
                  <a:moveTo>
                    <a:pt x="2835566" y="1023250"/>
                  </a:moveTo>
                  <a:lnTo>
                    <a:pt x="2835566" y="1129822"/>
                  </a:lnTo>
                  <a:lnTo>
                    <a:pt x="2942138" y="1129822"/>
                  </a:lnTo>
                  <a:close/>
                  <a:moveTo>
                    <a:pt x="2642810" y="830494"/>
                  </a:moveTo>
                  <a:lnTo>
                    <a:pt x="2642810" y="937066"/>
                  </a:lnTo>
                  <a:lnTo>
                    <a:pt x="2749382" y="937066"/>
                  </a:lnTo>
                  <a:close/>
                  <a:moveTo>
                    <a:pt x="3220772" y="1405720"/>
                  </a:moveTo>
                  <a:lnTo>
                    <a:pt x="3220772" y="1512292"/>
                  </a:lnTo>
                  <a:lnTo>
                    <a:pt x="3327344" y="1512292"/>
                  </a:lnTo>
                  <a:close/>
                  <a:moveTo>
                    <a:pt x="3029688" y="1214636"/>
                  </a:moveTo>
                  <a:lnTo>
                    <a:pt x="3029688" y="1321209"/>
                  </a:lnTo>
                  <a:lnTo>
                    <a:pt x="3136261" y="1321209"/>
                  </a:lnTo>
                  <a:close/>
                  <a:moveTo>
                    <a:pt x="3602941" y="1787888"/>
                  </a:moveTo>
                  <a:lnTo>
                    <a:pt x="3602941" y="1894460"/>
                  </a:lnTo>
                  <a:lnTo>
                    <a:pt x="3709514" y="1894460"/>
                  </a:lnTo>
                  <a:close/>
                  <a:moveTo>
                    <a:pt x="3411857" y="1596803"/>
                  </a:moveTo>
                  <a:lnTo>
                    <a:pt x="3411857" y="1703376"/>
                  </a:lnTo>
                  <a:lnTo>
                    <a:pt x="3518429" y="1703376"/>
                  </a:lnTo>
                  <a:close/>
                  <a:moveTo>
                    <a:pt x="2353083" y="150965"/>
                  </a:moveTo>
                  <a:lnTo>
                    <a:pt x="2025288" y="132265"/>
                  </a:lnTo>
                  <a:lnTo>
                    <a:pt x="2071608" y="178585"/>
                  </a:lnTo>
                  <a:lnTo>
                    <a:pt x="2093619" y="156574"/>
                  </a:lnTo>
                  <a:lnTo>
                    <a:pt x="2220546" y="283501"/>
                  </a:lnTo>
                  <a:close/>
                  <a:moveTo>
                    <a:pt x="2523312" y="286240"/>
                  </a:moveTo>
                  <a:lnTo>
                    <a:pt x="2373298" y="436253"/>
                  </a:lnTo>
                  <a:lnTo>
                    <a:pt x="2500225" y="563180"/>
                  </a:lnTo>
                  <a:lnTo>
                    <a:pt x="2473487" y="589919"/>
                  </a:lnTo>
                  <a:lnTo>
                    <a:pt x="2618667" y="735099"/>
                  </a:lnTo>
                  <a:lnTo>
                    <a:pt x="2619582" y="734183"/>
                  </a:lnTo>
                  <a:lnTo>
                    <a:pt x="2812338" y="926939"/>
                  </a:lnTo>
                  <a:lnTo>
                    <a:pt x="2845693" y="960294"/>
                  </a:lnTo>
                  <a:lnTo>
                    <a:pt x="3005093" y="1119693"/>
                  </a:lnTo>
                  <a:lnTo>
                    <a:pt x="3006461" y="1118325"/>
                  </a:lnTo>
                  <a:lnTo>
                    <a:pt x="3197545" y="1309409"/>
                  </a:lnTo>
                  <a:lnTo>
                    <a:pt x="3232572" y="1344436"/>
                  </a:lnTo>
                  <a:lnTo>
                    <a:pt x="3246403" y="1358267"/>
                  </a:lnTo>
                  <a:close/>
                  <a:moveTo>
                    <a:pt x="2523816" y="30335"/>
                  </a:moveTo>
                  <a:lnTo>
                    <a:pt x="2626629" y="133149"/>
                  </a:lnTo>
                  <a:lnTo>
                    <a:pt x="2552082" y="207696"/>
                  </a:lnTo>
                  <a:lnTo>
                    <a:pt x="2576968" y="232583"/>
                  </a:lnTo>
                  <a:lnTo>
                    <a:pt x="2575182" y="234369"/>
                  </a:lnTo>
                  <a:lnTo>
                    <a:pt x="3513251" y="1625113"/>
                  </a:lnTo>
                  <a:lnTo>
                    <a:pt x="3579714" y="1691577"/>
                  </a:lnTo>
                  <a:lnTo>
                    <a:pt x="3614741" y="1726603"/>
                  </a:lnTo>
                  <a:lnTo>
                    <a:pt x="3784128" y="1895991"/>
                  </a:lnTo>
                  <a:lnTo>
                    <a:pt x="3784653" y="1895466"/>
                  </a:lnTo>
                  <a:lnTo>
                    <a:pt x="3802957" y="1913770"/>
                  </a:lnTo>
                  <a:lnTo>
                    <a:pt x="3802957" y="1914820"/>
                  </a:lnTo>
                  <a:lnTo>
                    <a:pt x="3805825" y="1917687"/>
                  </a:lnTo>
                  <a:lnTo>
                    <a:pt x="3802957" y="1920555"/>
                  </a:lnTo>
                  <a:lnTo>
                    <a:pt x="3802957" y="2329384"/>
                  </a:lnTo>
                  <a:lnTo>
                    <a:pt x="3784653" y="2347688"/>
                  </a:lnTo>
                  <a:lnTo>
                    <a:pt x="3580239" y="2143274"/>
                  </a:lnTo>
                  <a:lnTo>
                    <a:pt x="3579714" y="2143798"/>
                  </a:lnTo>
                  <a:lnTo>
                    <a:pt x="3514414" y="2078498"/>
                  </a:lnTo>
                  <a:lnTo>
                    <a:pt x="2992605" y="2600306"/>
                  </a:lnTo>
                  <a:lnTo>
                    <a:pt x="2990741" y="2611151"/>
                  </a:lnTo>
                  <a:lnTo>
                    <a:pt x="2771416" y="2767764"/>
                  </a:lnTo>
                  <a:lnTo>
                    <a:pt x="2746140" y="2742487"/>
                  </a:lnTo>
                  <a:lnTo>
                    <a:pt x="2670170" y="2818456"/>
                  </a:lnTo>
                  <a:lnTo>
                    <a:pt x="2651401" y="2799687"/>
                  </a:lnTo>
                  <a:cubicBezTo>
                    <a:pt x="2625528" y="2785735"/>
                    <a:pt x="2592950" y="2788926"/>
                    <a:pt x="2569612" y="2809139"/>
                  </a:cubicBezTo>
                  <a:cubicBezTo>
                    <a:pt x="2540180" y="2834630"/>
                    <a:pt x="2535445" y="2878528"/>
                    <a:pt x="2558763" y="2909709"/>
                  </a:cubicBezTo>
                  <a:cubicBezTo>
                    <a:pt x="2580225" y="2939886"/>
                    <a:pt x="2602221" y="2944074"/>
                    <a:pt x="2698387" y="2956528"/>
                  </a:cubicBezTo>
                  <a:cubicBezTo>
                    <a:pt x="2612716" y="3019512"/>
                    <a:pt x="2549084" y="3004923"/>
                    <a:pt x="2499317" y="2954166"/>
                  </a:cubicBezTo>
                  <a:cubicBezTo>
                    <a:pt x="2449549" y="2903408"/>
                    <a:pt x="2462151" y="2804007"/>
                    <a:pt x="2521014" y="2753027"/>
                  </a:cubicBezTo>
                  <a:cubicBezTo>
                    <a:pt x="2561003" y="2718393"/>
                    <a:pt x="2614554" y="2708748"/>
                    <a:pt x="2661444" y="2725347"/>
                  </a:cubicBezTo>
                  <a:lnTo>
                    <a:pt x="2695222" y="2691569"/>
                  </a:lnTo>
                  <a:lnTo>
                    <a:pt x="2669947" y="2666294"/>
                  </a:lnTo>
                  <a:lnTo>
                    <a:pt x="2810390" y="2469612"/>
                  </a:lnTo>
                  <a:lnTo>
                    <a:pt x="2809356" y="2468579"/>
                  </a:lnTo>
                  <a:lnTo>
                    <a:pt x="2815551" y="2462385"/>
                  </a:lnTo>
                  <a:lnTo>
                    <a:pt x="2826559" y="2446968"/>
                  </a:lnTo>
                  <a:lnTo>
                    <a:pt x="2831882" y="2446053"/>
                  </a:lnTo>
                  <a:lnTo>
                    <a:pt x="3356925" y="1921010"/>
                  </a:lnTo>
                  <a:lnTo>
                    <a:pt x="3353603" y="1917688"/>
                  </a:lnTo>
                  <a:lnTo>
                    <a:pt x="3197545" y="1761630"/>
                  </a:lnTo>
                  <a:lnTo>
                    <a:pt x="3197544" y="1761631"/>
                  </a:lnTo>
                  <a:lnTo>
                    <a:pt x="3006461" y="1570547"/>
                  </a:lnTo>
                  <a:lnTo>
                    <a:pt x="2971434" y="1535520"/>
                  </a:lnTo>
                  <a:lnTo>
                    <a:pt x="2813706" y="1377793"/>
                  </a:lnTo>
                  <a:lnTo>
                    <a:pt x="2812338" y="1379161"/>
                  </a:lnTo>
                  <a:lnTo>
                    <a:pt x="2619582" y="1186405"/>
                  </a:lnTo>
                  <a:lnTo>
                    <a:pt x="2586227" y="1153050"/>
                  </a:lnTo>
                  <a:lnTo>
                    <a:pt x="2430017" y="996839"/>
                  </a:lnTo>
                  <a:lnTo>
                    <a:pt x="2429101" y="997755"/>
                  </a:lnTo>
                  <a:lnTo>
                    <a:pt x="2247376" y="816030"/>
                  </a:lnTo>
                  <a:lnTo>
                    <a:pt x="2194721" y="868684"/>
                  </a:lnTo>
                  <a:lnTo>
                    <a:pt x="2169629" y="843592"/>
                  </a:lnTo>
                  <a:lnTo>
                    <a:pt x="2012511" y="1000710"/>
                  </a:lnTo>
                  <a:lnTo>
                    <a:pt x="1948715" y="936915"/>
                  </a:lnTo>
                  <a:lnTo>
                    <a:pt x="1776261" y="1109369"/>
                  </a:lnTo>
                  <a:lnTo>
                    <a:pt x="1741234" y="1144396"/>
                  </a:lnTo>
                  <a:lnTo>
                    <a:pt x="1585176" y="1300453"/>
                  </a:lnTo>
                  <a:lnTo>
                    <a:pt x="1550150" y="1335480"/>
                  </a:lnTo>
                  <a:lnTo>
                    <a:pt x="1394093" y="1491537"/>
                  </a:lnTo>
                  <a:lnTo>
                    <a:pt x="1359065" y="1526564"/>
                  </a:lnTo>
                  <a:lnTo>
                    <a:pt x="1201338" y="1684291"/>
                  </a:lnTo>
                  <a:lnTo>
                    <a:pt x="1202706" y="1685660"/>
                  </a:lnTo>
                  <a:lnTo>
                    <a:pt x="1009951" y="1878416"/>
                  </a:lnTo>
                  <a:lnTo>
                    <a:pt x="976596" y="1911771"/>
                  </a:lnTo>
                  <a:lnTo>
                    <a:pt x="820385" y="2067981"/>
                  </a:lnTo>
                  <a:lnTo>
                    <a:pt x="821301" y="2068897"/>
                  </a:lnTo>
                  <a:lnTo>
                    <a:pt x="612116" y="2278081"/>
                  </a:lnTo>
                  <a:lnTo>
                    <a:pt x="673628" y="2339593"/>
                  </a:lnTo>
                  <a:lnTo>
                    <a:pt x="567426" y="2445795"/>
                  </a:lnTo>
                  <a:lnTo>
                    <a:pt x="672230" y="2550598"/>
                  </a:lnTo>
                  <a:lnTo>
                    <a:pt x="566028" y="2656800"/>
                  </a:lnTo>
                  <a:lnTo>
                    <a:pt x="0" y="2090772"/>
                  </a:lnTo>
                  <a:lnTo>
                    <a:pt x="106202" y="1984570"/>
                  </a:lnTo>
                  <a:lnTo>
                    <a:pt x="211005" y="2089373"/>
                  </a:lnTo>
                  <a:lnTo>
                    <a:pt x="317206" y="1983171"/>
                  </a:lnTo>
                  <a:lnTo>
                    <a:pt x="386005" y="2051970"/>
                  </a:lnTo>
                  <a:lnTo>
                    <a:pt x="558644" y="1879331"/>
                  </a:lnTo>
                  <a:lnTo>
                    <a:pt x="557729" y="1878415"/>
                  </a:lnTo>
                  <a:lnTo>
                    <a:pt x="750485" y="1685660"/>
                  </a:lnTo>
                  <a:lnTo>
                    <a:pt x="783839" y="1652305"/>
                  </a:lnTo>
                  <a:lnTo>
                    <a:pt x="943239" y="1492905"/>
                  </a:lnTo>
                  <a:lnTo>
                    <a:pt x="941871" y="1491537"/>
                  </a:lnTo>
                  <a:lnTo>
                    <a:pt x="1132954" y="1300453"/>
                  </a:lnTo>
                  <a:lnTo>
                    <a:pt x="1167982" y="1265426"/>
                  </a:lnTo>
                  <a:lnTo>
                    <a:pt x="1324039" y="1109369"/>
                  </a:lnTo>
                  <a:lnTo>
                    <a:pt x="1359065" y="1074342"/>
                  </a:lnTo>
                  <a:lnTo>
                    <a:pt x="1515123" y="918285"/>
                  </a:lnTo>
                  <a:lnTo>
                    <a:pt x="1550150" y="883258"/>
                  </a:lnTo>
                  <a:lnTo>
                    <a:pt x="1722604" y="710804"/>
                  </a:lnTo>
                  <a:lnTo>
                    <a:pt x="1656089" y="644289"/>
                  </a:lnTo>
                  <a:lnTo>
                    <a:pt x="1813208" y="487170"/>
                  </a:lnTo>
                  <a:lnTo>
                    <a:pt x="1788115" y="462078"/>
                  </a:lnTo>
                  <a:lnTo>
                    <a:pt x="1817021" y="433172"/>
                  </a:lnTo>
                  <a:lnTo>
                    <a:pt x="1638436" y="254587"/>
                  </a:lnTo>
                  <a:lnTo>
                    <a:pt x="1893022" y="0"/>
                  </a:lnTo>
                  <a:lnTo>
                    <a:pt x="1948799" y="55777"/>
                  </a:lnTo>
                  <a:lnTo>
                    <a:pt x="2421315" y="82732"/>
                  </a:lnTo>
                  <a:lnTo>
                    <a:pt x="2424216" y="79831"/>
                  </a:lnTo>
                  <a:lnTo>
                    <a:pt x="2449269" y="104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F5F5EACD-85D3-4BDC-9654-92DA39AAD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2885" y="255224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4" name="Oval 17">
              <a:extLst>
                <a:ext uri="{FF2B5EF4-FFF2-40B4-BE49-F238E27FC236}">
                  <a16:creationId xmlns:a16="http://schemas.microsoft.com/office/drawing/2014/main" id="{CA656748-0049-4C53-90E4-40EDE92EDCCD}"/>
                </a:ext>
              </a:extLst>
            </p:cNvPr>
            <p:cNvSpPr/>
            <p:nvPr/>
          </p:nvSpPr>
          <p:spPr>
            <a:xfrm rot="18918221">
              <a:off x="1794989" y="3227385"/>
              <a:ext cx="240821" cy="396417"/>
            </a:xfrm>
            <a:custGeom>
              <a:avLst/>
              <a:gdLst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081285 h 4007282"/>
                <a:gd name="connsiteX1" fmla="*/ 1668701 w 2487611"/>
                <a:gd name="connsiteY1" fmla="*/ 3381869 h 4007282"/>
                <a:gd name="connsiteX2" fmla="*/ 1698103 w 2487611"/>
                <a:gd name="connsiteY2" fmla="*/ 3725512 h 4007282"/>
                <a:gd name="connsiteX3" fmla="*/ 1503571 w 2487611"/>
                <a:gd name="connsiteY3" fmla="*/ 3508020 h 4007282"/>
                <a:gd name="connsiteX4" fmla="*/ 1461585 w 2487611"/>
                <a:gd name="connsiteY4" fmla="*/ 3721761 h 4007282"/>
                <a:gd name="connsiteX5" fmla="*/ 1244671 w 2487611"/>
                <a:gd name="connsiteY5" fmla="*/ 4007282 h 4007282"/>
                <a:gd name="connsiteX6" fmla="*/ 1079392 w 2487611"/>
                <a:gd name="connsiteY6" fmla="*/ 3701523 h 4007282"/>
                <a:gd name="connsiteX7" fmla="*/ 987763 w 2487611"/>
                <a:gd name="connsiteY7" fmla="*/ 3569325 h 4007282"/>
                <a:gd name="connsiteX8" fmla="*/ 854400 w 2487611"/>
                <a:gd name="connsiteY8" fmla="*/ 3636047 h 4007282"/>
                <a:gd name="connsiteX9" fmla="*/ 869102 w 2487611"/>
                <a:gd name="connsiteY9" fmla="*/ 3312632 h 4007282"/>
                <a:gd name="connsiteX10" fmla="*/ 1052587 w 2487611"/>
                <a:gd name="connsiteY10" fmla="*/ 3115087 h 4007282"/>
                <a:gd name="connsiteX11" fmla="*/ 1019981 w 2487611"/>
                <a:gd name="connsiteY11" fmla="*/ 3159110 h 4007282"/>
                <a:gd name="connsiteX12" fmla="*/ 1012121 w 2487611"/>
                <a:gd name="connsiteY12" fmla="*/ 3332027 h 4007282"/>
                <a:gd name="connsiteX13" fmla="*/ 1083424 w 2487611"/>
                <a:gd name="connsiteY13" fmla="*/ 3296354 h 4007282"/>
                <a:gd name="connsiteX14" fmla="*/ 1132416 w 2487611"/>
                <a:gd name="connsiteY14" fmla="*/ 3367034 h 4007282"/>
                <a:gd name="connsiteX15" fmla="*/ 1220783 w 2487611"/>
                <a:gd name="connsiteY15" fmla="*/ 3530511 h 4007282"/>
                <a:gd name="connsiteX16" fmla="*/ 1336759 w 2487611"/>
                <a:gd name="connsiteY16" fmla="*/ 3377854 h 4007282"/>
                <a:gd name="connsiteX17" fmla="*/ 1359207 w 2487611"/>
                <a:gd name="connsiteY17" fmla="*/ 3263575 h 4007282"/>
                <a:gd name="connsiteX18" fmla="*/ 1463216 w 2487611"/>
                <a:gd name="connsiteY18" fmla="*/ 3379859 h 4007282"/>
                <a:gd name="connsiteX19" fmla="*/ 1447496 w 2487611"/>
                <a:gd name="connsiteY19" fmla="*/ 3196127 h 4007282"/>
                <a:gd name="connsiteX20" fmla="*/ 1355591 w 2487611"/>
                <a:gd name="connsiteY20" fmla="*/ 3081285 h 4007282"/>
                <a:gd name="connsiteX21" fmla="*/ 803026 w 2487611"/>
                <a:gd name="connsiteY21" fmla="*/ 2773720 h 4007282"/>
                <a:gd name="connsiteX22" fmla="*/ 1689473 w 2487611"/>
                <a:gd name="connsiteY22" fmla="*/ 2773720 h 4007282"/>
                <a:gd name="connsiteX23" fmla="*/ 1482985 w 2487611"/>
                <a:gd name="connsiteY23" fmla="*/ 3053768 h 4007282"/>
                <a:gd name="connsiteX24" fmla="*/ 1009514 w 2487611"/>
                <a:gd name="connsiteY24" fmla="*/ 3053768 h 4007282"/>
                <a:gd name="connsiteX25" fmla="*/ 803026 w 2487611"/>
                <a:gd name="connsiteY25" fmla="*/ 2773720 h 4007282"/>
                <a:gd name="connsiteX26" fmla="*/ 1246249 w 2487611"/>
                <a:gd name="connsiteY26" fmla="*/ 1473655 h 4007282"/>
                <a:gd name="connsiteX27" fmla="*/ 1346518 w 2487611"/>
                <a:gd name="connsiteY27" fmla="*/ 1573924 h 4007282"/>
                <a:gd name="connsiteX28" fmla="*/ 1246249 w 2487611"/>
                <a:gd name="connsiteY28" fmla="*/ 1674193 h 4007282"/>
                <a:gd name="connsiteX29" fmla="*/ 1145980 w 2487611"/>
                <a:gd name="connsiteY29" fmla="*/ 1573924 h 4007282"/>
                <a:gd name="connsiteX30" fmla="*/ 1246249 w 2487611"/>
                <a:gd name="connsiteY30" fmla="*/ 1473655 h 4007282"/>
                <a:gd name="connsiteX31" fmla="*/ 1246249 w 2487611"/>
                <a:gd name="connsiteY31" fmla="*/ 1404149 h 4007282"/>
                <a:gd name="connsiteX32" fmla="*/ 1076474 w 2487611"/>
                <a:gd name="connsiteY32" fmla="*/ 1573924 h 4007282"/>
                <a:gd name="connsiteX33" fmla="*/ 1246249 w 2487611"/>
                <a:gd name="connsiteY33" fmla="*/ 1743699 h 4007282"/>
                <a:gd name="connsiteX34" fmla="*/ 1416024 w 2487611"/>
                <a:gd name="connsiteY34" fmla="*/ 1573924 h 4007282"/>
                <a:gd name="connsiteX35" fmla="*/ 1246249 w 2487611"/>
                <a:gd name="connsiteY35" fmla="*/ 1404149 h 4007282"/>
                <a:gd name="connsiteX36" fmla="*/ 1246249 w 2487611"/>
                <a:gd name="connsiteY36" fmla="*/ 650779 h 4007282"/>
                <a:gd name="connsiteX37" fmla="*/ 1446787 w 2487611"/>
                <a:gd name="connsiteY37" fmla="*/ 851317 h 4007282"/>
                <a:gd name="connsiteX38" fmla="*/ 1246249 w 2487611"/>
                <a:gd name="connsiteY38" fmla="*/ 1051855 h 4007282"/>
                <a:gd name="connsiteX39" fmla="*/ 1045711 w 2487611"/>
                <a:gd name="connsiteY39" fmla="*/ 851317 h 4007282"/>
                <a:gd name="connsiteX40" fmla="*/ 1246249 w 2487611"/>
                <a:gd name="connsiteY40" fmla="*/ 650779 h 4007282"/>
                <a:gd name="connsiteX41" fmla="*/ 1246249 w 2487611"/>
                <a:gd name="connsiteY41" fmla="*/ 511767 h 4007282"/>
                <a:gd name="connsiteX42" fmla="*/ 906699 w 2487611"/>
                <a:gd name="connsiteY42" fmla="*/ 851317 h 4007282"/>
                <a:gd name="connsiteX43" fmla="*/ 1246249 w 2487611"/>
                <a:gd name="connsiteY43" fmla="*/ 1190867 h 4007282"/>
                <a:gd name="connsiteX44" fmla="*/ 1585799 w 2487611"/>
                <a:gd name="connsiteY44" fmla="*/ 851317 h 4007282"/>
                <a:gd name="connsiteX45" fmla="*/ 1246249 w 2487611"/>
                <a:gd name="connsiteY45" fmla="*/ 511767 h 4007282"/>
                <a:gd name="connsiteX46" fmla="*/ 1236486 w 2487611"/>
                <a:gd name="connsiteY46" fmla="*/ 0 h 4007282"/>
                <a:gd name="connsiteX47" fmla="*/ 1243449 w 2487611"/>
                <a:gd name="connsiteY47" fmla="*/ 468 h 4007282"/>
                <a:gd name="connsiteX48" fmla="*/ 1250411 w 2487611"/>
                <a:gd name="connsiteY48" fmla="*/ 0 h 4007282"/>
                <a:gd name="connsiteX49" fmla="*/ 1891856 w 2487611"/>
                <a:gd name="connsiteY49" fmla="*/ 602756 h 4007282"/>
                <a:gd name="connsiteX50" fmla="*/ 2096831 w 2487611"/>
                <a:gd name="connsiteY50" fmla="*/ 1442023 h 4007282"/>
                <a:gd name="connsiteX51" fmla="*/ 2003408 w 2487611"/>
                <a:gd name="connsiteY51" fmla="*/ 1943608 h 4007282"/>
                <a:gd name="connsiteX52" fmla="*/ 2224895 w 2487611"/>
                <a:gd name="connsiteY52" fmla="*/ 2078968 h 4007282"/>
                <a:gd name="connsiteX53" fmla="*/ 2487611 w 2487611"/>
                <a:gd name="connsiteY53" fmla="*/ 2809123 h 4007282"/>
                <a:gd name="connsiteX54" fmla="*/ 1777602 w 2487611"/>
                <a:gd name="connsiteY54" fmla="*/ 2545137 h 4007282"/>
                <a:gd name="connsiteX55" fmla="*/ 1697050 w 2487611"/>
                <a:gd name="connsiteY55" fmla="*/ 2693117 h 4007282"/>
                <a:gd name="connsiteX56" fmla="*/ 789847 w 2487611"/>
                <a:gd name="connsiteY56" fmla="*/ 2693117 h 4007282"/>
                <a:gd name="connsiteX57" fmla="*/ 709405 w 2487611"/>
                <a:gd name="connsiteY57" fmla="*/ 2545362 h 4007282"/>
                <a:gd name="connsiteX58" fmla="*/ 0 w 2487611"/>
                <a:gd name="connsiteY58" fmla="*/ 2809123 h 4007282"/>
                <a:gd name="connsiteX59" fmla="*/ 262716 w 2487611"/>
                <a:gd name="connsiteY59" fmla="*/ 2078968 h 4007282"/>
                <a:gd name="connsiteX60" fmla="*/ 483603 w 2487611"/>
                <a:gd name="connsiteY60" fmla="*/ 1943974 h 4007282"/>
                <a:gd name="connsiteX61" fmla="*/ 390066 w 2487611"/>
                <a:gd name="connsiteY61" fmla="*/ 1442023 h 4007282"/>
                <a:gd name="connsiteX62" fmla="*/ 595041 w 2487611"/>
                <a:gd name="connsiteY62" fmla="*/ 602756 h 4007282"/>
                <a:gd name="connsiteX63" fmla="*/ 1236486 w 2487611"/>
                <a:gd name="connsiteY63" fmla="*/ 0 h 4007282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0411 w 2487611"/>
                <a:gd name="connsiteY48" fmla="*/ 101253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82538 h 4108535"/>
                <a:gd name="connsiteX1" fmla="*/ 1668701 w 2487611"/>
                <a:gd name="connsiteY1" fmla="*/ 3483122 h 4108535"/>
                <a:gd name="connsiteX2" fmla="*/ 1698103 w 2487611"/>
                <a:gd name="connsiteY2" fmla="*/ 3826765 h 4108535"/>
                <a:gd name="connsiteX3" fmla="*/ 1503571 w 2487611"/>
                <a:gd name="connsiteY3" fmla="*/ 3609273 h 4108535"/>
                <a:gd name="connsiteX4" fmla="*/ 1461585 w 2487611"/>
                <a:gd name="connsiteY4" fmla="*/ 3823014 h 4108535"/>
                <a:gd name="connsiteX5" fmla="*/ 1244671 w 2487611"/>
                <a:gd name="connsiteY5" fmla="*/ 4108535 h 4108535"/>
                <a:gd name="connsiteX6" fmla="*/ 1079392 w 2487611"/>
                <a:gd name="connsiteY6" fmla="*/ 3802776 h 4108535"/>
                <a:gd name="connsiteX7" fmla="*/ 987763 w 2487611"/>
                <a:gd name="connsiteY7" fmla="*/ 3670578 h 4108535"/>
                <a:gd name="connsiteX8" fmla="*/ 854400 w 2487611"/>
                <a:gd name="connsiteY8" fmla="*/ 3737300 h 4108535"/>
                <a:gd name="connsiteX9" fmla="*/ 869102 w 2487611"/>
                <a:gd name="connsiteY9" fmla="*/ 3413885 h 4108535"/>
                <a:gd name="connsiteX10" fmla="*/ 1052587 w 2487611"/>
                <a:gd name="connsiteY10" fmla="*/ 3216340 h 4108535"/>
                <a:gd name="connsiteX11" fmla="*/ 1019981 w 2487611"/>
                <a:gd name="connsiteY11" fmla="*/ 3260363 h 4108535"/>
                <a:gd name="connsiteX12" fmla="*/ 1012121 w 2487611"/>
                <a:gd name="connsiteY12" fmla="*/ 3433280 h 4108535"/>
                <a:gd name="connsiteX13" fmla="*/ 1083424 w 2487611"/>
                <a:gd name="connsiteY13" fmla="*/ 3397607 h 4108535"/>
                <a:gd name="connsiteX14" fmla="*/ 1132416 w 2487611"/>
                <a:gd name="connsiteY14" fmla="*/ 3468287 h 4108535"/>
                <a:gd name="connsiteX15" fmla="*/ 1220783 w 2487611"/>
                <a:gd name="connsiteY15" fmla="*/ 3631764 h 4108535"/>
                <a:gd name="connsiteX16" fmla="*/ 1336759 w 2487611"/>
                <a:gd name="connsiteY16" fmla="*/ 3479107 h 4108535"/>
                <a:gd name="connsiteX17" fmla="*/ 1359207 w 2487611"/>
                <a:gd name="connsiteY17" fmla="*/ 3364828 h 4108535"/>
                <a:gd name="connsiteX18" fmla="*/ 1463216 w 2487611"/>
                <a:gd name="connsiteY18" fmla="*/ 3481112 h 4108535"/>
                <a:gd name="connsiteX19" fmla="*/ 1447496 w 2487611"/>
                <a:gd name="connsiteY19" fmla="*/ 3297380 h 4108535"/>
                <a:gd name="connsiteX20" fmla="*/ 1355591 w 2487611"/>
                <a:gd name="connsiteY20" fmla="*/ 3182538 h 4108535"/>
                <a:gd name="connsiteX21" fmla="*/ 803026 w 2487611"/>
                <a:gd name="connsiteY21" fmla="*/ 2874973 h 4108535"/>
                <a:gd name="connsiteX22" fmla="*/ 1689473 w 2487611"/>
                <a:gd name="connsiteY22" fmla="*/ 2874973 h 4108535"/>
                <a:gd name="connsiteX23" fmla="*/ 1482985 w 2487611"/>
                <a:gd name="connsiteY23" fmla="*/ 3155021 h 4108535"/>
                <a:gd name="connsiteX24" fmla="*/ 1009514 w 2487611"/>
                <a:gd name="connsiteY24" fmla="*/ 3155021 h 4108535"/>
                <a:gd name="connsiteX25" fmla="*/ 803026 w 2487611"/>
                <a:gd name="connsiteY25" fmla="*/ 2874973 h 4108535"/>
                <a:gd name="connsiteX26" fmla="*/ 1246249 w 2487611"/>
                <a:gd name="connsiteY26" fmla="*/ 1574908 h 4108535"/>
                <a:gd name="connsiteX27" fmla="*/ 1346518 w 2487611"/>
                <a:gd name="connsiteY27" fmla="*/ 1675177 h 4108535"/>
                <a:gd name="connsiteX28" fmla="*/ 1246249 w 2487611"/>
                <a:gd name="connsiteY28" fmla="*/ 1775446 h 4108535"/>
                <a:gd name="connsiteX29" fmla="*/ 1145980 w 2487611"/>
                <a:gd name="connsiteY29" fmla="*/ 1675177 h 4108535"/>
                <a:gd name="connsiteX30" fmla="*/ 1246249 w 2487611"/>
                <a:gd name="connsiteY30" fmla="*/ 1574908 h 4108535"/>
                <a:gd name="connsiteX31" fmla="*/ 1246249 w 2487611"/>
                <a:gd name="connsiteY31" fmla="*/ 1505402 h 4108535"/>
                <a:gd name="connsiteX32" fmla="*/ 1076474 w 2487611"/>
                <a:gd name="connsiteY32" fmla="*/ 1675177 h 4108535"/>
                <a:gd name="connsiteX33" fmla="*/ 1246249 w 2487611"/>
                <a:gd name="connsiteY33" fmla="*/ 1844952 h 4108535"/>
                <a:gd name="connsiteX34" fmla="*/ 1416024 w 2487611"/>
                <a:gd name="connsiteY34" fmla="*/ 1675177 h 4108535"/>
                <a:gd name="connsiteX35" fmla="*/ 1246249 w 2487611"/>
                <a:gd name="connsiteY35" fmla="*/ 1505402 h 4108535"/>
                <a:gd name="connsiteX36" fmla="*/ 1246249 w 2487611"/>
                <a:gd name="connsiteY36" fmla="*/ 752032 h 4108535"/>
                <a:gd name="connsiteX37" fmla="*/ 1446787 w 2487611"/>
                <a:gd name="connsiteY37" fmla="*/ 952570 h 4108535"/>
                <a:gd name="connsiteX38" fmla="*/ 1246249 w 2487611"/>
                <a:gd name="connsiteY38" fmla="*/ 1153108 h 4108535"/>
                <a:gd name="connsiteX39" fmla="*/ 1045711 w 2487611"/>
                <a:gd name="connsiteY39" fmla="*/ 952570 h 4108535"/>
                <a:gd name="connsiteX40" fmla="*/ 1246249 w 2487611"/>
                <a:gd name="connsiteY40" fmla="*/ 752032 h 4108535"/>
                <a:gd name="connsiteX41" fmla="*/ 1246249 w 2487611"/>
                <a:gd name="connsiteY41" fmla="*/ 613020 h 4108535"/>
                <a:gd name="connsiteX42" fmla="*/ 906699 w 2487611"/>
                <a:gd name="connsiteY42" fmla="*/ 952570 h 4108535"/>
                <a:gd name="connsiteX43" fmla="*/ 1246249 w 2487611"/>
                <a:gd name="connsiteY43" fmla="*/ 1292120 h 4108535"/>
                <a:gd name="connsiteX44" fmla="*/ 1585799 w 2487611"/>
                <a:gd name="connsiteY44" fmla="*/ 952570 h 4108535"/>
                <a:gd name="connsiteX45" fmla="*/ 1246249 w 2487611"/>
                <a:gd name="connsiteY45" fmla="*/ 613020 h 4108535"/>
                <a:gd name="connsiteX46" fmla="*/ 1247310 w 2487611"/>
                <a:gd name="connsiteY46" fmla="*/ 0 h 4108535"/>
                <a:gd name="connsiteX47" fmla="*/ 1243449 w 2487611"/>
                <a:gd name="connsiteY47" fmla="*/ 101721 h 4108535"/>
                <a:gd name="connsiteX48" fmla="*/ 1258169 w 2487611"/>
                <a:gd name="connsiteY48" fmla="*/ 3411 h 4108535"/>
                <a:gd name="connsiteX49" fmla="*/ 1891856 w 2487611"/>
                <a:gd name="connsiteY49" fmla="*/ 704009 h 4108535"/>
                <a:gd name="connsiteX50" fmla="*/ 2096831 w 2487611"/>
                <a:gd name="connsiteY50" fmla="*/ 1543276 h 4108535"/>
                <a:gd name="connsiteX51" fmla="*/ 2003408 w 2487611"/>
                <a:gd name="connsiteY51" fmla="*/ 2044861 h 4108535"/>
                <a:gd name="connsiteX52" fmla="*/ 2224895 w 2487611"/>
                <a:gd name="connsiteY52" fmla="*/ 2180221 h 4108535"/>
                <a:gd name="connsiteX53" fmla="*/ 2487611 w 2487611"/>
                <a:gd name="connsiteY53" fmla="*/ 2910376 h 4108535"/>
                <a:gd name="connsiteX54" fmla="*/ 1777602 w 2487611"/>
                <a:gd name="connsiteY54" fmla="*/ 2646390 h 4108535"/>
                <a:gd name="connsiteX55" fmla="*/ 1697050 w 2487611"/>
                <a:gd name="connsiteY55" fmla="*/ 2794370 h 4108535"/>
                <a:gd name="connsiteX56" fmla="*/ 789847 w 2487611"/>
                <a:gd name="connsiteY56" fmla="*/ 2794370 h 4108535"/>
                <a:gd name="connsiteX57" fmla="*/ 709405 w 2487611"/>
                <a:gd name="connsiteY57" fmla="*/ 2646615 h 4108535"/>
                <a:gd name="connsiteX58" fmla="*/ 0 w 2487611"/>
                <a:gd name="connsiteY58" fmla="*/ 2910376 h 4108535"/>
                <a:gd name="connsiteX59" fmla="*/ 262716 w 2487611"/>
                <a:gd name="connsiteY59" fmla="*/ 2180221 h 4108535"/>
                <a:gd name="connsiteX60" fmla="*/ 483603 w 2487611"/>
                <a:gd name="connsiteY60" fmla="*/ 2045227 h 4108535"/>
                <a:gd name="connsiteX61" fmla="*/ 390066 w 2487611"/>
                <a:gd name="connsiteY61" fmla="*/ 1543276 h 4108535"/>
                <a:gd name="connsiteX62" fmla="*/ 595041 w 2487611"/>
                <a:gd name="connsiteY62" fmla="*/ 704009 h 4108535"/>
                <a:gd name="connsiteX63" fmla="*/ 1247310 w 2487611"/>
                <a:gd name="connsiteY63" fmla="*/ 0 h 4108535"/>
                <a:gd name="connsiteX0" fmla="*/ 1355591 w 2487611"/>
                <a:gd name="connsiteY0" fmla="*/ 3191732 h 4117729"/>
                <a:gd name="connsiteX1" fmla="*/ 1668701 w 2487611"/>
                <a:gd name="connsiteY1" fmla="*/ 3492316 h 4117729"/>
                <a:gd name="connsiteX2" fmla="*/ 1698103 w 2487611"/>
                <a:gd name="connsiteY2" fmla="*/ 3835959 h 4117729"/>
                <a:gd name="connsiteX3" fmla="*/ 1503571 w 2487611"/>
                <a:gd name="connsiteY3" fmla="*/ 3618467 h 4117729"/>
                <a:gd name="connsiteX4" fmla="*/ 1461585 w 2487611"/>
                <a:gd name="connsiteY4" fmla="*/ 3832208 h 4117729"/>
                <a:gd name="connsiteX5" fmla="*/ 1244671 w 2487611"/>
                <a:gd name="connsiteY5" fmla="*/ 4117729 h 4117729"/>
                <a:gd name="connsiteX6" fmla="*/ 1079392 w 2487611"/>
                <a:gd name="connsiteY6" fmla="*/ 3811970 h 4117729"/>
                <a:gd name="connsiteX7" fmla="*/ 987763 w 2487611"/>
                <a:gd name="connsiteY7" fmla="*/ 3679772 h 4117729"/>
                <a:gd name="connsiteX8" fmla="*/ 854400 w 2487611"/>
                <a:gd name="connsiteY8" fmla="*/ 3746494 h 4117729"/>
                <a:gd name="connsiteX9" fmla="*/ 869102 w 2487611"/>
                <a:gd name="connsiteY9" fmla="*/ 3423079 h 4117729"/>
                <a:gd name="connsiteX10" fmla="*/ 1052587 w 2487611"/>
                <a:gd name="connsiteY10" fmla="*/ 3225534 h 4117729"/>
                <a:gd name="connsiteX11" fmla="*/ 1019981 w 2487611"/>
                <a:gd name="connsiteY11" fmla="*/ 3269557 h 4117729"/>
                <a:gd name="connsiteX12" fmla="*/ 1012121 w 2487611"/>
                <a:gd name="connsiteY12" fmla="*/ 3442474 h 4117729"/>
                <a:gd name="connsiteX13" fmla="*/ 1083424 w 2487611"/>
                <a:gd name="connsiteY13" fmla="*/ 3406801 h 4117729"/>
                <a:gd name="connsiteX14" fmla="*/ 1132416 w 2487611"/>
                <a:gd name="connsiteY14" fmla="*/ 3477481 h 4117729"/>
                <a:gd name="connsiteX15" fmla="*/ 1220783 w 2487611"/>
                <a:gd name="connsiteY15" fmla="*/ 3640958 h 4117729"/>
                <a:gd name="connsiteX16" fmla="*/ 1336759 w 2487611"/>
                <a:gd name="connsiteY16" fmla="*/ 3488301 h 4117729"/>
                <a:gd name="connsiteX17" fmla="*/ 1359207 w 2487611"/>
                <a:gd name="connsiteY17" fmla="*/ 3374022 h 4117729"/>
                <a:gd name="connsiteX18" fmla="*/ 1463216 w 2487611"/>
                <a:gd name="connsiteY18" fmla="*/ 3490306 h 4117729"/>
                <a:gd name="connsiteX19" fmla="*/ 1447496 w 2487611"/>
                <a:gd name="connsiteY19" fmla="*/ 3306574 h 4117729"/>
                <a:gd name="connsiteX20" fmla="*/ 1355591 w 2487611"/>
                <a:gd name="connsiteY20" fmla="*/ 3191732 h 4117729"/>
                <a:gd name="connsiteX21" fmla="*/ 803026 w 2487611"/>
                <a:gd name="connsiteY21" fmla="*/ 2884167 h 4117729"/>
                <a:gd name="connsiteX22" fmla="*/ 1689473 w 2487611"/>
                <a:gd name="connsiteY22" fmla="*/ 2884167 h 4117729"/>
                <a:gd name="connsiteX23" fmla="*/ 1482985 w 2487611"/>
                <a:gd name="connsiteY23" fmla="*/ 3164215 h 4117729"/>
                <a:gd name="connsiteX24" fmla="*/ 1009514 w 2487611"/>
                <a:gd name="connsiteY24" fmla="*/ 3164215 h 4117729"/>
                <a:gd name="connsiteX25" fmla="*/ 803026 w 2487611"/>
                <a:gd name="connsiteY25" fmla="*/ 2884167 h 4117729"/>
                <a:gd name="connsiteX26" fmla="*/ 1246249 w 2487611"/>
                <a:gd name="connsiteY26" fmla="*/ 1584102 h 4117729"/>
                <a:gd name="connsiteX27" fmla="*/ 1346518 w 2487611"/>
                <a:gd name="connsiteY27" fmla="*/ 1684371 h 4117729"/>
                <a:gd name="connsiteX28" fmla="*/ 1246249 w 2487611"/>
                <a:gd name="connsiteY28" fmla="*/ 1784640 h 4117729"/>
                <a:gd name="connsiteX29" fmla="*/ 1145980 w 2487611"/>
                <a:gd name="connsiteY29" fmla="*/ 1684371 h 4117729"/>
                <a:gd name="connsiteX30" fmla="*/ 1246249 w 2487611"/>
                <a:gd name="connsiteY30" fmla="*/ 1584102 h 4117729"/>
                <a:gd name="connsiteX31" fmla="*/ 1246249 w 2487611"/>
                <a:gd name="connsiteY31" fmla="*/ 1514596 h 4117729"/>
                <a:gd name="connsiteX32" fmla="*/ 1076474 w 2487611"/>
                <a:gd name="connsiteY32" fmla="*/ 1684371 h 4117729"/>
                <a:gd name="connsiteX33" fmla="*/ 1246249 w 2487611"/>
                <a:gd name="connsiteY33" fmla="*/ 1854146 h 4117729"/>
                <a:gd name="connsiteX34" fmla="*/ 1416024 w 2487611"/>
                <a:gd name="connsiteY34" fmla="*/ 1684371 h 4117729"/>
                <a:gd name="connsiteX35" fmla="*/ 1246249 w 2487611"/>
                <a:gd name="connsiteY35" fmla="*/ 1514596 h 4117729"/>
                <a:gd name="connsiteX36" fmla="*/ 1246249 w 2487611"/>
                <a:gd name="connsiteY36" fmla="*/ 761226 h 4117729"/>
                <a:gd name="connsiteX37" fmla="*/ 1446787 w 2487611"/>
                <a:gd name="connsiteY37" fmla="*/ 961764 h 4117729"/>
                <a:gd name="connsiteX38" fmla="*/ 1246249 w 2487611"/>
                <a:gd name="connsiteY38" fmla="*/ 1162302 h 4117729"/>
                <a:gd name="connsiteX39" fmla="*/ 1045711 w 2487611"/>
                <a:gd name="connsiteY39" fmla="*/ 961764 h 4117729"/>
                <a:gd name="connsiteX40" fmla="*/ 1246249 w 2487611"/>
                <a:gd name="connsiteY40" fmla="*/ 761226 h 4117729"/>
                <a:gd name="connsiteX41" fmla="*/ 1246249 w 2487611"/>
                <a:gd name="connsiteY41" fmla="*/ 622214 h 4117729"/>
                <a:gd name="connsiteX42" fmla="*/ 906699 w 2487611"/>
                <a:gd name="connsiteY42" fmla="*/ 961764 h 4117729"/>
                <a:gd name="connsiteX43" fmla="*/ 1246249 w 2487611"/>
                <a:gd name="connsiteY43" fmla="*/ 1301314 h 4117729"/>
                <a:gd name="connsiteX44" fmla="*/ 1585799 w 2487611"/>
                <a:gd name="connsiteY44" fmla="*/ 961764 h 4117729"/>
                <a:gd name="connsiteX45" fmla="*/ 1246249 w 2487611"/>
                <a:gd name="connsiteY45" fmla="*/ 622214 h 4117729"/>
                <a:gd name="connsiteX46" fmla="*/ 1237076 w 2487611"/>
                <a:gd name="connsiteY46" fmla="*/ 0 h 4117729"/>
                <a:gd name="connsiteX47" fmla="*/ 1243449 w 2487611"/>
                <a:gd name="connsiteY47" fmla="*/ 110915 h 4117729"/>
                <a:gd name="connsiteX48" fmla="*/ 1258169 w 2487611"/>
                <a:gd name="connsiteY48" fmla="*/ 12605 h 4117729"/>
                <a:gd name="connsiteX49" fmla="*/ 1891856 w 2487611"/>
                <a:gd name="connsiteY49" fmla="*/ 713203 h 4117729"/>
                <a:gd name="connsiteX50" fmla="*/ 2096831 w 2487611"/>
                <a:gd name="connsiteY50" fmla="*/ 1552470 h 4117729"/>
                <a:gd name="connsiteX51" fmla="*/ 2003408 w 2487611"/>
                <a:gd name="connsiteY51" fmla="*/ 2054055 h 4117729"/>
                <a:gd name="connsiteX52" fmla="*/ 2224895 w 2487611"/>
                <a:gd name="connsiteY52" fmla="*/ 2189415 h 4117729"/>
                <a:gd name="connsiteX53" fmla="*/ 2487611 w 2487611"/>
                <a:gd name="connsiteY53" fmla="*/ 2919570 h 4117729"/>
                <a:gd name="connsiteX54" fmla="*/ 1777602 w 2487611"/>
                <a:gd name="connsiteY54" fmla="*/ 2655584 h 4117729"/>
                <a:gd name="connsiteX55" fmla="*/ 1697050 w 2487611"/>
                <a:gd name="connsiteY55" fmla="*/ 2803564 h 4117729"/>
                <a:gd name="connsiteX56" fmla="*/ 789847 w 2487611"/>
                <a:gd name="connsiteY56" fmla="*/ 2803564 h 4117729"/>
                <a:gd name="connsiteX57" fmla="*/ 709405 w 2487611"/>
                <a:gd name="connsiteY57" fmla="*/ 2655809 h 4117729"/>
                <a:gd name="connsiteX58" fmla="*/ 0 w 2487611"/>
                <a:gd name="connsiteY58" fmla="*/ 2919570 h 4117729"/>
                <a:gd name="connsiteX59" fmla="*/ 262716 w 2487611"/>
                <a:gd name="connsiteY59" fmla="*/ 2189415 h 4117729"/>
                <a:gd name="connsiteX60" fmla="*/ 483603 w 2487611"/>
                <a:gd name="connsiteY60" fmla="*/ 2054421 h 4117729"/>
                <a:gd name="connsiteX61" fmla="*/ 390066 w 2487611"/>
                <a:gd name="connsiteY61" fmla="*/ 1552470 h 4117729"/>
                <a:gd name="connsiteX62" fmla="*/ 595041 w 2487611"/>
                <a:gd name="connsiteY62" fmla="*/ 713203 h 4117729"/>
                <a:gd name="connsiteX63" fmla="*/ 1237076 w 2487611"/>
                <a:gd name="connsiteY63" fmla="*/ 0 h 411772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7076 w 2487611"/>
                <a:gd name="connsiteY46" fmla="*/ 544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7076 w 2487611"/>
                <a:gd name="connsiteY63" fmla="*/ 5440 h 4123169"/>
                <a:gd name="connsiteX0" fmla="*/ 1355591 w 2487611"/>
                <a:gd name="connsiteY0" fmla="*/ 3197172 h 4123169"/>
                <a:gd name="connsiteX1" fmla="*/ 1668701 w 2487611"/>
                <a:gd name="connsiteY1" fmla="*/ 3497756 h 4123169"/>
                <a:gd name="connsiteX2" fmla="*/ 1698103 w 2487611"/>
                <a:gd name="connsiteY2" fmla="*/ 3841399 h 4123169"/>
                <a:gd name="connsiteX3" fmla="*/ 1503571 w 2487611"/>
                <a:gd name="connsiteY3" fmla="*/ 3623907 h 4123169"/>
                <a:gd name="connsiteX4" fmla="*/ 1461585 w 2487611"/>
                <a:gd name="connsiteY4" fmla="*/ 3837648 h 4123169"/>
                <a:gd name="connsiteX5" fmla="*/ 1244671 w 2487611"/>
                <a:gd name="connsiteY5" fmla="*/ 4123169 h 4123169"/>
                <a:gd name="connsiteX6" fmla="*/ 1079392 w 2487611"/>
                <a:gd name="connsiteY6" fmla="*/ 3817410 h 4123169"/>
                <a:gd name="connsiteX7" fmla="*/ 987763 w 2487611"/>
                <a:gd name="connsiteY7" fmla="*/ 3685212 h 4123169"/>
                <a:gd name="connsiteX8" fmla="*/ 854400 w 2487611"/>
                <a:gd name="connsiteY8" fmla="*/ 3751934 h 4123169"/>
                <a:gd name="connsiteX9" fmla="*/ 869102 w 2487611"/>
                <a:gd name="connsiteY9" fmla="*/ 3428519 h 4123169"/>
                <a:gd name="connsiteX10" fmla="*/ 1052587 w 2487611"/>
                <a:gd name="connsiteY10" fmla="*/ 3230974 h 4123169"/>
                <a:gd name="connsiteX11" fmla="*/ 1019981 w 2487611"/>
                <a:gd name="connsiteY11" fmla="*/ 3274997 h 4123169"/>
                <a:gd name="connsiteX12" fmla="*/ 1012121 w 2487611"/>
                <a:gd name="connsiteY12" fmla="*/ 3447914 h 4123169"/>
                <a:gd name="connsiteX13" fmla="*/ 1083424 w 2487611"/>
                <a:gd name="connsiteY13" fmla="*/ 3412241 h 4123169"/>
                <a:gd name="connsiteX14" fmla="*/ 1132416 w 2487611"/>
                <a:gd name="connsiteY14" fmla="*/ 3482921 h 4123169"/>
                <a:gd name="connsiteX15" fmla="*/ 1220783 w 2487611"/>
                <a:gd name="connsiteY15" fmla="*/ 3646398 h 4123169"/>
                <a:gd name="connsiteX16" fmla="*/ 1336759 w 2487611"/>
                <a:gd name="connsiteY16" fmla="*/ 3493741 h 4123169"/>
                <a:gd name="connsiteX17" fmla="*/ 1359207 w 2487611"/>
                <a:gd name="connsiteY17" fmla="*/ 3379462 h 4123169"/>
                <a:gd name="connsiteX18" fmla="*/ 1463216 w 2487611"/>
                <a:gd name="connsiteY18" fmla="*/ 3495746 h 4123169"/>
                <a:gd name="connsiteX19" fmla="*/ 1447496 w 2487611"/>
                <a:gd name="connsiteY19" fmla="*/ 3312014 h 4123169"/>
                <a:gd name="connsiteX20" fmla="*/ 1355591 w 2487611"/>
                <a:gd name="connsiteY20" fmla="*/ 3197172 h 4123169"/>
                <a:gd name="connsiteX21" fmla="*/ 803026 w 2487611"/>
                <a:gd name="connsiteY21" fmla="*/ 2889607 h 4123169"/>
                <a:gd name="connsiteX22" fmla="*/ 1689473 w 2487611"/>
                <a:gd name="connsiteY22" fmla="*/ 2889607 h 4123169"/>
                <a:gd name="connsiteX23" fmla="*/ 1482985 w 2487611"/>
                <a:gd name="connsiteY23" fmla="*/ 3169655 h 4123169"/>
                <a:gd name="connsiteX24" fmla="*/ 1009514 w 2487611"/>
                <a:gd name="connsiteY24" fmla="*/ 3169655 h 4123169"/>
                <a:gd name="connsiteX25" fmla="*/ 803026 w 2487611"/>
                <a:gd name="connsiteY25" fmla="*/ 2889607 h 4123169"/>
                <a:gd name="connsiteX26" fmla="*/ 1246249 w 2487611"/>
                <a:gd name="connsiteY26" fmla="*/ 1589542 h 4123169"/>
                <a:gd name="connsiteX27" fmla="*/ 1346518 w 2487611"/>
                <a:gd name="connsiteY27" fmla="*/ 1689811 h 4123169"/>
                <a:gd name="connsiteX28" fmla="*/ 1246249 w 2487611"/>
                <a:gd name="connsiteY28" fmla="*/ 1790080 h 4123169"/>
                <a:gd name="connsiteX29" fmla="*/ 1145980 w 2487611"/>
                <a:gd name="connsiteY29" fmla="*/ 1689811 h 4123169"/>
                <a:gd name="connsiteX30" fmla="*/ 1246249 w 2487611"/>
                <a:gd name="connsiteY30" fmla="*/ 1589542 h 4123169"/>
                <a:gd name="connsiteX31" fmla="*/ 1246249 w 2487611"/>
                <a:gd name="connsiteY31" fmla="*/ 1520036 h 4123169"/>
                <a:gd name="connsiteX32" fmla="*/ 1076474 w 2487611"/>
                <a:gd name="connsiteY32" fmla="*/ 1689811 h 4123169"/>
                <a:gd name="connsiteX33" fmla="*/ 1246249 w 2487611"/>
                <a:gd name="connsiteY33" fmla="*/ 1859586 h 4123169"/>
                <a:gd name="connsiteX34" fmla="*/ 1416024 w 2487611"/>
                <a:gd name="connsiteY34" fmla="*/ 1689811 h 4123169"/>
                <a:gd name="connsiteX35" fmla="*/ 1246249 w 2487611"/>
                <a:gd name="connsiteY35" fmla="*/ 1520036 h 4123169"/>
                <a:gd name="connsiteX36" fmla="*/ 1246249 w 2487611"/>
                <a:gd name="connsiteY36" fmla="*/ 766666 h 4123169"/>
                <a:gd name="connsiteX37" fmla="*/ 1446787 w 2487611"/>
                <a:gd name="connsiteY37" fmla="*/ 967204 h 4123169"/>
                <a:gd name="connsiteX38" fmla="*/ 1246249 w 2487611"/>
                <a:gd name="connsiteY38" fmla="*/ 1167742 h 4123169"/>
                <a:gd name="connsiteX39" fmla="*/ 1045711 w 2487611"/>
                <a:gd name="connsiteY39" fmla="*/ 967204 h 4123169"/>
                <a:gd name="connsiteX40" fmla="*/ 1246249 w 2487611"/>
                <a:gd name="connsiteY40" fmla="*/ 766666 h 4123169"/>
                <a:gd name="connsiteX41" fmla="*/ 1246249 w 2487611"/>
                <a:gd name="connsiteY41" fmla="*/ 627654 h 4123169"/>
                <a:gd name="connsiteX42" fmla="*/ 906699 w 2487611"/>
                <a:gd name="connsiteY42" fmla="*/ 967204 h 4123169"/>
                <a:gd name="connsiteX43" fmla="*/ 1246249 w 2487611"/>
                <a:gd name="connsiteY43" fmla="*/ 1306754 h 4123169"/>
                <a:gd name="connsiteX44" fmla="*/ 1585799 w 2487611"/>
                <a:gd name="connsiteY44" fmla="*/ 967204 h 4123169"/>
                <a:gd name="connsiteX45" fmla="*/ 1246249 w 2487611"/>
                <a:gd name="connsiteY45" fmla="*/ 627654 h 4123169"/>
                <a:gd name="connsiteX46" fmla="*/ 1238115 w 2487611"/>
                <a:gd name="connsiteY46" fmla="*/ 24870 h 4123169"/>
                <a:gd name="connsiteX47" fmla="*/ 1243449 w 2487611"/>
                <a:gd name="connsiteY47" fmla="*/ 116355 h 4123169"/>
                <a:gd name="connsiteX48" fmla="*/ 1231224 w 2487611"/>
                <a:gd name="connsiteY48" fmla="*/ 0 h 4123169"/>
                <a:gd name="connsiteX49" fmla="*/ 1891856 w 2487611"/>
                <a:gd name="connsiteY49" fmla="*/ 718643 h 4123169"/>
                <a:gd name="connsiteX50" fmla="*/ 2096831 w 2487611"/>
                <a:gd name="connsiteY50" fmla="*/ 1557910 h 4123169"/>
                <a:gd name="connsiteX51" fmla="*/ 2003408 w 2487611"/>
                <a:gd name="connsiteY51" fmla="*/ 2059495 h 4123169"/>
                <a:gd name="connsiteX52" fmla="*/ 2224895 w 2487611"/>
                <a:gd name="connsiteY52" fmla="*/ 2194855 h 4123169"/>
                <a:gd name="connsiteX53" fmla="*/ 2487611 w 2487611"/>
                <a:gd name="connsiteY53" fmla="*/ 2925010 h 4123169"/>
                <a:gd name="connsiteX54" fmla="*/ 1777602 w 2487611"/>
                <a:gd name="connsiteY54" fmla="*/ 2661024 h 4123169"/>
                <a:gd name="connsiteX55" fmla="*/ 1697050 w 2487611"/>
                <a:gd name="connsiteY55" fmla="*/ 2809004 h 4123169"/>
                <a:gd name="connsiteX56" fmla="*/ 789847 w 2487611"/>
                <a:gd name="connsiteY56" fmla="*/ 2809004 h 4123169"/>
                <a:gd name="connsiteX57" fmla="*/ 709405 w 2487611"/>
                <a:gd name="connsiteY57" fmla="*/ 2661249 h 4123169"/>
                <a:gd name="connsiteX58" fmla="*/ 0 w 2487611"/>
                <a:gd name="connsiteY58" fmla="*/ 2925010 h 4123169"/>
                <a:gd name="connsiteX59" fmla="*/ 262716 w 2487611"/>
                <a:gd name="connsiteY59" fmla="*/ 2194855 h 4123169"/>
                <a:gd name="connsiteX60" fmla="*/ 483603 w 2487611"/>
                <a:gd name="connsiteY60" fmla="*/ 2059861 h 4123169"/>
                <a:gd name="connsiteX61" fmla="*/ 390066 w 2487611"/>
                <a:gd name="connsiteY61" fmla="*/ 1557910 h 4123169"/>
                <a:gd name="connsiteX62" fmla="*/ 595041 w 2487611"/>
                <a:gd name="connsiteY62" fmla="*/ 718643 h 4123169"/>
                <a:gd name="connsiteX63" fmla="*/ 1238115 w 2487611"/>
                <a:gd name="connsiteY63" fmla="*/ 24870 h 4123169"/>
                <a:gd name="connsiteX0" fmla="*/ 1355591 w 2487611"/>
                <a:gd name="connsiteY0" fmla="*/ 3172302 h 4098299"/>
                <a:gd name="connsiteX1" fmla="*/ 1668701 w 2487611"/>
                <a:gd name="connsiteY1" fmla="*/ 3472886 h 4098299"/>
                <a:gd name="connsiteX2" fmla="*/ 1698103 w 2487611"/>
                <a:gd name="connsiteY2" fmla="*/ 3816529 h 4098299"/>
                <a:gd name="connsiteX3" fmla="*/ 1503571 w 2487611"/>
                <a:gd name="connsiteY3" fmla="*/ 3599037 h 4098299"/>
                <a:gd name="connsiteX4" fmla="*/ 1461585 w 2487611"/>
                <a:gd name="connsiteY4" fmla="*/ 3812778 h 4098299"/>
                <a:gd name="connsiteX5" fmla="*/ 1244671 w 2487611"/>
                <a:gd name="connsiteY5" fmla="*/ 4098299 h 4098299"/>
                <a:gd name="connsiteX6" fmla="*/ 1079392 w 2487611"/>
                <a:gd name="connsiteY6" fmla="*/ 3792540 h 4098299"/>
                <a:gd name="connsiteX7" fmla="*/ 987763 w 2487611"/>
                <a:gd name="connsiteY7" fmla="*/ 3660342 h 4098299"/>
                <a:gd name="connsiteX8" fmla="*/ 854400 w 2487611"/>
                <a:gd name="connsiteY8" fmla="*/ 3727064 h 4098299"/>
                <a:gd name="connsiteX9" fmla="*/ 869102 w 2487611"/>
                <a:gd name="connsiteY9" fmla="*/ 3403649 h 4098299"/>
                <a:gd name="connsiteX10" fmla="*/ 1052587 w 2487611"/>
                <a:gd name="connsiteY10" fmla="*/ 3206104 h 4098299"/>
                <a:gd name="connsiteX11" fmla="*/ 1019981 w 2487611"/>
                <a:gd name="connsiteY11" fmla="*/ 3250127 h 4098299"/>
                <a:gd name="connsiteX12" fmla="*/ 1012121 w 2487611"/>
                <a:gd name="connsiteY12" fmla="*/ 3423044 h 4098299"/>
                <a:gd name="connsiteX13" fmla="*/ 1083424 w 2487611"/>
                <a:gd name="connsiteY13" fmla="*/ 3387371 h 4098299"/>
                <a:gd name="connsiteX14" fmla="*/ 1132416 w 2487611"/>
                <a:gd name="connsiteY14" fmla="*/ 3458051 h 4098299"/>
                <a:gd name="connsiteX15" fmla="*/ 1220783 w 2487611"/>
                <a:gd name="connsiteY15" fmla="*/ 3621528 h 4098299"/>
                <a:gd name="connsiteX16" fmla="*/ 1336759 w 2487611"/>
                <a:gd name="connsiteY16" fmla="*/ 3468871 h 4098299"/>
                <a:gd name="connsiteX17" fmla="*/ 1359207 w 2487611"/>
                <a:gd name="connsiteY17" fmla="*/ 3354592 h 4098299"/>
                <a:gd name="connsiteX18" fmla="*/ 1463216 w 2487611"/>
                <a:gd name="connsiteY18" fmla="*/ 3470876 h 4098299"/>
                <a:gd name="connsiteX19" fmla="*/ 1447496 w 2487611"/>
                <a:gd name="connsiteY19" fmla="*/ 3287144 h 4098299"/>
                <a:gd name="connsiteX20" fmla="*/ 1355591 w 2487611"/>
                <a:gd name="connsiteY20" fmla="*/ 3172302 h 4098299"/>
                <a:gd name="connsiteX21" fmla="*/ 803026 w 2487611"/>
                <a:gd name="connsiteY21" fmla="*/ 2864737 h 4098299"/>
                <a:gd name="connsiteX22" fmla="*/ 1689473 w 2487611"/>
                <a:gd name="connsiteY22" fmla="*/ 2864737 h 4098299"/>
                <a:gd name="connsiteX23" fmla="*/ 1482985 w 2487611"/>
                <a:gd name="connsiteY23" fmla="*/ 3144785 h 4098299"/>
                <a:gd name="connsiteX24" fmla="*/ 1009514 w 2487611"/>
                <a:gd name="connsiteY24" fmla="*/ 3144785 h 4098299"/>
                <a:gd name="connsiteX25" fmla="*/ 803026 w 2487611"/>
                <a:gd name="connsiteY25" fmla="*/ 2864737 h 4098299"/>
                <a:gd name="connsiteX26" fmla="*/ 1246249 w 2487611"/>
                <a:gd name="connsiteY26" fmla="*/ 1564672 h 4098299"/>
                <a:gd name="connsiteX27" fmla="*/ 1346518 w 2487611"/>
                <a:gd name="connsiteY27" fmla="*/ 1664941 h 4098299"/>
                <a:gd name="connsiteX28" fmla="*/ 1246249 w 2487611"/>
                <a:gd name="connsiteY28" fmla="*/ 1765210 h 4098299"/>
                <a:gd name="connsiteX29" fmla="*/ 1145980 w 2487611"/>
                <a:gd name="connsiteY29" fmla="*/ 1664941 h 4098299"/>
                <a:gd name="connsiteX30" fmla="*/ 1246249 w 2487611"/>
                <a:gd name="connsiteY30" fmla="*/ 1564672 h 4098299"/>
                <a:gd name="connsiteX31" fmla="*/ 1246249 w 2487611"/>
                <a:gd name="connsiteY31" fmla="*/ 1495166 h 4098299"/>
                <a:gd name="connsiteX32" fmla="*/ 1076474 w 2487611"/>
                <a:gd name="connsiteY32" fmla="*/ 1664941 h 4098299"/>
                <a:gd name="connsiteX33" fmla="*/ 1246249 w 2487611"/>
                <a:gd name="connsiteY33" fmla="*/ 1834716 h 4098299"/>
                <a:gd name="connsiteX34" fmla="*/ 1416024 w 2487611"/>
                <a:gd name="connsiteY34" fmla="*/ 1664941 h 4098299"/>
                <a:gd name="connsiteX35" fmla="*/ 1246249 w 2487611"/>
                <a:gd name="connsiteY35" fmla="*/ 1495166 h 4098299"/>
                <a:gd name="connsiteX36" fmla="*/ 1246249 w 2487611"/>
                <a:gd name="connsiteY36" fmla="*/ 741796 h 4098299"/>
                <a:gd name="connsiteX37" fmla="*/ 1446787 w 2487611"/>
                <a:gd name="connsiteY37" fmla="*/ 942334 h 4098299"/>
                <a:gd name="connsiteX38" fmla="*/ 1246249 w 2487611"/>
                <a:gd name="connsiteY38" fmla="*/ 1142872 h 4098299"/>
                <a:gd name="connsiteX39" fmla="*/ 1045711 w 2487611"/>
                <a:gd name="connsiteY39" fmla="*/ 942334 h 4098299"/>
                <a:gd name="connsiteX40" fmla="*/ 1246249 w 2487611"/>
                <a:gd name="connsiteY40" fmla="*/ 741796 h 4098299"/>
                <a:gd name="connsiteX41" fmla="*/ 1246249 w 2487611"/>
                <a:gd name="connsiteY41" fmla="*/ 602784 h 4098299"/>
                <a:gd name="connsiteX42" fmla="*/ 906699 w 2487611"/>
                <a:gd name="connsiteY42" fmla="*/ 942334 h 4098299"/>
                <a:gd name="connsiteX43" fmla="*/ 1246249 w 2487611"/>
                <a:gd name="connsiteY43" fmla="*/ 1281884 h 4098299"/>
                <a:gd name="connsiteX44" fmla="*/ 1585799 w 2487611"/>
                <a:gd name="connsiteY44" fmla="*/ 942334 h 4098299"/>
                <a:gd name="connsiteX45" fmla="*/ 1246249 w 2487611"/>
                <a:gd name="connsiteY45" fmla="*/ 602784 h 4098299"/>
                <a:gd name="connsiteX46" fmla="*/ 1238115 w 2487611"/>
                <a:gd name="connsiteY46" fmla="*/ 0 h 4098299"/>
                <a:gd name="connsiteX47" fmla="*/ 1243449 w 2487611"/>
                <a:gd name="connsiteY47" fmla="*/ 91485 h 4098299"/>
                <a:gd name="connsiteX48" fmla="*/ 1229544 w 2487611"/>
                <a:gd name="connsiteY48" fmla="*/ 4448 h 4098299"/>
                <a:gd name="connsiteX49" fmla="*/ 1891856 w 2487611"/>
                <a:gd name="connsiteY49" fmla="*/ 693773 h 4098299"/>
                <a:gd name="connsiteX50" fmla="*/ 2096831 w 2487611"/>
                <a:gd name="connsiteY50" fmla="*/ 1533040 h 4098299"/>
                <a:gd name="connsiteX51" fmla="*/ 2003408 w 2487611"/>
                <a:gd name="connsiteY51" fmla="*/ 2034625 h 4098299"/>
                <a:gd name="connsiteX52" fmla="*/ 2224895 w 2487611"/>
                <a:gd name="connsiteY52" fmla="*/ 2169985 h 4098299"/>
                <a:gd name="connsiteX53" fmla="*/ 2487611 w 2487611"/>
                <a:gd name="connsiteY53" fmla="*/ 2900140 h 4098299"/>
                <a:gd name="connsiteX54" fmla="*/ 1777602 w 2487611"/>
                <a:gd name="connsiteY54" fmla="*/ 2636154 h 4098299"/>
                <a:gd name="connsiteX55" fmla="*/ 1697050 w 2487611"/>
                <a:gd name="connsiteY55" fmla="*/ 2784134 h 4098299"/>
                <a:gd name="connsiteX56" fmla="*/ 789847 w 2487611"/>
                <a:gd name="connsiteY56" fmla="*/ 2784134 h 4098299"/>
                <a:gd name="connsiteX57" fmla="*/ 709405 w 2487611"/>
                <a:gd name="connsiteY57" fmla="*/ 2636379 h 4098299"/>
                <a:gd name="connsiteX58" fmla="*/ 0 w 2487611"/>
                <a:gd name="connsiteY58" fmla="*/ 2900140 h 4098299"/>
                <a:gd name="connsiteX59" fmla="*/ 262716 w 2487611"/>
                <a:gd name="connsiteY59" fmla="*/ 2169985 h 4098299"/>
                <a:gd name="connsiteX60" fmla="*/ 483603 w 2487611"/>
                <a:gd name="connsiteY60" fmla="*/ 2034991 h 4098299"/>
                <a:gd name="connsiteX61" fmla="*/ 390066 w 2487611"/>
                <a:gd name="connsiteY61" fmla="*/ 1533040 h 4098299"/>
                <a:gd name="connsiteX62" fmla="*/ 595041 w 2487611"/>
                <a:gd name="connsiteY62" fmla="*/ 693773 h 4098299"/>
                <a:gd name="connsiteX63" fmla="*/ 1238115 w 2487611"/>
                <a:gd name="connsiteY63" fmla="*/ 0 h 4098299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43449 w 2487611"/>
                <a:gd name="connsiteY47" fmla="*/ 87037 h 4093851"/>
                <a:gd name="connsiteX48" fmla="*/ 1229544 w 2487611"/>
                <a:gd name="connsiteY48" fmla="*/ 0 h 4093851"/>
                <a:gd name="connsiteX49" fmla="*/ 1891856 w 2487611"/>
                <a:gd name="connsiteY49" fmla="*/ 689325 h 4093851"/>
                <a:gd name="connsiteX50" fmla="*/ 2096831 w 2487611"/>
                <a:gd name="connsiteY50" fmla="*/ 1528592 h 4093851"/>
                <a:gd name="connsiteX51" fmla="*/ 2003408 w 2487611"/>
                <a:gd name="connsiteY51" fmla="*/ 2030177 h 4093851"/>
                <a:gd name="connsiteX52" fmla="*/ 2224895 w 2487611"/>
                <a:gd name="connsiteY52" fmla="*/ 2165537 h 4093851"/>
                <a:gd name="connsiteX53" fmla="*/ 2487611 w 2487611"/>
                <a:gd name="connsiteY53" fmla="*/ 2895692 h 4093851"/>
                <a:gd name="connsiteX54" fmla="*/ 1777602 w 2487611"/>
                <a:gd name="connsiteY54" fmla="*/ 2631706 h 4093851"/>
                <a:gd name="connsiteX55" fmla="*/ 1697050 w 2487611"/>
                <a:gd name="connsiteY55" fmla="*/ 2779686 h 4093851"/>
                <a:gd name="connsiteX56" fmla="*/ 789847 w 2487611"/>
                <a:gd name="connsiteY56" fmla="*/ 2779686 h 4093851"/>
                <a:gd name="connsiteX57" fmla="*/ 709405 w 2487611"/>
                <a:gd name="connsiteY57" fmla="*/ 2631931 h 4093851"/>
                <a:gd name="connsiteX58" fmla="*/ 0 w 2487611"/>
                <a:gd name="connsiteY58" fmla="*/ 2895692 h 4093851"/>
                <a:gd name="connsiteX59" fmla="*/ 262716 w 2487611"/>
                <a:gd name="connsiteY59" fmla="*/ 2165537 h 4093851"/>
                <a:gd name="connsiteX60" fmla="*/ 483603 w 2487611"/>
                <a:gd name="connsiteY60" fmla="*/ 2030543 h 4093851"/>
                <a:gd name="connsiteX61" fmla="*/ 390066 w 2487611"/>
                <a:gd name="connsiteY61" fmla="*/ 1528592 h 4093851"/>
                <a:gd name="connsiteX62" fmla="*/ 595041 w 2487611"/>
                <a:gd name="connsiteY62" fmla="*/ 689325 h 4093851"/>
                <a:gd name="connsiteX63" fmla="*/ 1225855 w 2487611"/>
                <a:gd name="connsiteY63" fmla="*/ 9198 h 4093851"/>
                <a:gd name="connsiteX0" fmla="*/ 1355591 w 2487611"/>
                <a:gd name="connsiteY0" fmla="*/ 3167854 h 4093851"/>
                <a:gd name="connsiteX1" fmla="*/ 1668701 w 2487611"/>
                <a:gd name="connsiteY1" fmla="*/ 3468438 h 4093851"/>
                <a:gd name="connsiteX2" fmla="*/ 1698103 w 2487611"/>
                <a:gd name="connsiteY2" fmla="*/ 3812081 h 4093851"/>
                <a:gd name="connsiteX3" fmla="*/ 1503571 w 2487611"/>
                <a:gd name="connsiteY3" fmla="*/ 3594589 h 4093851"/>
                <a:gd name="connsiteX4" fmla="*/ 1461585 w 2487611"/>
                <a:gd name="connsiteY4" fmla="*/ 3808330 h 4093851"/>
                <a:gd name="connsiteX5" fmla="*/ 1244671 w 2487611"/>
                <a:gd name="connsiteY5" fmla="*/ 4093851 h 4093851"/>
                <a:gd name="connsiteX6" fmla="*/ 1079392 w 2487611"/>
                <a:gd name="connsiteY6" fmla="*/ 3788092 h 4093851"/>
                <a:gd name="connsiteX7" fmla="*/ 987763 w 2487611"/>
                <a:gd name="connsiteY7" fmla="*/ 3655894 h 4093851"/>
                <a:gd name="connsiteX8" fmla="*/ 854400 w 2487611"/>
                <a:gd name="connsiteY8" fmla="*/ 3722616 h 4093851"/>
                <a:gd name="connsiteX9" fmla="*/ 869102 w 2487611"/>
                <a:gd name="connsiteY9" fmla="*/ 3399201 h 4093851"/>
                <a:gd name="connsiteX10" fmla="*/ 1052587 w 2487611"/>
                <a:gd name="connsiteY10" fmla="*/ 3201656 h 4093851"/>
                <a:gd name="connsiteX11" fmla="*/ 1019981 w 2487611"/>
                <a:gd name="connsiteY11" fmla="*/ 3245679 h 4093851"/>
                <a:gd name="connsiteX12" fmla="*/ 1012121 w 2487611"/>
                <a:gd name="connsiteY12" fmla="*/ 3418596 h 4093851"/>
                <a:gd name="connsiteX13" fmla="*/ 1083424 w 2487611"/>
                <a:gd name="connsiteY13" fmla="*/ 3382923 h 4093851"/>
                <a:gd name="connsiteX14" fmla="*/ 1132416 w 2487611"/>
                <a:gd name="connsiteY14" fmla="*/ 3453603 h 4093851"/>
                <a:gd name="connsiteX15" fmla="*/ 1220783 w 2487611"/>
                <a:gd name="connsiteY15" fmla="*/ 3617080 h 4093851"/>
                <a:gd name="connsiteX16" fmla="*/ 1336759 w 2487611"/>
                <a:gd name="connsiteY16" fmla="*/ 3464423 h 4093851"/>
                <a:gd name="connsiteX17" fmla="*/ 1359207 w 2487611"/>
                <a:gd name="connsiteY17" fmla="*/ 3350144 h 4093851"/>
                <a:gd name="connsiteX18" fmla="*/ 1463216 w 2487611"/>
                <a:gd name="connsiteY18" fmla="*/ 3466428 h 4093851"/>
                <a:gd name="connsiteX19" fmla="*/ 1447496 w 2487611"/>
                <a:gd name="connsiteY19" fmla="*/ 3282696 h 4093851"/>
                <a:gd name="connsiteX20" fmla="*/ 1355591 w 2487611"/>
                <a:gd name="connsiteY20" fmla="*/ 3167854 h 4093851"/>
                <a:gd name="connsiteX21" fmla="*/ 803026 w 2487611"/>
                <a:gd name="connsiteY21" fmla="*/ 2860289 h 4093851"/>
                <a:gd name="connsiteX22" fmla="*/ 1689473 w 2487611"/>
                <a:gd name="connsiteY22" fmla="*/ 2860289 h 4093851"/>
                <a:gd name="connsiteX23" fmla="*/ 1482985 w 2487611"/>
                <a:gd name="connsiteY23" fmla="*/ 3140337 h 4093851"/>
                <a:gd name="connsiteX24" fmla="*/ 1009514 w 2487611"/>
                <a:gd name="connsiteY24" fmla="*/ 3140337 h 4093851"/>
                <a:gd name="connsiteX25" fmla="*/ 803026 w 2487611"/>
                <a:gd name="connsiteY25" fmla="*/ 2860289 h 4093851"/>
                <a:gd name="connsiteX26" fmla="*/ 1246249 w 2487611"/>
                <a:gd name="connsiteY26" fmla="*/ 1560224 h 4093851"/>
                <a:gd name="connsiteX27" fmla="*/ 1346518 w 2487611"/>
                <a:gd name="connsiteY27" fmla="*/ 1660493 h 4093851"/>
                <a:gd name="connsiteX28" fmla="*/ 1246249 w 2487611"/>
                <a:gd name="connsiteY28" fmla="*/ 1760762 h 4093851"/>
                <a:gd name="connsiteX29" fmla="*/ 1145980 w 2487611"/>
                <a:gd name="connsiteY29" fmla="*/ 1660493 h 4093851"/>
                <a:gd name="connsiteX30" fmla="*/ 1246249 w 2487611"/>
                <a:gd name="connsiteY30" fmla="*/ 1560224 h 4093851"/>
                <a:gd name="connsiteX31" fmla="*/ 1246249 w 2487611"/>
                <a:gd name="connsiteY31" fmla="*/ 1490718 h 4093851"/>
                <a:gd name="connsiteX32" fmla="*/ 1076474 w 2487611"/>
                <a:gd name="connsiteY32" fmla="*/ 1660493 h 4093851"/>
                <a:gd name="connsiteX33" fmla="*/ 1246249 w 2487611"/>
                <a:gd name="connsiteY33" fmla="*/ 1830268 h 4093851"/>
                <a:gd name="connsiteX34" fmla="*/ 1416024 w 2487611"/>
                <a:gd name="connsiteY34" fmla="*/ 1660493 h 4093851"/>
                <a:gd name="connsiteX35" fmla="*/ 1246249 w 2487611"/>
                <a:gd name="connsiteY35" fmla="*/ 1490718 h 4093851"/>
                <a:gd name="connsiteX36" fmla="*/ 1246249 w 2487611"/>
                <a:gd name="connsiteY36" fmla="*/ 737348 h 4093851"/>
                <a:gd name="connsiteX37" fmla="*/ 1446787 w 2487611"/>
                <a:gd name="connsiteY37" fmla="*/ 937886 h 4093851"/>
                <a:gd name="connsiteX38" fmla="*/ 1246249 w 2487611"/>
                <a:gd name="connsiteY38" fmla="*/ 1138424 h 4093851"/>
                <a:gd name="connsiteX39" fmla="*/ 1045711 w 2487611"/>
                <a:gd name="connsiteY39" fmla="*/ 937886 h 4093851"/>
                <a:gd name="connsiteX40" fmla="*/ 1246249 w 2487611"/>
                <a:gd name="connsiteY40" fmla="*/ 737348 h 4093851"/>
                <a:gd name="connsiteX41" fmla="*/ 1246249 w 2487611"/>
                <a:gd name="connsiteY41" fmla="*/ 598336 h 4093851"/>
                <a:gd name="connsiteX42" fmla="*/ 906699 w 2487611"/>
                <a:gd name="connsiteY42" fmla="*/ 937886 h 4093851"/>
                <a:gd name="connsiteX43" fmla="*/ 1246249 w 2487611"/>
                <a:gd name="connsiteY43" fmla="*/ 1277436 h 4093851"/>
                <a:gd name="connsiteX44" fmla="*/ 1585799 w 2487611"/>
                <a:gd name="connsiteY44" fmla="*/ 937886 h 4093851"/>
                <a:gd name="connsiteX45" fmla="*/ 1246249 w 2487611"/>
                <a:gd name="connsiteY45" fmla="*/ 598336 h 4093851"/>
                <a:gd name="connsiteX46" fmla="*/ 1225855 w 2487611"/>
                <a:gd name="connsiteY46" fmla="*/ 9198 h 4093851"/>
                <a:gd name="connsiteX47" fmla="*/ 1229544 w 2487611"/>
                <a:gd name="connsiteY47" fmla="*/ 0 h 4093851"/>
                <a:gd name="connsiteX48" fmla="*/ 1891856 w 2487611"/>
                <a:gd name="connsiteY48" fmla="*/ 689325 h 4093851"/>
                <a:gd name="connsiteX49" fmla="*/ 2096831 w 2487611"/>
                <a:gd name="connsiteY49" fmla="*/ 1528592 h 4093851"/>
                <a:gd name="connsiteX50" fmla="*/ 2003408 w 2487611"/>
                <a:gd name="connsiteY50" fmla="*/ 2030177 h 4093851"/>
                <a:gd name="connsiteX51" fmla="*/ 2224895 w 2487611"/>
                <a:gd name="connsiteY51" fmla="*/ 2165537 h 4093851"/>
                <a:gd name="connsiteX52" fmla="*/ 2487611 w 2487611"/>
                <a:gd name="connsiteY52" fmla="*/ 2895692 h 4093851"/>
                <a:gd name="connsiteX53" fmla="*/ 1777602 w 2487611"/>
                <a:gd name="connsiteY53" fmla="*/ 2631706 h 4093851"/>
                <a:gd name="connsiteX54" fmla="*/ 1697050 w 2487611"/>
                <a:gd name="connsiteY54" fmla="*/ 2779686 h 4093851"/>
                <a:gd name="connsiteX55" fmla="*/ 789847 w 2487611"/>
                <a:gd name="connsiteY55" fmla="*/ 2779686 h 4093851"/>
                <a:gd name="connsiteX56" fmla="*/ 709405 w 2487611"/>
                <a:gd name="connsiteY56" fmla="*/ 2631931 h 4093851"/>
                <a:gd name="connsiteX57" fmla="*/ 0 w 2487611"/>
                <a:gd name="connsiteY57" fmla="*/ 2895692 h 4093851"/>
                <a:gd name="connsiteX58" fmla="*/ 262716 w 2487611"/>
                <a:gd name="connsiteY58" fmla="*/ 2165537 h 4093851"/>
                <a:gd name="connsiteX59" fmla="*/ 483603 w 2487611"/>
                <a:gd name="connsiteY59" fmla="*/ 2030543 h 4093851"/>
                <a:gd name="connsiteX60" fmla="*/ 390066 w 2487611"/>
                <a:gd name="connsiteY60" fmla="*/ 1528592 h 4093851"/>
                <a:gd name="connsiteX61" fmla="*/ 595041 w 2487611"/>
                <a:gd name="connsiteY61" fmla="*/ 689325 h 4093851"/>
                <a:gd name="connsiteX62" fmla="*/ 1225855 w 2487611"/>
                <a:gd name="connsiteY62" fmla="*/ 9198 h 4093851"/>
                <a:gd name="connsiteX0" fmla="*/ 1355591 w 2487611"/>
                <a:gd name="connsiteY0" fmla="*/ 3168890 h 4094887"/>
                <a:gd name="connsiteX1" fmla="*/ 1668701 w 2487611"/>
                <a:gd name="connsiteY1" fmla="*/ 3469474 h 4094887"/>
                <a:gd name="connsiteX2" fmla="*/ 1698103 w 2487611"/>
                <a:gd name="connsiteY2" fmla="*/ 3813117 h 4094887"/>
                <a:gd name="connsiteX3" fmla="*/ 1503571 w 2487611"/>
                <a:gd name="connsiteY3" fmla="*/ 3595625 h 4094887"/>
                <a:gd name="connsiteX4" fmla="*/ 1461585 w 2487611"/>
                <a:gd name="connsiteY4" fmla="*/ 3809366 h 4094887"/>
                <a:gd name="connsiteX5" fmla="*/ 1244671 w 2487611"/>
                <a:gd name="connsiteY5" fmla="*/ 4094887 h 4094887"/>
                <a:gd name="connsiteX6" fmla="*/ 1079392 w 2487611"/>
                <a:gd name="connsiteY6" fmla="*/ 3789128 h 4094887"/>
                <a:gd name="connsiteX7" fmla="*/ 987763 w 2487611"/>
                <a:gd name="connsiteY7" fmla="*/ 3656930 h 4094887"/>
                <a:gd name="connsiteX8" fmla="*/ 854400 w 2487611"/>
                <a:gd name="connsiteY8" fmla="*/ 3723652 h 4094887"/>
                <a:gd name="connsiteX9" fmla="*/ 869102 w 2487611"/>
                <a:gd name="connsiteY9" fmla="*/ 3400237 h 4094887"/>
                <a:gd name="connsiteX10" fmla="*/ 1052587 w 2487611"/>
                <a:gd name="connsiteY10" fmla="*/ 3202692 h 4094887"/>
                <a:gd name="connsiteX11" fmla="*/ 1019981 w 2487611"/>
                <a:gd name="connsiteY11" fmla="*/ 3246715 h 4094887"/>
                <a:gd name="connsiteX12" fmla="*/ 1012121 w 2487611"/>
                <a:gd name="connsiteY12" fmla="*/ 3419632 h 4094887"/>
                <a:gd name="connsiteX13" fmla="*/ 1083424 w 2487611"/>
                <a:gd name="connsiteY13" fmla="*/ 3383959 h 4094887"/>
                <a:gd name="connsiteX14" fmla="*/ 1132416 w 2487611"/>
                <a:gd name="connsiteY14" fmla="*/ 3454639 h 4094887"/>
                <a:gd name="connsiteX15" fmla="*/ 1220783 w 2487611"/>
                <a:gd name="connsiteY15" fmla="*/ 3618116 h 4094887"/>
                <a:gd name="connsiteX16" fmla="*/ 1336759 w 2487611"/>
                <a:gd name="connsiteY16" fmla="*/ 3465459 h 4094887"/>
                <a:gd name="connsiteX17" fmla="*/ 1359207 w 2487611"/>
                <a:gd name="connsiteY17" fmla="*/ 3351180 h 4094887"/>
                <a:gd name="connsiteX18" fmla="*/ 1463216 w 2487611"/>
                <a:gd name="connsiteY18" fmla="*/ 3467464 h 4094887"/>
                <a:gd name="connsiteX19" fmla="*/ 1447496 w 2487611"/>
                <a:gd name="connsiteY19" fmla="*/ 3283732 h 4094887"/>
                <a:gd name="connsiteX20" fmla="*/ 1355591 w 2487611"/>
                <a:gd name="connsiteY20" fmla="*/ 3168890 h 4094887"/>
                <a:gd name="connsiteX21" fmla="*/ 803026 w 2487611"/>
                <a:gd name="connsiteY21" fmla="*/ 2861325 h 4094887"/>
                <a:gd name="connsiteX22" fmla="*/ 1689473 w 2487611"/>
                <a:gd name="connsiteY22" fmla="*/ 2861325 h 4094887"/>
                <a:gd name="connsiteX23" fmla="*/ 1482985 w 2487611"/>
                <a:gd name="connsiteY23" fmla="*/ 3141373 h 4094887"/>
                <a:gd name="connsiteX24" fmla="*/ 1009514 w 2487611"/>
                <a:gd name="connsiteY24" fmla="*/ 3141373 h 4094887"/>
                <a:gd name="connsiteX25" fmla="*/ 803026 w 2487611"/>
                <a:gd name="connsiteY25" fmla="*/ 2861325 h 4094887"/>
                <a:gd name="connsiteX26" fmla="*/ 1246249 w 2487611"/>
                <a:gd name="connsiteY26" fmla="*/ 1561260 h 4094887"/>
                <a:gd name="connsiteX27" fmla="*/ 1346518 w 2487611"/>
                <a:gd name="connsiteY27" fmla="*/ 1661529 h 4094887"/>
                <a:gd name="connsiteX28" fmla="*/ 1246249 w 2487611"/>
                <a:gd name="connsiteY28" fmla="*/ 1761798 h 4094887"/>
                <a:gd name="connsiteX29" fmla="*/ 1145980 w 2487611"/>
                <a:gd name="connsiteY29" fmla="*/ 1661529 h 4094887"/>
                <a:gd name="connsiteX30" fmla="*/ 1246249 w 2487611"/>
                <a:gd name="connsiteY30" fmla="*/ 1561260 h 4094887"/>
                <a:gd name="connsiteX31" fmla="*/ 1246249 w 2487611"/>
                <a:gd name="connsiteY31" fmla="*/ 1491754 h 4094887"/>
                <a:gd name="connsiteX32" fmla="*/ 1076474 w 2487611"/>
                <a:gd name="connsiteY32" fmla="*/ 1661529 h 4094887"/>
                <a:gd name="connsiteX33" fmla="*/ 1246249 w 2487611"/>
                <a:gd name="connsiteY33" fmla="*/ 1831304 h 4094887"/>
                <a:gd name="connsiteX34" fmla="*/ 1416024 w 2487611"/>
                <a:gd name="connsiteY34" fmla="*/ 1661529 h 4094887"/>
                <a:gd name="connsiteX35" fmla="*/ 1246249 w 2487611"/>
                <a:gd name="connsiteY35" fmla="*/ 1491754 h 4094887"/>
                <a:gd name="connsiteX36" fmla="*/ 1246249 w 2487611"/>
                <a:gd name="connsiteY36" fmla="*/ 738384 h 4094887"/>
                <a:gd name="connsiteX37" fmla="*/ 1446787 w 2487611"/>
                <a:gd name="connsiteY37" fmla="*/ 938922 h 4094887"/>
                <a:gd name="connsiteX38" fmla="*/ 1246249 w 2487611"/>
                <a:gd name="connsiteY38" fmla="*/ 1139460 h 4094887"/>
                <a:gd name="connsiteX39" fmla="*/ 1045711 w 2487611"/>
                <a:gd name="connsiteY39" fmla="*/ 938922 h 4094887"/>
                <a:gd name="connsiteX40" fmla="*/ 1246249 w 2487611"/>
                <a:gd name="connsiteY40" fmla="*/ 738384 h 4094887"/>
                <a:gd name="connsiteX41" fmla="*/ 1246249 w 2487611"/>
                <a:gd name="connsiteY41" fmla="*/ 599372 h 4094887"/>
                <a:gd name="connsiteX42" fmla="*/ 906699 w 2487611"/>
                <a:gd name="connsiteY42" fmla="*/ 938922 h 4094887"/>
                <a:gd name="connsiteX43" fmla="*/ 1246249 w 2487611"/>
                <a:gd name="connsiteY43" fmla="*/ 1278472 h 4094887"/>
                <a:gd name="connsiteX44" fmla="*/ 1585799 w 2487611"/>
                <a:gd name="connsiteY44" fmla="*/ 938922 h 4094887"/>
                <a:gd name="connsiteX45" fmla="*/ 1246249 w 2487611"/>
                <a:gd name="connsiteY45" fmla="*/ 599372 h 4094887"/>
                <a:gd name="connsiteX46" fmla="*/ 1235050 w 2487611"/>
                <a:gd name="connsiteY46" fmla="*/ 0 h 4094887"/>
                <a:gd name="connsiteX47" fmla="*/ 1229544 w 2487611"/>
                <a:gd name="connsiteY47" fmla="*/ 1036 h 4094887"/>
                <a:gd name="connsiteX48" fmla="*/ 1891856 w 2487611"/>
                <a:gd name="connsiteY48" fmla="*/ 690361 h 4094887"/>
                <a:gd name="connsiteX49" fmla="*/ 2096831 w 2487611"/>
                <a:gd name="connsiteY49" fmla="*/ 1529628 h 4094887"/>
                <a:gd name="connsiteX50" fmla="*/ 2003408 w 2487611"/>
                <a:gd name="connsiteY50" fmla="*/ 2031213 h 4094887"/>
                <a:gd name="connsiteX51" fmla="*/ 2224895 w 2487611"/>
                <a:gd name="connsiteY51" fmla="*/ 2166573 h 4094887"/>
                <a:gd name="connsiteX52" fmla="*/ 2487611 w 2487611"/>
                <a:gd name="connsiteY52" fmla="*/ 2896728 h 4094887"/>
                <a:gd name="connsiteX53" fmla="*/ 1777602 w 2487611"/>
                <a:gd name="connsiteY53" fmla="*/ 2632742 h 4094887"/>
                <a:gd name="connsiteX54" fmla="*/ 1697050 w 2487611"/>
                <a:gd name="connsiteY54" fmla="*/ 2780722 h 4094887"/>
                <a:gd name="connsiteX55" fmla="*/ 789847 w 2487611"/>
                <a:gd name="connsiteY55" fmla="*/ 2780722 h 4094887"/>
                <a:gd name="connsiteX56" fmla="*/ 709405 w 2487611"/>
                <a:gd name="connsiteY56" fmla="*/ 2632967 h 4094887"/>
                <a:gd name="connsiteX57" fmla="*/ 0 w 2487611"/>
                <a:gd name="connsiteY57" fmla="*/ 2896728 h 4094887"/>
                <a:gd name="connsiteX58" fmla="*/ 262716 w 2487611"/>
                <a:gd name="connsiteY58" fmla="*/ 2166573 h 4094887"/>
                <a:gd name="connsiteX59" fmla="*/ 483603 w 2487611"/>
                <a:gd name="connsiteY59" fmla="*/ 2031579 h 4094887"/>
                <a:gd name="connsiteX60" fmla="*/ 390066 w 2487611"/>
                <a:gd name="connsiteY60" fmla="*/ 1529628 h 4094887"/>
                <a:gd name="connsiteX61" fmla="*/ 595041 w 2487611"/>
                <a:gd name="connsiteY61" fmla="*/ 690361 h 4094887"/>
                <a:gd name="connsiteX62" fmla="*/ 1235050 w 2487611"/>
                <a:gd name="connsiteY62" fmla="*/ 0 h 40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487611" h="4094887">
                  <a:moveTo>
                    <a:pt x="1355591" y="3168890"/>
                  </a:moveTo>
                  <a:cubicBezTo>
                    <a:pt x="1473595" y="3210993"/>
                    <a:pt x="1581876" y="3305191"/>
                    <a:pt x="1668701" y="3469474"/>
                  </a:cubicBezTo>
                  <a:cubicBezTo>
                    <a:pt x="1695925" y="3526851"/>
                    <a:pt x="1780322" y="3714906"/>
                    <a:pt x="1698103" y="3813117"/>
                  </a:cubicBezTo>
                  <a:cubicBezTo>
                    <a:pt x="1602299" y="3649464"/>
                    <a:pt x="1614173" y="3625906"/>
                    <a:pt x="1503571" y="3595625"/>
                  </a:cubicBezTo>
                  <a:cubicBezTo>
                    <a:pt x="1496942" y="3685463"/>
                    <a:pt x="1467966" y="3774165"/>
                    <a:pt x="1461585" y="3809366"/>
                  </a:cubicBezTo>
                  <a:cubicBezTo>
                    <a:pt x="1385470" y="3978592"/>
                    <a:pt x="1404096" y="3968132"/>
                    <a:pt x="1244671" y="4094887"/>
                  </a:cubicBezTo>
                  <a:cubicBezTo>
                    <a:pt x="1246206" y="3880802"/>
                    <a:pt x="1159532" y="3834965"/>
                    <a:pt x="1079392" y="3789128"/>
                  </a:cubicBezTo>
                  <a:cubicBezTo>
                    <a:pt x="1026853" y="3769315"/>
                    <a:pt x="996695" y="3717697"/>
                    <a:pt x="987763" y="3656930"/>
                  </a:cubicBezTo>
                  <a:cubicBezTo>
                    <a:pt x="943900" y="3685346"/>
                    <a:pt x="898437" y="3695225"/>
                    <a:pt x="854400" y="3723652"/>
                  </a:cubicBezTo>
                  <a:cubicBezTo>
                    <a:pt x="854400" y="3658863"/>
                    <a:pt x="789060" y="3535267"/>
                    <a:pt x="869102" y="3400237"/>
                  </a:cubicBezTo>
                  <a:cubicBezTo>
                    <a:pt x="905823" y="3342803"/>
                    <a:pt x="973047" y="3258718"/>
                    <a:pt x="1052587" y="3202692"/>
                  </a:cubicBezTo>
                  <a:lnTo>
                    <a:pt x="1019981" y="3246715"/>
                  </a:lnTo>
                  <a:cubicBezTo>
                    <a:pt x="977187" y="3318910"/>
                    <a:pt x="1012121" y="3384991"/>
                    <a:pt x="1012121" y="3419632"/>
                  </a:cubicBezTo>
                  <a:cubicBezTo>
                    <a:pt x="1035665" y="3404433"/>
                    <a:pt x="1059972" y="3399151"/>
                    <a:pt x="1083424" y="3383959"/>
                  </a:cubicBezTo>
                  <a:cubicBezTo>
                    <a:pt x="1088200" y="3416448"/>
                    <a:pt x="1104325" y="3444046"/>
                    <a:pt x="1132416" y="3454639"/>
                  </a:cubicBezTo>
                  <a:cubicBezTo>
                    <a:pt x="1175263" y="3479146"/>
                    <a:pt x="1221604" y="3503653"/>
                    <a:pt x="1220783" y="3618116"/>
                  </a:cubicBezTo>
                  <a:cubicBezTo>
                    <a:pt x="1306022" y="3550346"/>
                    <a:pt x="1296063" y="3555938"/>
                    <a:pt x="1336759" y="3465459"/>
                  </a:cubicBezTo>
                  <a:cubicBezTo>
                    <a:pt x="1340170" y="3446638"/>
                    <a:pt x="1355662" y="3399214"/>
                    <a:pt x="1359207" y="3351180"/>
                  </a:cubicBezTo>
                  <a:cubicBezTo>
                    <a:pt x="1418341" y="3367371"/>
                    <a:pt x="1411993" y="3379966"/>
                    <a:pt x="1463216" y="3467464"/>
                  </a:cubicBezTo>
                  <a:cubicBezTo>
                    <a:pt x="1507175" y="3414955"/>
                    <a:pt x="1462051" y="3314410"/>
                    <a:pt x="1447496" y="3283732"/>
                  </a:cubicBezTo>
                  <a:cubicBezTo>
                    <a:pt x="1420721" y="3233074"/>
                    <a:pt x="1390133" y="3194880"/>
                    <a:pt x="1355591" y="3168890"/>
                  </a:cubicBezTo>
                  <a:close/>
                  <a:moveTo>
                    <a:pt x="803026" y="2861325"/>
                  </a:moveTo>
                  <a:lnTo>
                    <a:pt x="1689473" y="2861325"/>
                  </a:lnTo>
                  <a:lnTo>
                    <a:pt x="1482985" y="3141373"/>
                  </a:lnTo>
                  <a:lnTo>
                    <a:pt x="1009514" y="3141373"/>
                  </a:lnTo>
                  <a:lnTo>
                    <a:pt x="803026" y="2861325"/>
                  </a:lnTo>
                  <a:close/>
                  <a:moveTo>
                    <a:pt x="1246249" y="1561260"/>
                  </a:moveTo>
                  <a:cubicBezTo>
                    <a:pt x="1301626" y="1561260"/>
                    <a:pt x="1346518" y="1606152"/>
                    <a:pt x="1346518" y="1661529"/>
                  </a:cubicBezTo>
                  <a:cubicBezTo>
                    <a:pt x="1346518" y="1716906"/>
                    <a:pt x="1301626" y="1761798"/>
                    <a:pt x="1246249" y="1761798"/>
                  </a:cubicBezTo>
                  <a:cubicBezTo>
                    <a:pt x="1190872" y="1761798"/>
                    <a:pt x="1145980" y="1716906"/>
                    <a:pt x="1145980" y="1661529"/>
                  </a:cubicBezTo>
                  <a:cubicBezTo>
                    <a:pt x="1145980" y="1606152"/>
                    <a:pt x="1190872" y="1561260"/>
                    <a:pt x="1246249" y="1561260"/>
                  </a:cubicBezTo>
                  <a:close/>
                  <a:moveTo>
                    <a:pt x="1246249" y="1491754"/>
                  </a:moveTo>
                  <a:cubicBezTo>
                    <a:pt x="1152485" y="1491754"/>
                    <a:pt x="1076474" y="1567765"/>
                    <a:pt x="1076474" y="1661529"/>
                  </a:cubicBezTo>
                  <a:cubicBezTo>
                    <a:pt x="1076474" y="1755293"/>
                    <a:pt x="1152485" y="1831304"/>
                    <a:pt x="1246249" y="1831304"/>
                  </a:cubicBezTo>
                  <a:cubicBezTo>
                    <a:pt x="1340013" y="1831304"/>
                    <a:pt x="1416024" y="1755293"/>
                    <a:pt x="1416024" y="1661529"/>
                  </a:cubicBezTo>
                  <a:cubicBezTo>
                    <a:pt x="1416024" y="1567765"/>
                    <a:pt x="1340013" y="1491754"/>
                    <a:pt x="1246249" y="1491754"/>
                  </a:cubicBezTo>
                  <a:close/>
                  <a:moveTo>
                    <a:pt x="1246249" y="738384"/>
                  </a:moveTo>
                  <a:cubicBezTo>
                    <a:pt x="1357003" y="738384"/>
                    <a:pt x="1446787" y="828168"/>
                    <a:pt x="1446787" y="938922"/>
                  </a:cubicBezTo>
                  <a:cubicBezTo>
                    <a:pt x="1446787" y="1049676"/>
                    <a:pt x="1357003" y="1139460"/>
                    <a:pt x="1246249" y="1139460"/>
                  </a:cubicBezTo>
                  <a:cubicBezTo>
                    <a:pt x="1135495" y="1139460"/>
                    <a:pt x="1045711" y="1049676"/>
                    <a:pt x="1045711" y="938922"/>
                  </a:cubicBezTo>
                  <a:cubicBezTo>
                    <a:pt x="1045711" y="828168"/>
                    <a:pt x="1135495" y="738384"/>
                    <a:pt x="1246249" y="738384"/>
                  </a:cubicBezTo>
                  <a:close/>
                  <a:moveTo>
                    <a:pt x="1246249" y="599372"/>
                  </a:moveTo>
                  <a:cubicBezTo>
                    <a:pt x="1058721" y="599372"/>
                    <a:pt x="906699" y="751394"/>
                    <a:pt x="906699" y="938922"/>
                  </a:cubicBezTo>
                  <a:cubicBezTo>
                    <a:pt x="906699" y="1126450"/>
                    <a:pt x="1058721" y="1278472"/>
                    <a:pt x="1246249" y="1278472"/>
                  </a:cubicBezTo>
                  <a:cubicBezTo>
                    <a:pt x="1433777" y="1278472"/>
                    <a:pt x="1585799" y="1126450"/>
                    <a:pt x="1585799" y="938922"/>
                  </a:cubicBezTo>
                  <a:cubicBezTo>
                    <a:pt x="1585799" y="751394"/>
                    <a:pt x="1433777" y="599372"/>
                    <a:pt x="1246249" y="599372"/>
                  </a:cubicBezTo>
                  <a:close/>
                  <a:moveTo>
                    <a:pt x="1235050" y="0"/>
                  </a:moveTo>
                  <a:lnTo>
                    <a:pt x="1229544" y="1036"/>
                  </a:lnTo>
                  <a:cubicBezTo>
                    <a:pt x="1489347" y="133873"/>
                    <a:pt x="1749649" y="461397"/>
                    <a:pt x="1891856" y="690361"/>
                  </a:cubicBezTo>
                  <a:cubicBezTo>
                    <a:pt x="2013592" y="919326"/>
                    <a:pt x="2102003" y="1246061"/>
                    <a:pt x="2096831" y="1529628"/>
                  </a:cubicBezTo>
                  <a:cubicBezTo>
                    <a:pt x="2096831" y="1659128"/>
                    <a:pt x="2058845" y="1842372"/>
                    <a:pt x="2003408" y="2031213"/>
                  </a:cubicBezTo>
                  <a:lnTo>
                    <a:pt x="2224895" y="2166573"/>
                  </a:lnTo>
                  <a:lnTo>
                    <a:pt x="2487611" y="2896728"/>
                  </a:lnTo>
                  <a:lnTo>
                    <a:pt x="1777602" y="2632742"/>
                  </a:lnTo>
                  <a:cubicBezTo>
                    <a:pt x="1749049" y="2692676"/>
                    <a:pt x="1721557" y="2743254"/>
                    <a:pt x="1697050" y="2780722"/>
                  </a:cubicBezTo>
                  <a:lnTo>
                    <a:pt x="789847" y="2780722"/>
                  </a:lnTo>
                  <a:cubicBezTo>
                    <a:pt x="765372" y="2743301"/>
                    <a:pt x="737918" y="2692803"/>
                    <a:pt x="709405" y="2632967"/>
                  </a:cubicBezTo>
                  <a:lnTo>
                    <a:pt x="0" y="2896728"/>
                  </a:lnTo>
                  <a:lnTo>
                    <a:pt x="262716" y="2166573"/>
                  </a:lnTo>
                  <a:lnTo>
                    <a:pt x="483603" y="2031579"/>
                  </a:lnTo>
                  <a:cubicBezTo>
                    <a:pt x="428102" y="1842611"/>
                    <a:pt x="390066" y="1659212"/>
                    <a:pt x="390066" y="1529628"/>
                  </a:cubicBezTo>
                  <a:cubicBezTo>
                    <a:pt x="384894" y="1246061"/>
                    <a:pt x="473305" y="919326"/>
                    <a:pt x="595041" y="690361"/>
                  </a:cubicBezTo>
                  <a:cubicBezTo>
                    <a:pt x="737248" y="461397"/>
                    <a:pt x="957359" y="97388"/>
                    <a:pt x="12350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3B39CEFC-B2CD-4CB9-A749-2C6E1C0F60EE}"/>
                </a:ext>
              </a:extLst>
            </p:cNvPr>
            <p:cNvSpPr/>
            <p:nvPr/>
          </p:nvSpPr>
          <p:spPr>
            <a:xfrm rot="2700000">
              <a:off x="1375806" y="2562344"/>
              <a:ext cx="283398" cy="338434"/>
            </a:xfrm>
            <a:custGeom>
              <a:avLst/>
              <a:gdLst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3082"/>
                <a:gd name="connsiteY0" fmla="*/ 0 h 2717137"/>
                <a:gd name="connsiteX1" fmla="*/ 1297521 w 2273082"/>
                <a:gd name="connsiteY1" fmla="*/ 278058 h 2717137"/>
                <a:gd name="connsiteX2" fmla="*/ 1297521 w 2273082"/>
                <a:gd name="connsiteY2" fmla="*/ 1136177 h 2717137"/>
                <a:gd name="connsiteX3" fmla="*/ 2243605 w 2273082"/>
                <a:gd name="connsiteY3" fmla="*/ 1859882 h 2717137"/>
                <a:gd name="connsiteX4" fmla="*/ 2273082 w 2273082"/>
                <a:gd name="connsiteY4" fmla="*/ 2022587 h 2717137"/>
                <a:gd name="connsiteX5" fmla="*/ 1297521 w 2273082"/>
                <a:gd name="connsiteY5" fmla="*/ 1619844 h 2717137"/>
                <a:gd name="connsiteX6" fmla="*/ 1297521 w 2273082"/>
                <a:gd name="connsiteY6" fmla="*/ 1921812 h 2717137"/>
                <a:gd name="connsiteX7" fmla="*/ 1298247 w 2273082"/>
                <a:gd name="connsiteY7" fmla="*/ 1921812 h 2717137"/>
                <a:gd name="connsiteX8" fmla="*/ 1220288 w 2273082"/>
                <a:gd name="connsiteY8" fmla="*/ 2268335 h 2717137"/>
                <a:gd name="connsiteX9" fmla="*/ 1622045 w 2273082"/>
                <a:gd name="connsiteY9" fmla="*/ 2444341 h 2717137"/>
                <a:gd name="connsiteX10" fmla="*/ 1683005 w 2273082"/>
                <a:gd name="connsiteY10" fmla="*/ 2717137 h 2717137"/>
                <a:gd name="connsiteX11" fmla="*/ 1138503 w 2273082"/>
                <a:gd name="connsiteY11" fmla="*/ 2509111 h 2717137"/>
                <a:gd name="connsiteX12" fmla="*/ 594001 w 2273082"/>
                <a:gd name="connsiteY12" fmla="*/ 2717137 h 2717137"/>
                <a:gd name="connsiteX13" fmla="*/ 643531 w 2273082"/>
                <a:gd name="connsiteY13" fmla="*/ 2451961 h 2717137"/>
                <a:gd name="connsiteX14" fmla="*/ 1052704 w 2273082"/>
                <a:gd name="connsiteY14" fmla="*/ 2270546 h 2717137"/>
                <a:gd name="connsiteX15" fmla="*/ 974247 w 2273082"/>
                <a:gd name="connsiteY15" fmla="*/ 1921812 h 2717137"/>
                <a:gd name="connsiteX16" fmla="*/ 974974 w 2273082"/>
                <a:gd name="connsiteY16" fmla="*/ 1921812 h 2717137"/>
                <a:gd name="connsiteX17" fmla="*/ 974974 w 2273082"/>
                <a:gd name="connsiteY17" fmla="*/ 1620087 h 2717137"/>
                <a:gd name="connsiteX18" fmla="*/ 0 w 2273082"/>
                <a:gd name="connsiteY18" fmla="*/ 2022587 h 2717137"/>
                <a:gd name="connsiteX19" fmla="*/ 48527 w 2273082"/>
                <a:gd name="connsiteY19" fmla="*/ 1856072 h 2717137"/>
                <a:gd name="connsiteX20" fmla="*/ 974974 w 2273082"/>
                <a:gd name="connsiteY20" fmla="*/ 1136848 h 2717137"/>
                <a:gd name="connsiteX21" fmla="*/ 974974 w 2273082"/>
                <a:gd name="connsiteY21" fmla="*/ 278058 h 2717137"/>
                <a:gd name="connsiteX22" fmla="*/ 1136248 w 2273082"/>
                <a:gd name="connsiteY22" fmla="*/ 0 h 2717137"/>
                <a:gd name="connsiteX0" fmla="*/ 1136248 w 2274379"/>
                <a:gd name="connsiteY0" fmla="*/ 0 h 2717137"/>
                <a:gd name="connsiteX1" fmla="*/ 1297521 w 2274379"/>
                <a:gd name="connsiteY1" fmla="*/ 278058 h 2717137"/>
                <a:gd name="connsiteX2" fmla="*/ 1297521 w 2274379"/>
                <a:gd name="connsiteY2" fmla="*/ 1136177 h 2717137"/>
                <a:gd name="connsiteX3" fmla="*/ 2243605 w 2274379"/>
                <a:gd name="connsiteY3" fmla="*/ 1859882 h 2717137"/>
                <a:gd name="connsiteX4" fmla="*/ 2273082 w 2274379"/>
                <a:gd name="connsiteY4" fmla="*/ 2022587 h 2717137"/>
                <a:gd name="connsiteX5" fmla="*/ 1297521 w 2274379"/>
                <a:gd name="connsiteY5" fmla="*/ 1619844 h 2717137"/>
                <a:gd name="connsiteX6" fmla="*/ 1297521 w 2274379"/>
                <a:gd name="connsiteY6" fmla="*/ 1921812 h 2717137"/>
                <a:gd name="connsiteX7" fmla="*/ 1298247 w 2274379"/>
                <a:gd name="connsiteY7" fmla="*/ 1921812 h 2717137"/>
                <a:gd name="connsiteX8" fmla="*/ 1220288 w 2274379"/>
                <a:gd name="connsiteY8" fmla="*/ 2268335 h 2717137"/>
                <a:gd name="connsiteX9" fmla="*/ 1622045 w 2274379"/>
                <a:gd name="connsiteY9" fmla="*/ 2444341 h 2717137"/>
                <a:gd name="connsiteX10" fmla="*/ 1683005 w 2274379"/>
                <a:gd name="connsiteY10" fmla="*/ 2717137 h 2717137"/>
                <a:gd name="connsiteX11" fmla="*/ 1138503 w 2274379"/>
                <a:gd name="connsiteY11" fmla="*/ 2509111 h 2717137"/>
                <a:gd name="connsiteX12" fmla="*/ 594001 w 2274379"/>
                <a:gd name="connsiteY12" fmla="*/ 2717137 h 2717137"/>
                <a:gd name="connsiteX13" fmla="*/ 643531 w 2274379"/>
                <a:gd name="connsiteY13" fmla="*/ 2451961 h 2717137"/>
                <a:gd name="connsiteX14" fmla="*/ 1052704 w 2274379"/>
                <a:gd name="connsiteY14" fmla="*/ 2270546 h 2717137"/>
                <a:gd name="connsiteX15" fmla="*/ 974247 w 2274379"/>
                <a:gd name="connsiteY15" fmla="*/ 1921812 h 2717137"/>
                <a:gd name="connsiteX16" fmla="*/ 974974 w 2274379"/>
                <a:gd name="connsiteY16" fmla="*/ 1921812 h 2717137"/>
                <a:gd name="connsiteX17" fmla="*/ 974974 w 2274379"/>
                <a:gd name="connsiteY17" fmla="*/ 1620087 h 2717137"/>
                <a:gd name="connsiteX18" fmla="*/ 0 w 2274379"/>
                <a:gd name="connsiteY18" fmla="*/ 2022587 h 2717137"/>
                <a:gd name="connsiteX19" fmla="*/ 48527 w 2274379"/>
                <a:gd name="connsiteY19" fmla="*/ 1856072 h 2717137"/>
                <a:gd name="connsiteX20" fmla="*/ 974974 w 2274379"/>
                <a:gd name="connsiteY20" fmla="*/ 1136848 h 2717137"/>
                <a:gd name="connsiteX21" fmla="*/ 974974 w 2274379"/>
                <a:gd name="connsiteY21" fmla="*/ 278058 h 2717137"/>
                <a:gd name="connsiteX22" fmla="*/ 1136248 w 2274379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  <a:gd name="connsiteX0" fmla="*/ 1136248 w 2275272"/>
                <a:gd name="connsiteY0" fmla="*/ 0 h 2717137"/>
                <a:gd name="connsiteX1" fmla="*/ 1297521 w 2275272"/>
                <a:gd name="connsiteY1" fmla="*/ 278058 h 2717137"/>
                <a:gd name="connsiteX2" fmla="*/ 1297521 w 2275272"/>
                <a:gd name="connsiteY2" fmla="*/ 1136177 h 2717137"/>
                <a:gd name="connsiteX3" fmla="*/ 2243605 w 2275272"/>
                <a:gd name="connsiteY3" fmla="*/ 1859882 h 2717137"/>
                <a:gd name="connsiteX4" fmla="*/ 2273082 w 2275272"/>
                <a:gd name="connsiteY4" fmla="*/ 2022587 h 2717137"/>
                <a:gd name="connsiteX5" fmla="*/ 1297521 w 2275272"/>
                <a:gd name="connsiteY5" fmla="*/ 1619844 h 2717137"/>
                <a:gd name="connsiteX6" fmla="*/ 1297521 w 2275272"/>
                <a:gd name="connsiteY6" fmla="*/ 1921812 h 2717137"/>
                <a:gd name="connsiteX7" fmla="*/ 1298247 w 2275272"/>
                <a:gd name="connsiteY7" fmla="*/ 1921812 h 2717137"/>
                <a:gd name="connsiteX8" fmla="*/ 1220288 w 2275272"/>
                <a:gd name="connsiteY8" fmla="*/ 2268335 h 2717137"/>
                <a:gd name="connsiteX9" fmla="*/ 1622045 w 2275272"/>
                <a:gd name="connsiteY9" fmla="*/ 2444341 h 2717137"/>
                <a:gd name="connsiteX10" fmla="*/ 1683005 w 2275272"/>
                <a:gd name="connsiteY10" fmla="*/ 2717137 h 2717137"/>
                <a:gd name="connsiteX11" fmla="*/ 1138503 w 2275272"/>
                <a:gd name="connsiteY11" fmla="*/ 2509111 h 2717137"/>
                <a:gd name="connsiteX12" fmla="*/ 594001 w 2275272"/>
                <a:gd name="connsiteY12" fmla="*/ 2717137 h 2717137"/>
                <a:gd name="connsiteX13" fmla="*/ 643531 w 2275272"/>
                <a:gd name="connsiteY13" fmla="*/ 2451961 h 2717137"/>
                <a:gd name="connsiteX14" fmla="*/ 1052704 w 2275272"/>
                <a:gd name="connsiteY14" fmla="*/ 2270546 h 2717137"/>
                <a:gd name="connsiteX15" fmla="*/ 974247 w 2275272"/>
                <a:gd name="connsiteY15" fmla="*/ 1921812 h 2717137"/>
                <a:gd name="connsiteX16" fmla="*/ 974974 w 2275272"/>
                <a:gd name="connsiteY16" fmla="*/ 1921812 h 2717137"/>
                <a:gd name="connsiteX17" fmla="*/ 974974 w 2275272"/>
                <a:gd name="connsiteY17" fmla="*/ 1620087 h 2717137"/>
                <a:gd name="connsiteX18" fmla="*/ 0 w 2275272"/>
                <a:gd name="connsiteY18" fmla="*/ 2022587 h 2717137"/>
                <a:gd name="connsiteX19" fmla="*/ 48527 w 2275272"/>
                <a:gd name="connsiteY19" fmla="*/ 1856072 h 2717137"/>
                <a:gd name="connsiteX20" fmla="*/ 974974 w 2275272"/>
                <a:gd name="connsiteY20" fmla="*/ 1136848 h 2717137"/>
                <a:gd name="connsiteX21" fmla="*/ 974974 w 2275272"/>
                <a:gd name="connsiteY21" fmla="*/ 278058 h 2717137"/>
                <a:gd name="connsiteX22" fmla="*/ 1136248 w 2275272"/>
                <a:gd name="connsiteY22" fmla="*/ 0 h 271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275272" h="2717137">
                  <a:moveTo>
                    <a:pt x="1136248" y="0"/>
                  </a:moveTo>
                  <a:cubicBezTo>
                    <a:pt x="1209824" y="92686"/>
                    <a:pt x="1256150" y="148214"/>
                    <a:pt x="1297521" y="278058"/>
                  </a:cubicBezTo>
                  <a:lnTo>
                    <a:pt x="1297521" y="1136177"/>
                  </a:lnTo>
                  <a:lnTo>
                    <a:pt x="2243605" y="1859882"/>
                  </a:lnTo>
                  <a:cubicBezTo>
                    <a:pt x="2268294" y="1919072"/>
                    <a:pt x="2280597" y="1951012"/>
                    <a:pt x="2273082" y="2022587"/>
                  </a:cubicBezTo>
                  <a:lnTo>
                    <a:pt x="1297521" y="1619844"/>
                  </a:lnTo>
                  <a:lnTo>
                    <a:pt x="1297521" y="1921812"/>
                  </a:lnTo>
                  <a:lnTo>
                    <a:pt x="1298247" y="1921812"/>
                  </a:lnTo>
                  <a:cubicBezTo>
                    <a:pt x="1272261" y="2037320"/>
                    <a:pt x="1273523" y="2135486"/>
                    <a:pt x="1220288" y="2268335"/>
                  </a:cubicBezTo>
                  <a:lnTo>
                    <a:pt x="1622045" y="2444341"/>
                  </a:lnTo>
                  <a:lnTo>
                    <a:pt x="1683005" y="2717137"/>
                  </a:lnTo>
                  <a:cubicBezTo>
                    <a:pt x="1508936" y="2640364"/>
                    <a:pt x="1332391" y="2561112"/>
                    <a:pt x="1138503" y="2509111"/>
                  </a:cubicBezTo>
                  <a:cubicBezTo>
                    <a:pt x="924798" y="2551203"/>
                    <a:pt x="777979" y="2630455"/>
                    <a:pt x="594001" y="2717137"/>
                  </a:cubicBezTo>
                  <a:lnTo>
                    <a:pt x="643531" y="2451961"/>
                  </a:lnTo>
                  <a:lnTo>
                    <a:pt x="1052704" y="2270546"/>
                  </a:lnTo>
                  <a:cubicBezTo>
                    <a:pt x="1001780" y="2159255"/>
                    <a:pt x="1000399" y="2038057"/>
                    <a:pt x="974247" y="1921812"/>
                  </a:cubicBezTo>
                  <a:lnTo>
                    <a:pt x="974974" y="1921812"/>
                  </a:lnTo>
                  <a:lnTo>
                    <a:pt x="974974" y="1620087"/>
                  </a:lnTo>
                  <a:lnTo>
                    <a:pt x="0" y="2022587"/>
                  </a:lnTo>
                  <a:cubicBezTo>
                    <a:pt x="6266" y="1947265"/>
                    <a:pt x="17488" y="1916531"/>
                    <a:pt x="48527" y="1856072"/>
                  </a:cubicBezTo>
                  <a:lnTo>
                    <a:pt x="974974" y="1136848"/>
                  </a:lnTo>
                  <a:lnTo>
                    <a:pt x="974974" y="278058"/>
                  </a:lnTo>
                  <a:cubicBezTo>
                    <a:pt x="1006436" y="163077"/>
                    <a:pt x="1057717" y="102595"/>
                    <a:pt x="1136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6" name="Rounded Rectangle 23551">
              <a:extLst>
                <a:ext uri="{FF2B5EF4-FFF2-40B4-BE49-F238E27FC236}">
                  <a16:creationId xmlns:a16="http://schemas.microsoft.com/office/drawing/2014/main" id="{8B6EE67C-1CAD-49EB-9B38-B47D58E77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52884" y="4248208"/>
              <a:ext cx="360000" cy="189230"/>
            </a:xfrm>
            <a:custGeom>
              <a:avLst/>
              <a:gdLst/>
              <a:ahLst/>
              <a:cxnLst/>
              <a:rect l="l" t="t" r="r" b="b"/>
              <a:pathLst>
                <a:path w="3888432" h="1556502">
                  <a:moveTo>
                    <a:pt x="1020793" y="1148393"/>
                  </a:moveTo>
                  <a:cubicBezTo>
                    <a:pt x="1088601" y="1148393"/>
                    <a:pt x="1143569" y="1203362"/>
                    <a:pt x="1143569" y="1271170"/>
                  </a:cubicBezTo>
                  <a:cubicBezTo>
                    <a:pt x="1143569" y="1338977"/>
                    <a:pt x="1088601" y="1393946"/>
                    <a:pt x="1020793" y="1393946"/>
                  </a:cubicBezTo>
                  <a:cubicBezTo>
                    <a:pt x="952985" y="1393946"/>
                    <a:pt x="898016" y="1338977"/>
                    <a:pt x="898016" y="1271170"/>
                  </a:cubicBezTo>
                  <a:cubicBezTo>
                    <a:pt x="898016" y="1203362"/>
                    <a:pt x="952985" y="1148393"/>
                    <a:pt x="1020793" y="1148393"/>
                  </a:cubicBezTo>
                  <a:close/>
                  <a:moveTo>
                    <a:pt x="2976975" y="1148393"/>
                  </a:moveTo>
                  <a:cubicBezTo>
                    <a:pt x="3044783" y="1148393"/>
                    <a:pt x="3099752" y="1203362"/>
                    <a:pt x="3099752" y="1271170"/>
                  </a:cubicBezTo>
                  <a:cubicBezTo>
                    <a:pt x="3099752" y="1338978"/>
                    <a:pt x="3044783" y="1393946"/>
                    <a:pt x="2976975" y="1393946"/>
                  </a:cubicBezTo>
                  <a:cubicBezTo>
                    <a:pt x="2909167" y="1393946"/>
                    <a:pt x="2854198" y="1338978"/>
                    <a:pt x="2854198" y="1271170"/>
                  </a:cubicBezTo>
                  <a:cubicBezTo>
                    <a:pt x="2854198" y="1203362"/>
                    <a:pt x="2909167" y="1148393"/>
                    <a:pt x="2976975" y="1148393"/>
                  </a:cubicBezTo>
                  <a:close/>
                  <a:moveTo>
                    <a:pt x="2971358" y="981192"/>
                  </a:moveTo>
                  <a:cubicBezTo>
                    <a:pt x="2812490" y="981192"/>
                    <a:pt x="2683702" y="1109979"/>
                    <a:pt x="2683702" y="1268847"/>
                  </a:cubicBezTo>
                  <a:cubicBezTo>
                    <a:pt x="2683702" y="1427715"/>
                    <a:pt x="2812490" y="1556502"/>
                    <a:pt x="2971358" y="1556502"/>
                  </a:cubicBezTo>
                  <a:cubicBezTo>
                    <a:pt x="3130226" y="1556502"/>
                    <a:pt x="3259013" y="1427715"/>
                    <a:pt x="3259013" y="1268847"/>
                  </a:cubicBezTo>
                  <a:cubicBezTo>
                    <a:pt x="3259013" y="1109979"/>
                    <a:pt x="3130226" y="981192"/>
                    <a:pt x="2971358" y="981192"/>
                  </a:cubicBezTo>
                  <a:close/>
                  <a:moveTo>
                    <a:pt x="1015175" y="981191"/>
                  </a:moveTo>
                  <a:cubicBezTo>
                    <a:pt x="856308" y="981191"/>
                    <a:pt x="727520" y="1109979"/>
                    <a:pt x="727520" y="1268847"/>
                  </a:cubicBezTo>
                  <a:cubicBezTo>
                    <a:pt x="727520" y="1427715"/>
                    <a:pt x="856308" y="1556502"/>
                    <a:pt x="1015175" y="1556502"/>
                  </a:cubicBezTo>
                  <a:cubicBezTo>
                    <a:pt x="1174043" y="1556502"/>
                    <a:pt x="1302831" y="1427715"/>
                    <a:pt x="1302831" y="1268847"/>
                  </a:cubicBezTo>
                  <a:cubicBezTo>
                    <a:pt x="1302831" y="1109979"/>
                    <a:pt x="1174043" y="981191"/>
                    <a:pt x="1015175" y="981191"/>
                  </a:cubicBezTo>
                  <a:close/>
                  <a:moveTo>
                    <a:pt x="2078038" y="174262"/>
                  </a:moveTo>
                  <a:lnTo>
                    <a:pt x="2078038" y="503839"/>
                  </a:lnTo>
                  <a:lnTo>
                    <a:pt x="1360941" y="503839"/>
                  </a:lnTo>
                  <a:lnTo>
                    <a:pt x="1717210" y="174262"/>
                  </a:lnTo>
                  <a:close/>
                  <a:moveTo>
                    <a:pt x="2605475" y="174262"/>
                  </a:moveTo>
                  <a:lnTo>
                    <a:pt x="2961744" y="503839"/>
                  </a:lnTo>
                  <a:lnTo>
                    <a:pt x="2233507" y="503839"/>
                  </a:lnTo>
                  <a:lnTo>
                    <a:pt x="2233507" y="174262"/>
                  </a:lnTo>
                  <a:close/>
                  <a:moveTo>
                    <a:pt x="2636232" y="0"/>
                  </a:moveTo>
                  <a:lnTo>
                    <a:pt x="1656145" y="0"/>
                  </a:lnTo>
                  <a:lnTo>
                    <a:pt x="1063172" y="515033"/>
                  </a:lnTo>
                  <a:lnTo>
                    <a:pt x="406409" y="515033"/>
                  </a:lnTo>
                  <a:cubicBezTo>
                    <a:pt x="249014" y="515033"/>
                    <a:pt x="121419" y="642628"/>
                    <a:pt x="121419" y="800023"/>
                  </a:cubicBezTo>
                  <a:lnTo>
                    <a:pt x="121419" y="889271"/>
                  </a:lnTo>
                  <a:cubicBezTo>
                    <a:pt x="121419" y="909592"/>
                    <a:pt x="123545" y="929417"/>
                    <a:pt x="127765" y="948497"/>
                  </a:cubicBezTo>
                  <a:cubicBezTo>
                    <a:pt x="54389" y="961341"/>
                    <a:pt x="0" y="1026124"/>
                    <a:pt x="0" y="1103610"/>
                  </a:cubicBezTo>
                  <a:lnTo>
                    <a:pt x="0" y="1109160"/>
                  </a:lnTo>
                  <a:cubicBezTo>
                    <a:pt x="0" y="1198648"/>
                    <a:pt x="72543" y="1271192"/>
                    <a:pt x="162031" y="1271192"/>
                  </a:cubicBezTo>
                  <a:lnTo>
                    <a:pt x="218719" y="1271192"/>
                  </a:lnTo>
                  <a:lnTo>
                    <a:pt x="218719" y="1274779"/>
                  </a:lnTo>
                  <a:lnTo>
                    <a:pt x="509289" y="1274779"/>
                  </a:lnTo>
                  <a:lnTo>
                    <a:pt x="509289" y="1273860"/>
                  </a:lnTo>
                  <a:lnTo>
                    <a:pt x="642206" y="1273860"/>
                  </a:lnTo>
                  <a:lnTo>
                    <a:pt x="641487" y="1266729"/>
                  </a:lnTo>
                  <a:cubicBezTo>
                    <a:pt x="641487" y="1188532"/>
                    <a:pt x="665232" y="1115881"/>
                    <a:pt x="705924" y="1055606"/>
                  </a:cubicBezTo>
                  <a:lnTo>
                    <a:pt x="706310" y="1055063"/>
                  </a:lnTo>
                  <a:lnTo>
                    <a:pt x="747091" y="1005636"/>
                  </a:lnTo>
                  <a:lnTo>
                    <a:pt x="758703" y="994078"/>
                  </a:lnTo>
                  <a:lnTo>
                    <a:pt x="793327" y="965510"/>
                  </a:lnTo>
                  <a:lnTo>
                    <a:pt x="819302" y="947229"/>
                  </a:lnTo>
                  <a:lnTo>
                    <a:pt x="840004" y="935993"/>
                  </a:lnTo>
                  <a:cubicBezTo>
                    <a:pt x="891959" y="907399"/>
                    <a:pt x="951737" y="891735"/>
                    <a:pt x="1015174" y="891735"/>
                  </a:cubicBezTo>
                  <a:cubicBezTo>
                    <a:pt x="1084098" y="891735"/>
                    <a:pt x="1148704" y="910225"/>
                    <a:pt x="1204246" y="942564"/>
                  </a:cubicBezTo>
                  <a:cubicBezTo>
                    <a:pt x="1149428" y="908365"/>
                    <a:pt x="1084703" y="889259"/>
                    <a:pt x="1015546" y="889127"/>
                  </a:cubicBezTo>
                  <a:cubicBezTo>
                    <a:pt x="1016856" y="888736"/>
                    <a:pt x="1018171" y="888729"/>
                    <a:pt x="1019487" y="888729"/>
                  </a:cubicBezTo>
                  <a:cubicBezTo>
                    <a:pt x="1228251" y="888729"/>
                    <a:pt x="1397487" y="1057965"/>
                    <a:pt x="1397487" y="1266729"/>
                  </a:cubicBezTo>
                  <a:cubicBezTo>
                    <a:pt x="1397487" y="1269424"/>
                    <a:pt x="1397459" y="1272113"/>
                    <a:pt x="1396675" y="1274779"/>
                  </a:cubicBezTo>
                  <a:lnTo>
                    <a:pt x="1485322" y="1274779"/>
                  </a:lnTo>
                  <a:lnTo>
                    <a:pt x="1485322" y="1271192"/>
                  </a:lnTo>
                  <a:lnTo>
                    <a:pt x="2594483" y="1271192"/>
                  </a:lnTo>
                  <a:cubicBezTo>
                    <a:pt x="2594248" y="1270411"/>
                    <a:pt x="2594246" y="1269629"/>
                    <a:pt x="2594246" y="1268846"/>
                  </a:cubicBezTo>
                  <a:cubicBezTo>
                    <a:pt x="2594246" y="1060573"/>
                    <a:pt x="2763083" y="891735"/>
                    <a:pt x="2971356" y="891735"/>
                  </a:cubicBezTo>
                  <a:cubicBezTo>
                    <a:pt x="3179630" y="891735"/>
                    <a:pt x="3348467" y="1060573"/>
                    <a:pt x="3348467" y="1268846"/>
                  </a:cubicBezTo>
                  <a:lnTo>
                    <a:pt x="3348230" y="1271192"/>
                  </a:lnTo>
                  <a:lnTo>
                    <a:pt x="3726400" y="1271192"/>
                  </a:lnTo>
                  <a:cubicBezTo>
                    <a:pt x="3815888" y="1271192"/>
                    <a:pt x="3888432" y="1198648"/>
                    <a:pt x="3888432" y="1109160"/>
                  </a:cubicBezTo>
                  <a:lnTo>
                    <a:pt x="3888432" y="1103610"/>
                  </a:lnTo>
                  <a:cubicBezTo>
                    <a:pt x="3888432" y="1035369"/>
                    <a:pt x="3846247" y="976982"/>
                    <a:pt x="3786305" y="953672"/>
                  </a:cubicBezTo>
                  <a:cubicBezTo>
                    <a:pt x="3791719" y="933075"/>
                    <a:pt x="3794257" y="911469"/>
                    <a:pt x="3794257" y="889271"/>
                  </a:cubicBezTo>
                  <a:lnTo>
                    <a:pt x="3794257" y="800023"/>
                  </a:lnTo>
                  <a:cubicBezTo>
                    <a:pt x="3794257" y="642628"/>
                    <a:pt x="3666662" y="515033"/>
                    <a:pt x="3509267" y="515033"/>
                  </a:cubicBezTo>
                  <a:lnTo>
                    <a:pt x="3229205" y="515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Rectangle 23554">
              <a:extLst>
                <a:ext uri="{FF2B5EF4-FFF2-40B4-BE49-F238E27FC236}">
                  <a16:creationId xmlns:a16="http://schemas.microsoft.com/office/drawing/2014/main" id="{BF5E69DC-EC10-4251-AB78-2CD9DCDD51A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117655" y="3826989"/>
              <a:ext cx="310889" cy="264135"/>
            </a:xfrm>
            <a:custGeom>
              <a:avLst/>
              <a:gdLst/>
              <a:ahLst/>
              <a:cxnLst/>
              <a:rect l="l" t="t" r="r" b="b"/>
              <a:pathLst>
                <a:path w="3960441" h="3364818">
                  <a:moveTo>
                    <a:pt x="1333915" y="2579977"/>
                  </a:moveTo>
                  <a:cubicBezTo>
                    <a:pt x="1328835" y="2579977"/>
                    <a:pt x="1324717" y="2584094"/>
                    <a:pt x="1324717" y="2589174"/>
                  </a:cubicBezTo>
                  <a:lnTo>
                    <a:pt x="1324717" y="2625964"/>
                  </a:lnTo>
                  <a:cubicBezTo>
                    <a:pt x="1324717" y="2631044"/>
                    <a:pt x="1328835" y="2635161"/>
                    <a:pt x="1333915" y="2635161"/>
                  </a:cubicBezTo>
                  <a:lnTo>
                    <a:pt x="2639943" y="2635161"/>
                  </a:lnTo>
                  <a:cubicBezTo>
                    <a:pt x="2645023" y="2635161"/>
                    <a:pt x="2649141" y="2631044"/>
                    <a:pt x="2649141" y="2625964"/>
                  </a:cubicBezTo>
                  <a:lnTo>
                    <a:pt x="2649141" y="2589174"/>
                  </a:lnTo>
                  <a:cubicBezTo>
                    <a:pt x="2649141" y="2584094"/>
                    <a:pt x="2645023" y="2579977"/>
                    <a:pt x="2639943" y="2579977"/>
                  </a:cubicBezTo>
                  <a:close/>
                  <a:moveTo>
                    <a:pt x="1333915" y="2420180"/>
                  </a:moveTo>
                  <a:cubicBezTo>
                    <a:pt x="1328835" y="2420180"/>
                    <a:pt x="1324717" y="2424297"/>
                    <a:pt x="1324717" y="2429377"/>
                  </a:cubicBezTo>
                  <a:lnTo>
                    <a:pt x="1324717" y="2466167"/>
                  </a:lnTo>
                  <a:cubicBezTo>
                    <a:pt x="1324717" y="2471247"/>
                    <a:pt x="1328835" y="2475364"/>
                    <a:pt x="1333915" y="2475364"/>
                  </a:cubicBezTo>
                  <a:lnTo>
                    <a:pt x="2639943" y="2475364"/>
                  </a:lnTo>
                  <a:cubicBezTo>
                    <a:pt x="2645023" y="2475364"/>
                    <a:pt x="2649141" y="2471247"/>
                    <a:pt x="2649141" y="2466167"/>
                  </a:cubicBezTo>
                  <a:lnTo>
                    <a:pt x="2649141" y="2429377"/>
                  </a:lnTo>
                  <a:cubicBezTo>
                    <a:pt x="2649141" y="2424297"/>
                    <a:pt x="2645023" y="2420180"/>
                    <a:pt x="2639943" y="2420180"/>
                  </a:cubicBezTo>
                  <a:close/>
                  <a:moveTo>
                    <a:pt x="1333915" y="2260382"/>
                  </a:moveTo>
                  <a:cubicBezTo>
                    <a:pt x="1328835" y="2260382"/>
                    <a:pt x="1324717" y="2264499"/>
                    <a:pt x="1324717" y="2269579"/>
                  </a:cubicBezTo>
                  <a:lnTo>
                    <a:pt x="1324717" y="2306368"/>
                  </a:lnTo>
                  <a:cubicBezTo>
                    <a:pt x="1324717" y="2311448"/>
                    <a:pt x="1328835" y="2315566"/>
                    <a:pt x="1333915" y="2315566"/>
                  </a:cubicBezTo>
                  <a:lnTo>
                    <a:pt x="2639943" y="2315566"/>
                  </a:lnTo>
                  <a:cubicBezTo>
                    <a:pt x="2645023" y="2315566"/>
                    <a:pt x="2649141" y="2311448"/>
                    <a:pt x="2649141" y="2306368"/>
                  </a:cubicBezTo>
                  <a:lnTo>
                    <a:pt x="2649141" y="2269579"/>
                  </a:lnTo>
                  <a:cubicBezTo>
                    <a:pt x="2649141" y="2264499"/>
                    <a:pt x="2645023" y="2260382"/>
                    <a:pt x="2639943" y="2260382"/>
                  </a:cubicBezTo>
                  <a:close/>
                  <a:moveTo>
                    <a:pt x="3126189" y="2223642"/>
                  </a:moveTo>
                  <a:cubicBezTo>
                    <a:pt x="3006895" y="2223642"/>
                    <a:pt x="2910189" y="2320348"/>
                    <a:pt x="2910189" y="2439642"/>
                  </a:cubicBezTo>
                  <a:cubicBezTo>
                    <a:pt x="2910189" y="2558936"/>
                    <a:pt x="3006895" y="2655642"/>
                    <a:pt x="3126189" y="2655642"/>
                  </a:cubicBezTo>
                  <a:cubicBezTo>
                    <a:pt x="3245483" y="2655642"/>
                    <a:pt x="3342189" y="2558936"/>
                    <a:pt x="3342189" y="2439642"/>
                  </a:cubicBezTo>
                  <a:cubicBezTo>
                    <a:pt x="3342189" y="2320348"/>
                    <a:pt x="3245483" y="2223642"/>
                    <a:pt x="3126189" y="2223642"/>
                  </a:cubicBezTo>
                  <a:close/>
                  <a:moveTo>
                    <a:pt x="859578" y="2218523"/>
                  </a:moveTo>
                  <a:cubicBezTo>
                    <a:pt x="744527" y="2218523"/>
                    <a:pt x="651259" y="2311790"/>
                    <a:pt x="651259" y="2426842"/>
                  </a:cubicBezTo>
                  <a:cubicBezTo>
                    <a:pt x="651259" y="2541893"/>
                    <a:pt x="744527" y="2635161"/>
                    <a:pt x="859578" y="2635161"/>
                  </a:cubicBezTo>
                  <a:cubicBezTo>
                    <a:pt x="974630" y="2635161"/>
                    <a:pt x="1067897" y="2541893"/>
                    <a:pt x="1067897" y="2426842"/>
                  </a:cubicBezTo>
                  <a:cubicBezTo>
                    <a:pt x="1067897" y="2311790"/>
                    <a:pt x="974630" y="2218523"/>
                    <a:pt x="859578" y="2218523"/>
                  </a:cubicBezTo>
                  <a:close/>
                  <a:moveTo>
                    <a:pt x="1871701" y="635200"/>
                  </a:moveTo>
                  <a:cubicBezTo>
                    <a:pt x="1381458" y="644736"/>
                    <a:pt x="1018694" y="716473"/>
                    <a:pt x="980424" y="801248"/>
                  </a:cubicBezTo>
                  <a:lnTo>
                    <a:pt x="979954" y="801248"/>
                  </a:lnTo>
                  <a:lnTo>
                    <a:pt x="977292" y="811895"/>
                  </a:lnTo>
                  <a:cubicBezTo>
                    <a:pt x="976157" y="813296"/>
                    <a:pt x="976066" y="814820"/>
                    <a:pt x="976180" y="816347"/>
                  </a:cubicBezTo>
                  <a:lnTo>
                    <a:pt x="795977" y="1537155"/>
                  </a:lnTo>
                  <a:lnTo>
                    <a:pt x="3168603" y="1537155"/>
                  </a:lnTo>
                  <a:lnTo>
                    <a:pt x="2984626" y="801248"/>
                  </a:lnTo>
                  <a:lnTo>
                    <a:pt x="2976093" y="801248"/>
                  </a:lnTo>
                  <a:cubicBezTo>
                    <a:pt x="2937858" y="717165"/>
                    <a:pt x="2580113" y="645145"/>
                    <a:pt x="2088410" y="635267"/>
                  </a:cubicBezTo>
                  <a:cubicBezTo>
                    <a:pt x="2016399" y="633822"/>
                    <a:pt x="1943738" y="633799"/>
                    <a:pt x="1871701" y="635200"/>
                  </a:cubicBezTo>
                  <a:close/>
                  <a:moveTo>
                    <a:pt x="1462979" y="0"/>
                  </a:moveTo>
                  <a:lnTo>
                    <a:pt x="2510732" y="0"/>
                  </a:lnTo>
                  <a:cubicBezTo>
                    <a:pt x="2553905" y="0"/>
                    <a:pt x="2588903" y="34997"/>
                    <a:pt x="2588903" y="78170"/>
                  </a:cubicBezTo>
                  <a:lnTo>
                    <a:pt x="2588903" y="433797"/>
                  </a:lnTo>
                  <a:cubicBezTo>
                    <a:pt x="3038017" y="475961"/>
                    <a:pt x="3324934" y="564368"/>
                    <a:pt x="3312039" y="659853"/>
                  </a:cubicBezTo>
                  <a:lnTo>
                    <a:pt x="3314035" y="659853"/>
                  </a:lnTo>
                  <a:lnTo>
                    <a:pt x="3516885" y="1471251"/>
                  </a:lnTo>
                  <a:cubicBezTo>
                    <a:pt x="3530074" y="1447322"/>
                    <a:pt x="3549491" y="1432519"/>
                    <a:pt x="3571039" y="1432519"/>
                  </a:cubicBezTo>
                  <a:lnTo>
                    <a:pt x="3885785" y="1432519"/>
                  </a:lnTo>
                  <a:cubicBezTo>
                    <a:pt x="3927012" y="1432519"/>
                    <a:pt x="3960441" y="1486709"/>
                    <a:pt x="3960441" y="1553561"/>
                  </a:cubicBezTo>
                  <a:cubicBezTo>
                    <a:pt x="3960441" y="1620415"/>
                    <a:pt x="3927012" y="1674603"/>
                    <a:pt x="3885785" y="1674603"/>
                  </a:cubicBezTo>
                  <a:lnTo>
                    <a:pt x="3571039" y="1674603"/>
                  </a:lnTo>
                  <a:lnTo>
                    <a:pt x="3567428" y="1673421"/>
                  </a:lnTo>
                  <a:lnTo>
                    <a:pt x="3568671" y="1678393"/>
                  </a:lnTo>
                  <a:cubicBezTo>
                    <a:pt x="3672942" y="1773136"/>
                    <a:pt x="3737544" y="1910038"/>
                    <a:pt x="3737544" y="2062028"/>
                  </a:cubicBezTo>
                  <a:lnTo>
                    <a:pt x="3737544" y="2413961"/>
                  </a:lnTo>
                  <a:cubicBezTo>
                    <a:pt x="3737544" y="2629713"/>
                    <a:pt x="3607370" y="2815060"/>
                    <a:pt x="3420381" y="2892817"/>
                  </a:cubicBezTo>
                  <a:lnTo>
                    <a:pt x="3420381" y="3209197"/>
                  </a:lnTo>
                  <a:cubicBezTo>
                    <a:pt x="3420381" y="3295143"/>
                    <a:pt x="3350708" y="3364816"/>
                    <a:pt x="3264762" y="3364816"/>
                  </a:cubicBezTo>
                  <a:lnTo>
                    <a:pt x="2999936" y="3364816"/>
                  </a:lnTo>
                  <a:cubicBezTo>
                    <a:pt x="2913990" y="3364816"/>
                    <a:pt x="2844317" y="3295143"/>
                    <a:pt x="2844317" y="3209197"/>
                  </a:cubicBezTo>
                  <a:lnTo>
                    <a:pt x="2844317" y="2907616"/>
                  </a:lnTo>
                  <a:lnTo>
                    <a:pt x="1116125" y="2907616"/>
                  </a:lnTo>
                  <a:lnTo>
                    <a:pt x="1116125" y="3209199"/>
                  </a:lnTo>
                  <a:cubicBezTo>
                    <a:pt x="1116125" y="3295145"/>
                    <a:pt x="1046452" y="3364818"/>
                    <a:pt x="960506" y="3364818"/>
                  </a:cubicBezTo>
                  <a:lnTo>
                    <a:pt x="695680" y="3364818"/>
                  </a:lnTo>
                  <a:cubicBezTo>
                    <a:pt x="609734" y="3364818"/>
                    <a:pt x="540061" y="3295145"/>
                    <a:pt x="540061" y="3209199"/>
                  </a:cubicBezTo>
                  <a:lnTo>
                    <a:pt x="540061" y="2888789"/>
                  </a:lnTo>
                  <a:cubicBezTo>
                    <a:pt x="360356" y="2806419"/>
                    <a:pt x="236167" y="2624693"/>
                    <a:pt x="236167" y="2413961"/>
                  </a:cubicBezTo>
                  <a:lnTo>
                    <a:pt x="236167" y="2062028"/>
                  </a:lnTo>
                  <a:cubicBezTo>
                    <a:pt x="236167" y="1910038"/>
                    <a:pt x="300770" y="1773136"/>
                    <a:pt x="405042" y="1678393"/>
                  </a:cubicBezTo>
                  <a:lnTo>
                    <a:pt x="407467" y="1668691"/>
                  </a:lnTo>
                  <a:cubicBezTo>
                    <a:pt x="402272" y="1673244"/>
                    <a:pt x="395935" y="1674603"/>
                    <a:pt x="389402" y="1674603"/>
                  </a:cubicBezTo>
                  <a:lnTo>
                    <a:pt x="74658" y="1674603"/>
                  </a:lnTo>
                  <a:cubicBezTo>
                    <a:pt x="33429" y="1674603"/>
                    <a:pt x="0" y="1620415"/>
                    <a:pt x="0" y="1553561"/>
                  </a:cubicBezTo>
                  <a:cubicBezTo>
                    <a:pt x="0" y="1486709"/>
                    <a:pt x="33429" y="1432519"/>
                    <a:pt x="74658" y="1432519"/>
                  </a:cubicBezTo>
                  <a:lnTo>
                    <a:pt x="389402" y="1432519"/>
                  </a:lnTo>
                  <a:cubicBezTo>
                    <a:pt x="416427" y="1432519"/>
                    <a:pt x="440099" y="1455801"/>
                    <a:pt x="451844" y="1491180"/>
                  </a:cubicBezTo>
                  <a:lnTo>
                    <a:pt x="659676" y="659853"/>
                  </a:lnTo>
                  <a:lnTo>
                    <a:pt x="666048" y="659853"/>
                  </a:lnTo>
                  <a:cubicBezTo>
                    <a:pt x="653344" y="564084"/>
                    <a:pt x="940380" y="476400"/>
                    <a:pt x="1384809" y="434090"/>
                  </a:cubicBezTo>
                  <a:lnTo>
                    <a:pt x="1384809" y="78170"/>
                  </a:lnTo>
                  <a:cubicBezTo>
                    <a:pt x="1384809" y="34997"/>
                    <a:pt x="1419806" y="0"/>
                    <a:pt x="14629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Rounded Rectangle 1">
              <a:extLst>
                <a:ext uri="{FF2B5EF4-FFF2-40B4-BE49-F238E27FC236}">
                  <a16:creationId xmlns:a16="http://schemas.microsoft.com/office/drawing/2014/main" id="{2CDE1E1A-1B8D-41B2-BA53-8E11BA5EB34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372755" y="3105182"/>
              <a:ext cx="243034" cy="243041"/>
            </a:xfrm>
            <a:custGeom>
              <a:avLst/>
              <a:gdLst/>
              <a:ahLst/>
              <a:cxnLst/>
              <a:rect l="l" t="t" r="r" b="b"/>
              <a:pathLst>
                <a:path w="3946957" h="3947095">
                  <a:moveTo>
                    <a:pt x="455702" y="3587095"/>
                  </a:moveTo>
                  <a:lnTo>
                    <a:pt x="1175702" y="3587095"/>
                  </a:lnTo>
                  <a:lnTo>
                    <a:pt x="1175702" y="3799441"/>
                  </a:lnTo>
                  <a:cubicBezTo>
                    <a:pt x="1175702" y="3880988"/>
                    <a:pt x="1109595" y="3947095"/>
                    <a:pt x="1028048" y="3947095"/>
                  </a:cubicBezTo>
                  <a:lnTo>
                    <a:pt x="603356" y="3947095"/>
                  </a:lnTo>
                  <a:cubicBezTo>
                    <a:pt x="521809" y="3947095"/>
                    <a:pt x="455702" y="3880988"/>
                    <a:pt x="455702" y="3799441"/>
                  </a:cubicBezTo>
                  <a:close/>
                  <a:moveTo>
                    <a:pt x="2751999" y="3587094"/>
                  </a:moveTo>
                  <a:lnTo>
                    <a:pt x="3471999" y="3587094"/>
                  </a:lnTo>
                  <a:lnTo>
                    <a:pt x="3471999" y="3799440"/>
                  </a:lnTo>
                  <a:cubicBezTo>
                    <a:pt x="3471999" y="3880987"/>
                    <a:pt x="3405892" y="3947094"/>
                    <a:pt x="3324345" y="3947094"/>
                  </a:cubicBezTo>
                  <a:lnTo>
                    <a:pt x="2899653" y="3947094"/>
                  </a:lnTo>
                  <a:cubicBezTo>
                    <a:pt x="2818106" y="3947094"/>
                    <a:pt x="2751999" y="3880987"/>
                    <a:pt x="2751999" y="3799440"/>
                  </a:cubicBezTo>
                  <a:close/>
                  <a:moveTo>
                    <a:pt x="1383221" y="3134113"/>
                  </a:moveTo>
                  <a:cubicBezTo>
                    <a:pt x="1353398" y="3134113"/>
                    <a:pt x="1329221" y="3158290"/>
                    <a:pt x="1329221" y="3188113"/>
                  </a:cubicBezTo>
                  <a:cubicBezTo>
                    <a:pt x="1329221" y="3217936"/>
                    <a:pt x="1353398" y="3242113"/>
                    <a:pt x="1383221" y="3242113"/>
                  </a:cubicBezTo>
                  <a:lnTo>
                    <a:pt x="2535221" y="3242113"/>
                  </a:lnTo>
                  <a:cubicBezTo>
                    <a:pt x="2565044" y="3242113"/>
                    <a:pt x="2589221" y="3217936"/>
                    <a:pt x="2589221" y="3188113"/>
                  </a:cubicBezTo>
                  <a:cubicBezTo>
                    <a:pt x="2589221" y="3158290"/>
                    <a:pt x="2565044" y="3134113"/>
                    <a:pt x="2535221" y="3134113"/>
                  </a:cubicBezTo>
                  <a:close/>
                  <a:moveTo>
                    <a:pt x="1383221" y="2844258"/>
                  </a:moveTo>
                  <a:cubicBezTo>
                    <a:pt x="1353398" y="2844258"/>
                    <a:pt x="1329221" y="2868435"/>
                    <a:pt x="1329221" y="2898258"/>
                  </a:cubicBezTo>
                  <a:cubicBezTo>
                    <a:pt x="1329221" y="2928081"/>
                    <a:pt x="1353398" y="2952258"/>
                    <a:pt x="1383221" y="2952258"/>
                  </a:cubicBezTo>
                  <a:lnTo>
                    <a:pt x="2535221" y="2952258"/>
                  </a:lnTo>
                  <a:cubicBezTo>
                    <a:pt x="2565044" y="2952258"/>
                    <a:pt x="2589221" y="2928081"/>
                    <a:pt x="2589221" y="2898258"/>
                  </a:cubicBezTo>
                  <a:cubicBezTo>
                    <a:pt x="2589221" y="2868435"/>
                    <a:pt x="2565044" y="2844258"/>
                    <a:pt x="2535221" y="2844258"/>
                  </a:cubicBezTo>
                  <a:close/>
                  <a:moveTo>
                    <a:pt x="1383221" y="2554402"/>
                  </a:moveTo>
                  <a:cubicBezTo>
                    <a:pt x="1353398" y="2554402"/>
                    <a:pt x="1329221" y="2578579"/>
                    <a:pt x="1329221" y="2608402"/>
                  </a:cubicBezTo>
                  <a:cubicBezTo>
                    <a:pt x="1329221" y="2638225"/>
                    <a:pt x="1353398" y="2662402"/>
                    <a:pt x="1383221" y="2662402"/>
                  </a:cubicBezTo>
                  <a:lnTo>
                    <a:pt x="2535221" y="2662402"/>
                  </a:lnTo>
                  <a:cubicBezTo>
                    <a:pt x="2565044" y="2662402"/>
                    <a:pt x="2589221" y="2638225"/>
                    <a:pt x="2589221" y="2608402"/>
                  </a:cubicBezTo>
                  <a:cubicBezTo>
                    <a:pt x="2589221" y="2578579"/>
                    <a:pt x="2565044" y="2554402"/>
                    <a:pt x="2535221" y="2554402"/>
                  </a:cubicBezTo>
                  <a:close/>
                  <a:moveTo>
                    <a:pt x="3111999" y="2270017"/>
                  </a:moveTo>
                  <a:cubicBezTo>
                    <a:pt x="2985747" y="2270017"/>
                    <a:pt x="2883399" y="2372365"/>
                    <a:pt x="2883399" y="2498617"/>
                  </a:cubicBezTo>
                  <a:cubicBezTo>
                    <a:pt x="2883399" y="2624869"/>
                    <a:pt x="2985747" y="2727217"/>
                    <a:pt x="3111999" y="2727217"/>
                  </a:cubicBezTo>
                  <a:cubicBezTo>
                    <a:pt x="3238251" y="2727217"/>
                    <a:pt x="3340599" y="2624869"/>
                    <a:pt x="3340599" y="2498617"/>
                  </a:cubicBezTo>
                  <a:cubicBezTo>
                    <a:pt x="3340599" y="2372365"/>
                    <a:pt x="3238251" y="2270017"/>
                    <a:pt x="3111999" y="2270017"/>
                  </a:cubicBezTo>
                  <a:close/>
                  <a:moveTo>
                    <a:pt x="760887" y="2270017"/>
                  </a:moveTo>
                  <a:cubicBezTo>
                    <a:pt x="634635" y="2270017"/>
                    <a:pt x="532287" y="2372365"/>
                    <a:pt x="532287" y="2498617"/>
                  </a:cubicBezTo>
                  <a:cubicBezTo>
                    <a:pt x="532287" y="2624869"/>
                    <a:pt x="634635" y="2727217"/>
                    <a:pt x="760887" y="2727217"/>
                  </a:cubicBezTo>
                  <a:cubicBezTo>
                    <a:pt x="887139" y="2727217"/>
                    <a:pt x="989487" y="2624869"/>
                    <a:pt x="989487" y="2498617"/>
                  </a:cubicBezTo>
                  <a:cubicBezTo>
                    <a:pt x="989487" y="2372365"/>
                    <a:pt x="887139" y="2270017"/>
                    <a:pt x="760887" y="2270017"/>
                  </a:cubicBezTo>
                  <a:close/>
                  <a:moveTo>
                    <a:pt x="971207" y="829857"/>
                  </a:moveTo>
                  <a:cubicBezTo>
                    <a:pt x="870305" y="829857"/>
                    <a:pt x="788507" y="911655"/>
                    <a:pt x="788507" y="1012557"/>
                  </a:cubicBezTo>
                  <a:lnTo>
                    <a:pt x="788507" y="1926037"/>
                  </a:lnTo>
                  <a:lnTo>
                    <a:pt x="3156387" y="1926037"/>
                  </a:lnTo>
                  <a:lnTo>
                    <a:pt x="3156387" y="1012557"/>
                  </a:lnTo>
                  <a:cubicBezTo>
                    <a:pt x="3156387" y="911655"/>
                    <a:pt x="3074589" y="829857"/>
                    <a:pt x="2973687" y="829857"/>
                  </a:cubicBezTo>
                  <a:close/>
                  <a:moveTo>
                    <a:pt x="1090121" y="237323"/>
                  </a:moveTo>
                  <a:cubicBezTo>
                    <a:pt x="1000767" y="237323"/>
                    <a:pt x="928331" y="309759"/>
                    <a:pt x="928331" y="399113"/>
                  </a:cubicBezTo>
                  <a:cubicBezTo>
                    <a:pt x="928331" y="488467"/>
                    <a:pt x="1000767" y="560903"/>
                    <a:pt x="1090121" y="560903"/>
                  </a:cubicBezTo>
                  <a:lnTo>
                    <a:pt x="2854773" y="560903"/>
                  </a:lnTo>
                  <a:cubicBezTo>
                    <a:pt x="2944127" y="560903"/>
                    <a:pt x="3016563" y="488467"/>
                    <a:pt x="3016563" y="399113"/>
                  </a:cubicBezTo>
                  <a:cubicBezTo>
                    <a:pt x="3016563" y="309759"/>
                    <a:pt x="2944127" y="237323"/>
                    <a:pt x="2854773" y="237323"/>
                  </a:cubicBezTo>
                  <a:close/>
                  <a:moveTo>
                    <a:pt x="754613" y="0"/>
                  </a:moveTo>
                  <a:lnTo>
                    <a:pt x="1184466" y="0"/>
                  </a:lnTo>
                  <a:lnTo>
                    <a:pt x="2753503" y="0"/>
                  </a:lnTo>
                  <a:lnTo>
                    <a:pt x="3190281" y="0"/>
                  </a:lnTo>
                  <a:cubicBezTo>
                    <a:pt x="3392606" y="0"/>
                    <a:pt x="3556623" y="164017"/>
                    <a:pt x="3556623" y="366342"/>
                  </a:cubicBezTo>
                  <a:lnTo>
                    <a:pt x="3556623" y="2083289"/>
                  </a:lnTo>
                  <a:cubicBezTo>
                    <a:pt x="3623269" y="2093308"/>
                    <a:pt x="3680196" y="2132276"/>
                    <a:pt x="3715583" y="2186636"/>
                  </a:cubicBezTo>
                  <a:cubicBezTo>
                    <a:pt x="3751084" y="2177432"/>
                    <a:pt x="3776678" y="2144881"/>
                    <a:pt x="3776678" y="2106351"/>
                  </a:cubicBezTo>
                  <a:lnTo>
                    <a:pt x="3776678" y="2014806"/>
                  </a:lnTo>
                  <a:lnTo>
                    <a:pt x="3738736" y="2014806"/>
                  </a:lnTo>
                  <a:cubicBezTo>
                    <a:pt x="3694658" y="2014806"/>
                    <a:pt x="3658925" y="1979073"/>
                    <a:pt x="3658925" y="1934995"/>
                  </a:cubicBezTo>
                  <a:lnTo>
                    <a:pt x="3658925" y="1524592"/>
                  </a:lnTo>
                  <a:cubicBezTo>
                    <a:pt x="3658925" y="1480514"/>
                    <a:pt x="3694658" y="1444781"/>
                    <a:pt x="3738736" y="1444781"/>
                  </a:cubicBezTo>
                  <a:lnTo>
                    <a:pt x="3867146" y="1444781"/>
                  </a:lnTo>
                  <a:cubicBezTo>
                    <a:pt x="3911224" y="1444781"/>
                    <a:pt x="3946957" y="1480514"/>
                    <a:pt x="3946957" y="1524592"/>
                  </a:cubicBezTo>
                  <a:lnTo>
                    <a:pt x="3946957" y="1934995"/>
                  </a:lnTo>
                  <a:lnTo>
                    <a:pt x="3942009" y="1959504"/>
                  </a:lnTo>
                  <a:lnTo>
                    <a:pt x="3946957" y="1964452"/>
                  </a:lnTo>
                  <a:lnTo>
                    <a:pt x="3941010" y="1964452"/>
                  </a:lnTo>
                  <a:cubicBezTo>
                    <a:pt x="3932395" y="1986875"/>
                    <a:pt x="3913715" y="2004223"/>
                    <a:pt x="3890197" y="2010152"/>
                  </a:cubicBezTo>
                  <a:lnTo>
                    <a:pt x="3890197" y="2106351"/>
                  </a:lnTo>
                  <a:cubicBezTo>
                    <a:pt x="3890197" y="2194633"/>
                    <a:pt x="3832612" y="2269465"/>
                    <a:pt x="3752660" y="2294428"/>
                  </a:cubicBezTo>
                  <a:cubicBezTo>
                    <a:pt x="3754645" y="2302103"/>
                    <a:pt x="3755036" y="2310007"/>
                    <a:pt x="3755036" y="2318002"/>
                  </a:cubicBezTo>
                  <a:lnTo>
                    <a:pt x="3755036" y="3278100"/>
                  </a:lnTo>
                  <a:cubicBezTo>
                    <a:pt x="3755036" y="3410665"/>
                    <a:pt x="3647570" y="3518131"/>
                    <a:pt x="3515005" y="3518131"/>
                  </a:cubicBezTo>
                  <a:lnTo>
                    <a:pt x="422750" y="3518131"/>
                  </a:lnTo>
                  <a:cubicBezTo>
                    <a:pt x="290185" y="3518131"/>
                    <a:pt x="182719" y="3410665"/>
                    <a:pt x="182719" y="3278100"/>
                  </a:cubicBezTo>
                  <a:lnTo>
                    <a:pt x="182719" y="2318002"/>
                  </a:lnTo>
                  <a:lnTo>
                    <a:pt x="185375" y="2291659"/>
                  </a:lnTo>
                  <a:cubicBezTo>
                    <a:pt x="110118" y="2263849"/>
                    <a:pt x="56760" y="2191331"/>
                    <a:pt x="56760" y="2106351"/>
                  </a:cubicBezTo>
                  <a:lnTo>
                    <a:pt x="56760" y="2010152"/>
                  </a:lnTo>
                  <a:cubicBezTo>
                    <a:pt x="33242" y="2004223"/>
                    <a:pt x="14562" y="1986875"/>
                    <a:pt x="5947" y="1964452"/>
                  </a:cubicBezTo>
                  <a:lnTo>
                    <a:pt x="0" y="1964452"/>
                  </a:lnTo>
                  <a:lnTo>
                    <a:pt x="4948" y="1959504"/>
                  </a:lnTo>
                  <a:cubicBezTo>
                    <a:pt x="1383" y="1952016"/>
                    <a:pt x="0" y="1943667"/>
                    <a:pt x="0" y="1934995"/>
                  </a:cubicBezTo>
                  <a:lnTo>
                    <a:pt x="0" y="1524592"/>
                  </a:lnTo>
                  <a:cubicBezTo>
                    <a:pt x="0" y="1480514"/>
                    <a:pt x="35733" y="1444781"/>
                    <a:pt x="79811" y="1444781"/>
                  </a:cubicBezTo>
                  <a:lnTo>
                    <a:pt x="208221" y="1444781"/>
                  </a:lnTo>
                  <a:cubicBezTo>
                    <a:pt x="252299" y="1444781"/>
                    <a:pt x="288032" y="1480514"/>
                    <a:pt x="288032" y="1524592"/>
                  </a:cubicBezTo>
                  <a:lnTo>
                    <a:pt x="288032" y="1934995"/>
                  </a:lnTo>
                  <a:cubicBezTo>
                    <a:pt x="288032" y="1979073"/>
                    <a:pt x="252299" y="2014806"/>
                    <a:pt x="208221" y="2014806"/>
                  </a:cubicBezTo>
                  <a:lnTo>
                    <a:pt x="170279" y="2014806"/>
                  </a:lnTo>
                  <a:lnTo>
                    <a:pt x="170279" y="2106351"/>
                  </a:lnTo>
                  <a:cubicBezTo>
                    <a:pt x="170279" y="2141902"/>
                    <a:pt x="192068" y="2172363"/>
                    <a:pt x="223082" y="2184962"/>
                  </a:cubicBezTo>
                  <a:cubicBezTo>
                    <a:pt x="259935" y="2129570"/>
                    <a:pt x="319242" y="2090441"/>
                    <a:pt x="388271" y="2082340"/>
                  </a:cubicBezTo>
                  <a:lnTo>
                    <a:pt x="388271" y="366342"/>
                  </a:lnTo>
                  <a:cubicBezTo>
                    <a:pt x="388271" y="164017"/>
                    <a:pt x="552288" y="0"/>
                    <a:pt x="7546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Rectangle 41">
              <a:extLst>
                <a:ext uri="{FF2B5EF4-FFF2-40B4-BE49-F238E27FC236}">
                  <a16:creationId xmlns:a16="http://schemas.microsoft.com/office/drawing/2014/main" id="{FACF4D1B-23A2-498B-9CDF-EE69DB69435E}"/>
                </a:ext>
              </a:extLst>
            </p:cNvPr>
            <p:cNvSpPr>
              <a:spLocks/>
            </p:cNvSpPr>
            <p:nvPr/>
          </p:nvSpPr>
          <p:spPr>
            <a:xfrm>
              <a:off x="3029684" y="2659388"/>
              <a:ext cx="238714" cy="238714"/>
            </a:xfrm>
            <a:custGeom>
              <a:avLst/>
              <a:gdLst/>
              <a:ahLst/>
              <a:cxnLst/>
              <a:rect l="l" t="t" r="r" b="b"/>
              <a:pathLst>
                <a:path w="3888423" h="3970014">
                  <a:moveTo>
                    <a:pt x="1259577" y="2471243"/>
                  </a:moveTo>
                  <a:cubicBezTo>
                    <a:pt x="1293292" y="2471243"/>
                    <a:pt x="1320623" y="2543205"/>
                    <a:pt x="1320623" y="2631975"/>
                  </a:cubicBezTo>
                  <a:cubicBezTo>
                    <a:pt x="1320623" y="2720745"/>
                    <a:pt x="1293292" y="2792707"/>
                    <a:pt x="1259577" y="2792707"/>
                  </a:cubicBezTo>
                  <a:cubicBezTo>
                    <a:pt x="1225862" y="2792707"/>
                    <a:pt x="1198531" y="2720745"/>
                    <a:pt x="1198531" y="2631975"/>
                  </a:cubicBezTo>
                  <a:cubicBezTo>
                    <a:pt x="1198531" y="2543205"/>
                    <a:pt x="1225862" y="2471243"/>
                    <a:pt x="1259577" y="2471243"/>
                  </a:cubicBezTo>
                  <a:close/>
                  <a:moveTo>
                    <a:pt x="1710471" y="2470362"/>
                  </a:moveTo>
                  <a:cubicBezTo>
                    <a:pt x="1741030" y="2470028"/>
                    <a:pt x="1768823" y="2488083"/>
                    <a:pt x="1781169" y="2516203"/>
                  </a:cubicBezTo>
                  <a:cubicBezTo>
                    <a:pt x="1793845" y="2545068"/>
                    <a:pt x="1787700" y="2578742"/>
                    <a:pt x="1765642" y="2601268"/>
                  </a:cubicBezTo>
                  <a:cubicBezTo>
                    <a:pt x="1750827" y="2616399"/>
                    <a:pt x="1730831" y="2624459"/>
                    <a:pt x="1710472" y="2623745"/>
                  </a:cubicBezTo>
                  <a:close/>
                  <a:moveTo>
                    <a:pt x="2456093" y="2374056"/>
                  </a:moveTo>
                  <a:lnTo>
                    <a:pt x="2456093" y="2889893"/>
                  </a:lnTo>
                  <a:lnTo>
                    <a:pt x="2566690" y="2889893"/>
                  </a:lnTo>
                  <a:lnTo>
                    <a:pt x="2566690" y="2706284"/>
                  </a:lnTo>
                  <a:lnTo>
                    <a:pt x="2632197" y="2884955"/>
                  </a:lnTo>
                  <a:lnTo>
                    <a:pt x="2635843" y="2883618"/>
                  </a:lnTo>
                  <a:lnTo>
                    <a:pt x="2635843" y="2889893"/>
                  </a:lnTo>
                  <a:lnTo>
                    <a:pt x="2746439" y="2889893"/>
                  </a:lnTo>
                  <a:lnTo>
                    <a:pt x="2746439" y="2374056"/>
                  </a:lnTo>
                  <a:lnTo>
                    <a:pt x="2635843" y="2374056"/>
                  </a:lnTo>
                  <a:lnTo>
                    <a:pt x="2635843" y="2573614"/>
                  </a:lnTo>
                  <a:lnTo>
                    <a:pt x="2566690" y="2385000"/>
                  </a:lnTo>
                  <a:lnTo>
                    <a:pt x="2566690" y="2374056"/>
                  </a:lnTo>
                  <a:close/>
                  <a:moveTo>
                    <a:pt x="2032426" y="2374056"/>
                  </a:moveTo>
                  <a:lnTo>
                    <a:pt x="2032426" y="2889895"/>
                  </a:lnTo>
                  <a:lnTo>
                    <a:pt x="2115405" y="2889895"/>
                  </a:lnTo>
                  <a:lnTo>
                    <a:pt x="2143023" y="2889895"/>
                  </a:lnTo>
                  <a:lnTo>
                    <a:pt x="2308949" y="2889895"/>
                  </a:lnTo>
                  <a:lnTo>
                    <a:pt x="2308949" y="2779299"/>
                  </a:lnTo>
                  <a:lnTo>
                    <a:pt x="2143023" y="2779299"/>
                  </a:lnTo>
                  <a:lnTo>
                    <a:pt x="2143023" y="2686401"/>
                  </a:lnTo>
                  <a:lnTo>
                    <a:pt x="2308949" y="2686401"/>
                  </a:lnTo>
                  <a:lnTo>
                    <a:pt x="2308949" y="2575804"/>
                  </a:lnTo>
                  <a:lnTo>
                    <a:pt x="2143023" y="2575804"/>
                  </a:lnTo>
                  <a:lnTo>
                    <a:pt x="2143023" y="2484653"/>
                  </a:lnTo>
                  <a:lnTo>
                    <a:pt x="2308949" y="2484653"/>
                  </a:lnTo>
                  <a:lnTo>
                    <a:pt x="2308949" y="2374056"/>
                  </a:lnTo>
                  <a:lnTo>
                    <a:pt x="2143023" y="2374056"/>
                  </a:lnTo>
                  <a:lnTo>
                    <a:pt x="2115405" y="2374056"/>
                  </a:lnTo>
                  <a:close/>
                  <a:moveTo>
                    <a:pt x="1259577" y="2374056"/>
                  </a:moveTo>
                  <a:cubicBezTo>
                    <a:pt x="1172187" y="2374056"/>
                    <a:pt x="1101344" y="2489530"/>
                    <a:pt x="1101344" y="2631975"/>
                  </a:cubicBezTo>
                  <a:cubicBezTo>
                    <a:pt x="1101344" y="2774420"/>
                    <a:pt x="1172187" y="2889894"/>
                    <a:pt x="1259577" y="2889894"/>
                  </a:cubicBezTo>
                  <a:cubicBezTo>
                    <a:pt x="1346967" y="2889894"/>
                    <a:pt x="1417810" y="2774420"/>
                    <a:pt x="1417810" y="2631975"/>
                  </a:cubicBezTo>
                  <a:cubicBezTo>
                    <a:pt x="1417810" y="2489530"/>
                    <a:pt x="1346967" y="2374056"/>
                    <a:pt x="1259577" y="2374056"/>
                  </a:cubicBezTo>
                  <a:close/>
                  <a:moveTo>
                    <a:pt x="1599876" y="2366688"/>
                  </a:moveTo>
                  <a:lnTo>
                    <a:pt x="1599875" y="2882524"/>
                  </a:lnTo>
                  <a:lnTo>
                    <a:pt x="1710472" y="2882525"/>
                  </a:lnTo>
                  <a:lnTo>
                    <a:pt x="1710472" y="2723975"/>
                  </a:lnTo>
                  <a:cubicBezTo>
                    <a:pt x="1757507" y="2725624"/>
                    <a:pt x="1803701" y="2707003"/>
                    <a:pt x="1837929" y="2672047"/>
                  </a:cubicBezTo>
                  <a:cubicBezTo>
                    <a:pt x="1888884" y="2620006"/>
                    <a:pt x="1903084" y="2542214"/>
                    <a:pt x="1873801" y="2475527"/>
                  </a:cubicBezTo>
                  <a:cubicBezTo>
                    <a:pt x="1845275" y="2410565"/>
                    <a:pt x="1781067" y="2368851"/>
                    <a:pt x="1710472" y="2369624"/>
                  </a:cubicBezTo>
                  <a:lnTo>
                    <a:pt x="1710471" y="2366688"/>
                  </a:lnTo>
                  <a:close/>
                  <a:moveTo>
                    <a:pt x="920754" y="2169815"/>
                  </a:moveTo>
                  <a:lnTo>
                    <a:pt x="3008986" y="2169815"/>
                  </a:lnTo>
                  <a:lnTo>
                    <a:pt x="3008986" y="3105919"/>
                  </a:lnTo>
                  <a:lnTo>
                    <a:pt x="920754" y="3105919"/>
                  </a:lnTo>
                  <a:close/>
                  <a:moveTo>
                    <a:pt x="632722" y="1985007"/>
                  </a:moveTo>
                  <a:lnTo>
                    <a:pt x="632722" y="3321943"/>
                  </a:lnTo>
                  <a:lnTo>
                    <a:pt x="3297018" y="3321943"/>
                  </a:lnTo>
                  <a:lnTo>
                    <a:pt x="3297018" y="1985007"/>
                  </a:lnTo>
                  <a:close/>
                  <a:moveTo>
                    <a:pt x="2657019" y="761679"/>
                  </a:moveTo>
                  <a:lnTo>
                    <a:pt x="2760733" y="1606387"/>
                  </a:lnTo>
                  <a:lnTo>
                    <a:pt x="2761762" y="1614761"/>
                  </a:lnTo>
                  <a:lnTo>
                    <a:pt x="2762330" y="1614691"/>
                  </a:lnTo>
                  <a:cubicBezTo>
                    <a:pt x="2780335" y="1740615"/>
                    <a:pt x="2862522" y="1833408"/>
                    <a:pt x="2948897" y="1824230"/>
                  </a:cubicBezTo>
                  <a:cubicBezTo>
                    <a:pt x="3036464" y="1814924"/>
                    <a:pt x="3095979" y="1704243"/>
                    <a:pt x="3083047" y="1575312"/>
                  </a:cubicBezTo>
                  <a:lnTo>
                    <a:pt x="3083347" y="1575275"/>
                  </a:lnTo>
                  <a:lnTo>
                    <a:pt x="2983448" y="761679"/>
                  </a:lnTo>
                  <a:close/>
                  <a:moveTo>
                    <a:pt x="2205921" y="761679"/>
                  </a:moveTo>
                  <a:lnTo>
                    <a:pt x="2264137" y="1594263"/>
                  </a:lnTo>
                  <a:cubicBezTo>
                    <a:pt x="2264333" y="1597068"/>
                    <a:pt x="2264530" y="1599874"/>
                    <a:pt x="2264726" y="1602679"/>
                  </a:cubicBezTo>
                  <a:lnTo>
                    <a:pt x="2265297" y="1602640"/>
                  </a:lnTo>
                  <a:cubicBezTo>
                    <a:pt x="2276686" y="1729333"/>
                    <a:pt x="2353905" y="1826300"/>
                    <a:pt x="2440641" y="1821655"/>
                  </a:cubicBezTo>
                  <a:cubicBezTo>
                    <a:pt x="2528577" y="1816945"/>
                    <a:pt x="2593802" y="1709530"/>
                    <a:pt x="2587636" y="1580099"/>
                  </a:cubicBezTo>
                  <a:lnTo>
                    <a:pt x="2587937" y="1580078"/>
                  </a:lnTo>
                  <a:lnTo>
                    <a:pt x="2530706" y="761679"/>
                  </a:lnTo>
                  <a:close/>
                  <a:moveTo>
                    <a:pt x="1761700" y="761679"/>
                  </a:moveTo>
                  <a:cubicBezTo>
                    <a:pt x="1761699" y="1032443"/>
                    <a:pt x="1761699" y="1303208"/>
                    <a:pt x="1761698" y="1573972"/>
                  </a:cubicBezTo>
                  <a:lnTo>
                    <a:pt x="1761698" y="1582410"/>
                  </a:lnTo>
                  <a:lnTo>
                    <a:pt x="1762270" y="1582410"/>
                  </a:lnTo>
                  <a:cubicBezTo>
                    <a:pt x="1764795" y="1709590"/>
                    <a:pt x="1835062" y="1811707"/>
                    <a:pt x="1921910" y="1813122"/>
                  </a:cubicBezTo>
                  <a:cubicBezTo>
                    <a:pt x="2009960" y="1814558"/>
                    <a:pt x="2082519" y="1711955"/>
                    <a:pt x="2085398" y="1582410"/>
                  </a:cubicBezTo>
                  <a:lnTo>
                    <a:pt x="2085698" y="1582410"/>
                  </a:lnTo>
                  <a:cubicBezTo>
                    <a:pt x="2085698" y="1308834"/>
                    <a:pt x="2085698" y="1035256"/>
                    <a:pt x="2085696" y="761679"/>
                  </a:cubicBezTo>
                  <a:close/>
                  <a:moveTo>
                    <a:pt x="3411320" y="761678"/>
                  </a:moveTo>
                  <a:lnTo>
                    <a:pt x="3078803" y="761679"/>
                  </a:lnTo>
                  <a:lnTo>
                    <a:pt x="3277545" y="1622538"/>
                  </a:lnTo>
                  <a:lnTo>
                    <a:pt x="3279443" y="1630759"/>
                  </a:lnTo>
                  <a:lnTo>
                    <a:pt x="3280000" y="1630631"/>
                  </a:lnTo>
                  <a:cubicBezTo>
                    <a:pt x="3311069" y="1753983"/>
                    <a:pt x="3402507" y="1837676"/>
                    <a:pt x="3487448" y="1819520"/>
                  </a:cubicBezTo>
                  <a:cubicBezTo>
                    <a:pt x="3573564" y="1801112"/>
                    <a:pt x="3621183" y="1684815"/>
                    <a:pt x="3594846" y="1557943"/>
                  </a:cubicBezTo>
                  <a:lnTo>
                    <a:pt x="3595140" y="1557876"/>
                  </a:lnTo>
                  <a:close/>
                  <a:moveTo>
                    <a:pt x="1633002" y="761678"/>
                  </a:moveTo>
                  <a:lnTo>
                    <a:pt x="1308563" y="761679"/>
                  </a:lnTo>
                  <a:lnTo>
                    <a:pt x="1266057" y="1572672"/>
                  </a:lnTo>
                  <a:lnTo>
                    <a:pt x="1265616" y="1581099"/>
                  </a:lnTo>
                  <a:lnTo>
                    <a:pt x="1266187" y="1581128"/>
                  </a:lnTo>
                  <a:cubicBezTo>
                    <a:pt x="1262052" y="1708267"/>
                    <a:pt x="1326878" y="1813921"/>
                    <a:pt x="1413534" y="1819881"/>
                  </a:cubicBezTo>
                  <a:cubicBezTo>
                    <a:pt x="1501387" y="1825922"/>
                    <a:pt x="1579217" y="1727257"/>
                    <a:pt x="1588872" y="1598040"/>
                  </a:cubicBezTo>
                  <a:lnTo>
                    <a:pt x="1589172" y="1598055"/>
                  </a:lnTo>
                  <a:close/>
                  <a:moveTo>
                    <a:pt x="863949" y="761678"/>
                  </a:moveTo>
                  <a:lnTo>
                    <a:pt x="765078" y="1566901"/>
                  </a:lnTo>
                  <a:lnTo>
                    <a:pt x="764050" y="1575275"/>
                  </a:lnTo>
                  <a:lnTo>
                    <a:pt x="764617" y="1575345"/>
                  </a:lnTo>
                  <a:cubicBezTo>
                    <a:pt x="751624" y="1701884"/>
                    <a:pt x="808922" y="1811803"/>
                    <a:pt x="894951" y="1823794"/>
                  </a:cubicBezTo>
                  <a:cubicBezTo>
                    <a:pt x="982168" y="1835949"/>
                    <a:pt x="1066691" y="1742953"/>
                    <a:pt x="1085336" y="1614724"/>
                  </a:cubicBezTo>
                  <a:lnTo>
                    <a:pt x="1085635" y="1614761"/>
                  </a:lnTo>
                  <a:lnTo>
                    <a:pt x="1190378" y="761679"/>
                  </a:lnTo>
                  <a:close/>
                  <a:moveTo>
                    <a:pt x="295535" y="441623"/>
                  </a:moveTo>
                  <a:lnTo>
                    <a:pt x="3583899" y="441623"/>
                  </a:lnTo>
                  <a:cubicBezTo>
                    <a:pt x="3610412" y="441623"/>
                    <a:pt x="3631905" y="463116"/>
                    <a:pt x="3631905" y="489629"/>
                  </a:cubicBezTo>
                  <a:lnTo>
                    <a:pt x="3631905" y="655863"/>
                  </a:lnTo>
                  <a:lnTo>
                    <a:pt x="3884522" y="1666330"/>
                  </a:lnTo>
                  <a:cubicBezTo>
                    <a:pt x="3909974" y="1748325"/>
                    <a:pt x="3809191" y="1900953"/>
                    <a:pt x="3631905" y="1666330"/>
                  </a:cubicBezTo>
                  <a:lnTo>
                    <a:pt x="3631905" y="3970014"/>
                  </a:lnTo>
                  <a:lnTo>
                    <a:pt x="247529" y="3970014"/>
                  </a:lnTo>
                  <a:lnTo>
                    <a:pt x="247529" y="1768425"/>
                  </a:lnTo>
                  <a:cubicBezTo>
                    <a:pt x="263724" y="1795996"/>
                    <a:pt x="288366" y="1813812"/>
                    <a:pt x="317369" y="1820473"/>
                  </a:cubicBezTo>
                  <a:cubicBezTo>
                    <a:pt x="403196" y="1840184"/>
                    <a:pt x="495502" y="1754908"/>
                    <a:pt x="525251" y="1628793"/>
                  </a:cubicBezTo>
                  <a:lnTo>
                    <a:pt x="525545" y="1628855"/>
                  </a:lnTo>
                  <a:lnTo>
                    <a:pt x="709866" y="761679"/>
                  </a:lnTo>
                  <a:lnTo>
                    <a:pt x="378634" y="761679"/>
                  </a:lnTo>
                  <a:lnTo>
                    <a:pt x="210380" y="1553239"/>
                  </a:lnTo>
                  <a:lnTo>
                    <a:pt x="208625" y="1561492"/>
                  </a:lnTo>
                  <a:lnTo>
                    <a:pt x="209185" y="1561611"/>
                  </a:lnTo>
                  <a:cubicBezTo>
                    <a:pt x="202164" y="1598200"/>
                    <a:pt x="201274" y="1633895"/>
                    <a:pt x="207433" y="1666330"/>
                  </a:cubicBezTo>
                  <a:cubicBezTo>
                    <a:pt x="113985" y="1883037"/>
                    <a:pt x="-32319" y="1816968"/>
                    <a:pt x="6372" y="1666330"/>
                  </a:cubicBezTo>
                  <a:lnTo>
                    <a:pt x="249769" y="692744"/>
                  </a:lnTo>
                  <a:cubicBezTo>
                    <a:pt x="247993" y="689334"/>
                    <a:pt x="247529" y="685546"/>
                    <a:pt x="247529" y="681649"/>
                  </a:cubicBezTo>
                  <a:lnTo>
                    <a:pt x="247529" y="489629"/>
                  </a:lnTo>
                  <a:cubicBezTo>
                    <a:pt x="247529" y="463116"/>
                    <a:pt x="269022" y="441623"/>
                    <a:pt x="295535" y="441623"/>
                  </a:cubicBezTo>
                  <a:close/>
                  <a:moveTo>
                    <a:pt x="307785" y="0"/>
                  </a:moveTo>
                  <a:lnTo>
                    <a:pt x="3571649" y="0"/>
                  </a:lnTo>
                  <a:cubicBezTo>
                    <a:pt x="3604927" y="0"/>
                    <a:pt x="3631905" y="26978"/>
                    <a:pt x="3631905" y="60256"/>
                  </a:cubicBezTo>
                  <a:lnTo>
                    <a:pt x="3631905" y="301273"/>
                  </a:lnTo>
                  <a:cubicBezTo>
                    <a:pt x="3631905" y="334551"/>
                    <a:pt x="3604927" y="361529"/>
                    <a:pt x="3571649" y="361529"/>
                  </a:cubicBezTo>
                  <a:lnTo>
                    <a:pt x="307785" y="361529"/>
                  </a:lnTo>
                  <a:cubicBezTo>
                    <a:pt x="274507" y="361529"/>
                    <a:pt x="247529" y="334551"/>
                    <a:pt x="247529" y="301273"/>
                  </a:cubicBezTo>
                  <a:lnTo>
                    <a:pt x="247529" y="60256"/>
                  </a:lnTo>
                  <a:cubicBezTo>
                    <a:pt x="247529" y="26978"/>
                    <a:pt x="274507" y="0"/>
                    <a:pt x="3077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0" name="Isosceles Triangle 3">
              <a:extLst>
                <a:ext uri="{FF2B5EF4-FFF2-40B4-BE49-F238E27FC236}">
                  <a16:creationId xmlns:a16="http://schemas.microsoft.com/office/drawing/2014/main" id="{CC461113-CB11-49E8-AA79-38B221554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5706" y="1860786"/>
              <a:ext cx="238489" cy="238714"/>
            </a:xfrm>
            <a:custGeom>
              <a:avLst/>
              <a:gdLst/>
              <a:ahLst/>
              <a:cxnLst/>
              <a:rect l="l" t="t" r="r" b="b"/>
              <a:pathLst>
                <a:path w="3935086" h="3938802">
                  <a:moveTo>
                    <a:pt x="1861742" y="3314001"/>
                  </a:moveTo>
                  <a:cubicBezTo>
                    <a:pt x="1921395" y="3314001"/>
                    <a:pt x="1969754" y="3362360"/>
                    <a:pt x="1969754" y="3422013"/>
                  </a:cubicBezTo>
                  <a:cubicBezTo>
                    <a:pt x="1969754" y="3481666"/>
                    <a:pt x="1921395" y="3530025"/>
                    <a:pt x="1861742" y="3530025"/>
                  </a:cubicBezTo>
                  <a:cubicBezTo>
                    <a:pt x="1802089" y="3530025"/>
                    <a:pt x="1753730" y="3481666"/>
                    <a:pt x="1753730" y="3422013"/>
                  </a:cubicBezTo>
                  <a:cubicBezTo>
                    <a:pt x="1753730" y="3362360"/>
                    <a:pt x="1802089" y="3314001"/>
                    <a:pt x="1861742" y="3314001"/>
                  </a:cubicBezTo>
                  <a:close/>
                  <a:moveTo>
                    <a:pt x="2097646" y="2118753"/>
                  </a:moveTo>
                  <a:lnTo>
                    <a:pt x="2097646" y="2478753"/>
                  </a:lnTo>
                  <a:lnTo>
                    <a:pt x="2457646" y="2478753"/>
                  </a:lnTo>
                  <a:lnTo>
                    <a:pt x="2457646" y="2118753"/>
                  </a:lnTo>
                  <a:close/>
                  <a:moveTo>
                    <a:pt x="1476536" y="2118753"/>
                  </a:moveTo>
                  <a:lnTo>
                    <a:pt x="1476536" y="2478753"/>
                  </a:lnTo>
                  <a:lnTo>
                    <a:pt x="1836536" y="2478753"/>
                  </a:lnTo>
                  <a:lnTo>
                    <a:pt x="1836536" y="2118753"/>
                  </a:lnTo>
                  <a:close/>
                  <a:moveTo>
                    <a:pt x="2097646" y="1539638"/>
                  </a:moveTo>
                  <a:lnTo>
                    <a:pt x="2097646" y="1899638"/>
                  </a:lnTo>
                  <a:lnTo>
                    <a:pt x="2457646" y="1899638"/>
                  </a:lnTo>
                  <a:lnTo>
                    <a:pt x="2457646" y="1539638"/>
                  </a:lnTo>
                  <a:close/>
                  <a:moveTo>
                    <a:pt x="1476536" y="1539638"/>
                  </a:moveTo>
                  <a:lnTo>
                    <a:pt x="1476536" y="1899638"/>
                  </a:lnTo>
                  <a:lnTo>
                    <a:pt x="1836536" y="1899638"/>
                  </a:lnTo>
                  <a:lnTo>
                    <a:pt x="1836536" y="1539638"/>
                  </a:lnTo>
                  <a:close/>
                  <a:moveTo>
                    <a:pt x="1989788" y="770570"/>
                  </a:moveTo>
                  <a:lnTo>
                    <a:pt x="3429788" y="1850570"/>
                  </a:lnTo>
                  <a:lnTo>
                    <a:pt x="3430108" y="1850570"/>
                  </a:lnTo>
                  <a:lnTo>
                    <a:pt x="3430108" y="3938802"/>
                  </a:lnTo>
                  <a:lnTo>
                    <a:pt x="2265771" y="3938802"/>
                  </a:lnTo>
                  <a:lnTo>
                    <a:pt x="2265771" y="2786674"/>
                  </a:lnTo>
                  <a:lnTo>
                    <a:pt x="1669844" y="2786674"/>
                  </a:lnTo>
                  <a:lnTo>
                    <a:pt x="1669844" y="3938802"/>
                  </a:lnTo>
                  <a:lnTo>
                    <a:pt x="549788" y="3938802"/>
                  </a:lnTo>
                  <a:lnTo>
                    <a:pt x="549788" y="1850570"/>
                  </a:lnTo>
                  <a:close/>
                  <a:moveTo>
                    <a:pt x="1969233" y="1003"/>
                  </a:moveTo>
                  <a:cubicBezTo>
                    <a:pt x="1995162" y="-2644"/>
                    <a:pt x="2022483" y="3601"/>
                    <a:pt x="2045048" y="20601"/>
                  </a:cubicBezTo>
                  <a:lnTo>
                    <a:pt x="3894333" y="1413834"/>
                  </a:lnTo>
                  <a:cubicBezTo>
                    <a:pt x="3939464" y="1447835"/>
                    <a:pt x="3948486" y="1511986"/>
                    <a:pt x="3914485" y="1557117"/>
                  </a:cubicBezTo>
                  <a:lnTo>
                    <a:pt x="3756006" y="1767472"/>
                  </a:lnTo>
                  <a:cubicBezTo>
                    <a:pt x="3722004" y="1812603"/>
                    <a:pt x="3657854" y="1821626"/>
                    <a:pt x="3612722" y="1787625"/>
                  </a:cubicBezTo>
                  <a:lnTo>
                    <a:pt x="1967544" y="548164"/>
                  </a:lnTo>
                  <a:lnTo>
                    <a:pt x="322364" y="1787626"/>
                  </a:lnTo>
                  <a:cubicBezTo>
                    <a:pt x="277233" y="1821627"/>
                    <a:pt x="213082" y="1812604"/>
                    <a:pt x="179080" y="1767473"/>
                  </a:cubicBezTo>
                  <a:lnTo>
                    <a:pt x="20601" y="1557118"/>
                  </a:lnTo>
                  <a:cubicBezTo>
                    <a:pt x="-13400" y="1511987"/>
                    <a:pt x="-4378" y="1447836"/>
                    <a:pt x="40754" y="1413835"/>
                  </a:cubicBezTo>
                  <a:lnTo>
                    <a:pt x="1890038" y="20602"/>
                  </a:lnTo>
                  <a:cubicBezTo>
                    <a:pt x="1912604" y="3602"/>
                    <a:pt x="1939924" y="-2643"/>
                    <a:pt x="1965854" y="1004"/>
                  </a:cubicBezTo>
                  <a:lnTo>
                    <a:pt x="1967542" y="1586"/>
                  </a:lnTo>
                  <a:cubicBezTo>
                    <a:pt x="1968071" y="1171"/>
                    <a:pt x="1968652" y="1085"/>
                    <a:pt x="1969233" y="10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1" name="Parallelogram 16">
              <a:extLst>
                <a:ext uri="{FF2B5EF4-FFF2-40B4-BE49-F238E27FC236}">
                  <a16:creationId xmlns:a16="http://schemas.microsoft.com/office/drawing/2014/main" id="{148A5517-BC66-4651-81CD-107E11303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8186" y="4255970"/>
              <a:ext cx="276036" cy="247834"/>
            </a:xfrm>
            <a:custGeom>
              <a:avLst/>
              <a:gdLst/>
              <a:ahLst/>
              <a:cxnLst/>
              <a:rect l="l" t="t" r="r" b="b"/>
              <a:pathLst>
                <a:path w="3934640" h="3532656">
                  <a:moveTo>
                    <a:pt x="2573592" y="1183599"/>
                  </a:moveTo>
                  <a:lnTo>
                    <a:pt x="2377693" y="2032131"/>
                  </a:lnTo>
                  <a:lnTo>
                    <a:pt x="2446949" y="2032131"/>
                  </a:lnTo>
                  <a:lnTo>
                    <a:pt x="2804808" y="1183599"/>
                  </a:lnTo>
                  <a:close/>
                  <a:moveTo>
                    <a:pt x="2007316" y="1183599"/>
                  </a:moveTo>
                  <a:lnTo>
                    <a:pt x="1947980" y="2032131"/>
                  </a:lnTo>
                  <a:lnTo>
                    <a:pt x="2122757" y="2032131"/>
                  </a:lnTo>
                  <a:lnTo>
                    <a:pt x="2318656" y="1183599"/>
                  </a:lnTo>
                  <a:close/>
                  <a:moveTo>
                    <a:pt x="1419083" y="1183599"/>
                  </a:moveTo>
                  <a:lnTo>
                    <a:pt x="1523269" y="2032131"/>
                  </a:lnTo>
                  <a:lnTo>
                    <a:pt x="1698972" y="2032131"/>
                  </a:lnTo>
                  <a:lnTo>
                    <a:pt x="1758307" y="1183599"/>
                  </a:lnTo>
                  <a:close/>
                  <a:moveTo>
                    <a:pt x="877916" y="1183599"/>
                  </a:moveTo>
                  <a:lnTo>
                    <a:pt x="1073815" y="2032131"/>
                  </a:lnTo>
                  <a:lnTo>
                    <a:pt x="1273002" y="2032131"/>
                  </a:lnTo>
                  <a:lnTo>
                    <a:pt x="1168815" y="1183599"/>
                  </a:lnTo>
                  <a:close/>
                  <a:moveTo>
                    <a:pt x="371286" y="1183599"/>
                  </a:moveTo>
                  <a:lnTo>
                    <a:pt x="697066" y="2032131"/>
                  </a:lnTo>
                  <a:lnTo>
                    <a:pt x="818879" y="2032131"/>
                  </a:lnTo>
                  <a:lnTo>
                    <a:pt x="622980" y="1183599"/>
                  </a:lnTo>
                  <a:close/>
                  <a:moveTo>
                    <a:pt x="3322640" y="0"/>
                  </a:moveTo>
                  <a:lnTo>
                    <a:pt x="3934640" y="0"/>
                  </a:lnTo>
                  <a:lnTo>
                    <a:pt x="3934640" y="248402"/>
                  </a:lnTo>
                  <a:lnTo>
                    <a:pt x="3502713" y="248402"/>
                  </a:lnTo>
                  <a:lnTo>
                    <a:pt x="2335462" y="3016114"/>
                  </a:lnTo>
                  <a:cubicBezTo>
                    <a:pt x="2402764" y="3068355"/>
                    <a:pt x="2445341" y="3150225"/>
                    <a:pt x="2445341" y="3242039"/>
                  </a:cubicBezTo>
                  <a:cubicBezTo>
                    <a:pt x="2445341" y="3402542"/>
                    <a:pt x="2315227" y="3532656"/>
                    <a:pt x="2154724" y="3532656"/>
                  </a:cubicBezTo>
                  <a:cubicBezTo>
                    <a:pt x="1994221" y="3532656"/>
                    <a:pt x="1864107" y="3402542"/>
                    <a:pt x="1864107" y="3242039"/>
                  </a:cubicBezTo>
                  <a:lnTo>
                    <a:pt x="1868362" y="3199824"/>
                  </a:lnTo>
                  <a:lnTo>
                    <a:pt x="1016832" y="3199824"/>
                  </a:lnTo>
                  <a:cubicBezTo>
                    <a:pt x="1020041" y="3213488"/>
                    <a:pt x="1021088" y="3227641"/>
                    <a:pt x="1021088" y="3242039"/>
                  </a:cubicBezTo>
                  <a:cubicBezTo>
                    <a:pt x="1021088" y="3402542"/>
                    <a:pt x="890974" y="3532656"/>
                    <a:pt x="730471" y="3532656"/>
                  </a:cubicBezTo>
                  <a:cubicBezTo>
                    <a:pt x="569968" y="3532656"/>
                    <a:pt x="439854" y="3402542"/>
                    <a:pt x="439854" y="3242039"/>
                  </a:cubicBezTo>
                  <a:cubicBezTo>
                    <a:pt x="439854" y="3081536"/>
                    <a:pt x="569968" y="2951422"/>
                    <a:pt x="730471" y="2951422"/>
                  </a:cubicBezTo>
                  <a:lnTo>
                    <a:pt x="755059" y="2953901"/>
                  </a:lnTo>
                  <a:lnTo>
                    <a:pt x="755059" y="2951422"/>
                  </a:lnTo>
                  <a:lnTo>
                    <a:pt x="2059249" y="2951422"/>
                  </a:lnTo>
                  <a:lnTo>
                    <a:pt x="2342189" y="2280533"/>
                  </a:lnTo>
                  <a:lnTo>
                    <a:pt x="568448" y="2280533"/>
                  </a:lnTo>
                  <a:lnTo>
                    <a:pt x="568448" y="2279626"/>
                  </a:lnTo>
                  <a:lnTo>
                    <a:pt x="516172" y="2279626"/>
                  </a:lnTo>
                  <a:lnTo>
                    <a:pt x="95370" y="1183599"/>
                  </a:lnTo>
                  <a:lnTo>
                    <a:pt x="82280" y="1183599"/>
                  </a:lnTo>
                  <a:lnTo>
                    <a:pt x="82280" y="1149505"/>
                  </a:lnTo>
                  <a:lnTo>
                    <a:pt x="0" y="935197"/>
                  </a:lnTo>
                  <a:lnTo>
                    <a:pt x="82280" y="935197"/>
                  </a:lnTo>
                  <a:lnTo>
                    <a:pt x="275916" y="935197"/>
                  </a:lnTo>
                  <a:lnTo>
                    <a:pt x="2909569" y="935197"/>
                  </a:lnTo>
                  <a:lnTo>
                    <a:pt x="3297651" y="15001"/>
                  </a:lnTo>
                  <a:lnTo>
                    <a:pt x="3322640" y="15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C7F4F382-F914-4791-ABE7-92F684293D57}"/>
                </a:ext>
              </a:extLst>
            </p:cNvPr>
            <p:cNvSpPr>
              <a:spLocks/>
            </p:cNvSpPr>
            <p:nvPr/>
          </p:nvSpPr>
          <p:spPr>
            <a:xfrm>
              <a:off x="1797775" y="2099500"/>
              <a:ext cx="360000" cy="288000"/>
            </a:xfrm>
            <a:custGeom>
              <a:avLst/>
              <a:gdLst/>
              <a:ahLst/>
              <a:cxnLst/>
              <a:rect l="l" t="t" r="r" b="b"/>
              <a:pathLst>
                <a:path w="3964058" h="2401366">
                  <a:moveTo>
                    <a:pt x="0" y="2185342"/>
                  </a:moveTo>
                  <a:lnTo>
                    <a:pt x="3964058" y="2185342"/>
                  </a:lnTo>
                  <a:lnTo>
                    <a:pt x="3964058" y="2401366"/>
                  </a:lnTo>
                  <a:lnTo>
                    <a:pt x="0" y="2401366"/>
                  </a:lnTo>
                  <a:close/>
                  <a:moveTo>
                    <a:pt x="3366634" y="90453"/>
                  </a:moveTo>
                  <a:lnTo>
                    <a:pt x="3202377" y="155489"/>
                  </a:lnTo>
                  <a:lnTo>
                    <a:pt x="3241038" y="189472"/>
                  </a:lnTo>
                  <a:lnTo>
                    <a:pt x="3405296" y="124437"/>
                  </a:lnTo>
                  <a:close/>
                  <a:moveTo>
                    <a:pt x="3670744" y="384"/>
                  </a:moveTo>
                  <a:cubicBezTo>
                    <a:pt x="3794484" y="2958"/>
                    <a:pt x="3900638" y="18267"/>
                    <a:pt x="3916429" y="40853"/>
                  </a:cubicBezTo>
                  <a:cubicBezTo>
                    <a:pt x="4006811" y="254939"/>
                    <a:pt x="3180239" y="539375"/>
                    <a:pt x="2656892" y="780145"/>
                  </a:cubicBezTo>
                  <a:lnTo>
                    <a:pt x="2287010" y="1217115"/>
                  </a:lnTo>
                  <a:lnTo>
                    <a:pt x="1812675" y="1059655"/>
                  </a:lnTo>
                  <a:cubicBezTo>
                    <a:pt x="1363417" y="1215884"/>
                    <a:pt x="1069413" y="1350282"/>
                    <a:pt x="479459" y="1460419"/>
                  </a:cubicBezTo>
                  <a:cubicBezTo>
                    <a:pt x="514059" y="1427544"/>
                    <a:pt x="497717" y="1409222"/>
                    <a:pt x="505635" y="1393328"/>
                  </a:cubicBezTo>
                  <a:cubicBezTo>
                    <a:pt x="352375" y="1237485"/>
                    <a:pt x="184559" y="1096199"/>
                    <a:pt x="9468" y="923375"/>
                  </a:cubicBezTo>
                  <a:cubicBezTo>
                    <a:pt x="172142" y="842599"/>
                    <a:pt x="354222" y="880689"/>
                    <a:pt x="667296" y="1112842"/>
                  </a:cubicBezTo>
                  <a:cubicBezTo>
                    <a:pt x="958235" y="1051014"/>
                    <a:pt x="1184590" y="920979"/>
                    <a:pt x="1379107" y="831375"/>
                  </a:cubicBezTo>
                  <a:lnTo>
                    <a:pt x="742785" y="342341"/>
                  </a:lnTo>
                  <a:lnTo>
                    <a:pt x="1019074" y="236619"/>
                  </a:lnTo>
                  <a:lnTo>
                    <a:pt x="2335346" y="437418"/>
                  </a:lnTo>
                  <a:lnTo>
                    <a:pt x="3319535" y="36327"/>
                  </a:lnTo>
                  <a:cubicBezTo>
                    <a:pt x="3405675" y="7972"/>
                    <a:pt x="3547003" y="-2190"/>
                    <a:pt x="3670744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1821C1BB-5A3E-40DF-87DC-B71B8508B20C}"/>
                </a:ext>
              </a:extLst>
            </p:cNvPr>
            <p:cNvSpPr>
              <a:spLocks/>
            </p:cNvSpPr>
            <p:nvPr/>
          </p:nvSpPr>
          <p:spPr>
            <a:xfrm>
              <a:off x="3546998" y="3255235"/>
              <a:ext cx="278983" cy="278983"/>
            </a:xfrm>
            <a:custGeom>
              <a:avLst/>
              <a:gdLst/>
              <a:ahLst/>
              <a:cxnLst/>
              <a:rect l="l" t="t" r="r" b="b"/>
              <a:pathLst>
                <a:path w="3964058" h="2918304">
                  <a:moveTo>
                    <a:pt x="0" y="2702280"/>
                  </a:moveTo>
                  <a:lnTo>
                    <a:pt x="3964058" y="2702280"/>
                  </a:lnTo>
                  <a:lnTo>
                    <a:pt x="3964058" y="2918304"/>
                  </a:lnTo>
                  <a:lnTo>
                    <a:pt x="0" y="2918304"/>
                  </a:lnTo>
                  <a:close/>
                  <a:moveTo>
                    <a:pt x="3246747" y="1714751"/>
                  </a:moveTo>
                  <a:lnTo>
                    <a:pt x="3250054" y="1766118"/>
                  </a:lnTo>
                  <a:lnTo>
                    <a:pt x="3412189" y="1836280"/>
                  </a:lnTo>
                  <a:lnTo>
                    <a:pt x="3408881" y="1784911"/>
                  </a:lnTo>
                  <a:close/>
                  <a:moveTo>
                    <a:pt x="446042" y="0"/>
                  </a:moveTo>
                  <a:cubicBezTo>
                    <a:pt x="618186" y="57911"/>
                    <a:pt x="720003" y="213595"/>
                    <a:pt x="777223" y="599128"/>
                  </a:cubicBezTo>
                  <a:cubicBezTo>
                    <a:pt x="1026666" y="761134"/>
                    <a:pt x="1278673" y="829243"/>
                    <a:pt x="1479576" y="903428"/>
                  </a:cubicBezTo>
                  <a:lnTo>
                    <a:pt x="1375428" y="107681"/>
                  </a:lnTo>
                  <a:lnTo>
                    <a:pt x="1645551" y="228290"/>
                  </a:lnTo>
                  <a:lnTo>
                    <a:pt x="2434309" y="1301021"/>
                  </a:lnTo>
                  <a:lnTo>
                    <a:pt x="3413850" y="1713334"/>
                  </a:lnTo>
                  <a:cubicBezTo>
                    <a:pt x="3494810" y="1754194"/>
                    <a:pt x="3601930" y="1846942"/>
                    <a:pt x="3687608" y="1936260"/>
                  </a:cubicBezTo>
                  <a:cubicBezTo>
                    <a:pt x="3773285" y="2025578"/>
                    <a:pt x="3837521" y="2111465"/>
                    <a:pt x="3832717" y="2138602"/>
                  </a:cubicBezTo>
                  <a:cubicBezTo>
                    <a:pt x="3745245" y="2353893"/>
                    <a:pt x="2959644" y="1970545"/>
                    <a:pt x="2419332" y="1770733"/>
                  </a:cubicBezTo>
                  <a:lnTo>
                    <a:pt x="1848801" y="1818171"/>
                  </a:lnTo>
                  <a:lnTo>
                    <a:pt x="1624737" y="1371425"/>
                  </a:lnTo>
                  <a:cubicBezTo>
                    <a:pt x="1196592" y="1164222"/>
                    <a:pt x="893667" y="1051363"/>
                    <a:pt x="398628" y="712081"/>
                  </a:cubicBezTo>
                  <a:cubicBezTo>
                    <a:pt x="446340" y="713302"/>
                    <a:pt x="447739" y="688791"/>
                    <a:pt x="464577" y="683150"/>
                  </a:cubicBezTo>
                  <a:cubicBezTo>
                    <a:pt x="466403" y="464581"/>
                    <a:pt x="447644" y="246014"/>
                    <a:pt x="4460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4" name="Trapezoid 2">
              <a:extLst>
                <a:ext uri="{FF2B5EF4-FFF2-40B4-BE49-F238E27FC236}">
                  <a16:creationId xmlns:a16="http://schemas.microsoft.com/office/drawing/2014/main" id="{8E6EB8F7-A69E-4F7D-8234-002C0D120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153783"/>
              <a:ext cx="231799" cy="286984"/>
            </a:xfrm>
            <a:custGeom>
              <a:avLst/>
              <a:gdLst/>
              <a:ahLst/>
              <a:cxnLst/>
              <a:rect l="l" t="t" r="r" b="b"/>
              <a:pathLst>
                <a:path w="3176916" h="3933269">
                  <a:moveTo>
                    <a:pt x="1597126" y="1340437"/>
                  </a:moveTo>
                  <a:cubicBezTo>
                    <a:pt x="1516725" y="1340222"/>
                    <a:pt x="1389074" y="1393456"/>
                    <a:pt x="1340877" y="1496151"/>
                  </a:cubicBezTo>
                  <a:cubicBezTo>
                    <a:pt x="1343250" y="1522078"/>
                    <a:pt x="1343241" y="1512286"/>
                    <a:pt x="1347995" y="1554882"/>
                  </a:cubicBezTo>
                  <a:cubicBezTo>
                    <a:pt x="1416100" y="1454837"/>
                    <a:pt x="1524178" y="1437570"/>
                    <a:pt x="1593513" y="1429698"/>
                  </a:cubicBezTo>
                  <a:cubicBezTo>
                    <a:pt x="1662848" y="1421826"/>
                    <a:pt x="1796931" y="1484376"/>
                    <a:pt x="1831845" y="1544793"/>
                  </a:cubicBezTo>
                  <a:cubicBezTo>
                    <a:pt x="1835344" y="1495673"/>
                    <a:pt x="1834080" y="1513228"/>
                    <a:pt x="1837578" y="1468870"/>
                  </a:cubicBezTo>
                  <a:cubicBezTo>
                    <a:pt x="1774303" y="1383001"/>
                    <a:pt x="1677527" y="1340652"/>
                    <a:pt x="1597126" y="1340437"/>
                  </a:cubicBezTo>
                  <a:close/>
                  <a:moveTo>
                    <a:pt x="2160240" y="1304708"/>
                  </a:moveTo>
                  <a:lnTo>
                    <a:pt x="3176916" y="1304708"/>
                  </a:lnTo>
                  <a:lnTo>
                    <a:pt x="3176916" y="1520732"/>
                  </a:lnTo>
                  <a:lnTo>
                    <a:pt x="2160240" y="1520732"/>
                  </a:lnTo>
                  <a:close/>
                  <a:moveTo>
                    <a:pt x="0" y="1304708"/>
                  </a:moveTo>
                  <a:lnTo>
                    <a:pt x="1016676" y="1304708"/>
                  </a:lnTo>
                  <a:lnTo>
                    <a:pt x="1016676" y="1520732"/>
                  </a:lnTo>
                  <a:lnTo>
                    <a:pt x="0" y="1520732"/>
                  </a:lnTo>
                  <a:close/>
                  <a:moveTo>
                    <a:pt x="1586368" y="1190405"/>
                  </a:moveTo>
                  <a:cubicBezTo>
                    <a:pt x="1742191" y="1188817"/>
                    <a:pt x="1896109" y="1256762"/>
                    <a:pt x="1914771" y="1391382"/>
                  </a:cubicBezTo>
                  <a:lnTo>
                    <a:pt x="2359597" y="3933269"/>
                  </a:lnTo>
                  <a:lnTo>
                    <a:pt x="847429" y="3933269"/>
                  </a:lnTo>
                  <a:lnTo>
                    <a:pt x="1246535" y="1406622"/>
                  </a:lnTo>
                  <a:cubicBezTo>
                    <a:pt x="1272818" y="1263112"/>
                    <a:pt x="1430545" y="1191992"/>
                    <a:pt x="1586368" y="1190405"/>
                  </a:cubicBezTo>
                  <a:close/>
                  <a:moveTo>
                    <a:pt x="2642670" y="318729"/>
                  </a:moveTo>
                  <a:lnTo>
                    <a:pt x="2795422" y="471481"/>
                  </a:lnTo>
                  <a:lnTo>
                    <a:pt x="2076524" y="1190379"/>
                  </a:lnTo>
                  <a:lnTo>
                    <a:pt x="1923772" y="1037627"/>
                  </a:lnTo>
                  <a:close/>
                  <a:moveTo>
                    <a:pt x="564355" y="318729"/>
                  </a:moveTo>
                  <a:lnTo>
                    <a:pt x="1283254" y="1037627"/>
                  </a:lnTo>
                  <a:lnTo>
                    <a:pt x="1130501" y="1190379"/>
                  </a:lnTo>
                  <a:lnTo>
                    <a:pt x="411603" y="471481"/>
                  </a:lnTo>
                  <a:close/>
                  <a:moveTo>
                    <a:pt x="1495501" y="0"/>
                  </a:moveTo>
                  <a:lnTo>
                    <a:pt x="1711525" y="0"/>
                  </a:lnTo>
                  <a:lnTo>
                    <a:pt x="1711525" y="1016676"/>
                  </a:lnTo>
                  <a:lnTo>
                    <a:pt x="1495501" y="10166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5" name="Pie 2">
              <a:extLst>
                <a:ext uri="{FF2B5EF4-FFF2-40B4-BE49-F238E27FC236}">
                  <a16:creationId xmlns:a16="http://schemas.microsoft.com/office/drawing/2014/main" id="{2E6AE5FF-BE40-4747-ADCC-9379F3BC7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37114" y="2481056"/>
              <a:ext cx="271905" cy="267353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6415F6CC-0165-4C26-8560-F5200524C7F0}"/>
                </a:ext>
              </a:extLst>
            </p:cNvPr>
            <p:cNvSpPr/>
            <p:nvPr/>
          </p:nvSpPr>
          <p:spPr>
            <a:xfrm>
              <a:off x="1199072" y="4320051"/>
              <a:ext cx="209020" cy="214278"/>
            </a:xfrm>
            <a:custGeom>
              <a:avLst/>
              <a:gdLst/>
              <a:ahLst/>
              <a:cxnLst/>
              <a:rect l="l" t="t" r="r" b="b"/>
              <a:pathLst>
                <a:path w="3888432" h="3986242">
                  <a:moveTo>
                    <a:pt x="1060704" y="2277639"/>
                  </a:moveTo>
                  <a:lnTo>
                    <a:pt x="1060704" y="3485989"/>
                  </a:lnTo>
                  <a:lnTo>
                    <a:pt x="520704" y="3485989"/>
                  </a:lnTo>
                  <a:lnTo>
                    <a:pt x="520704" y="2578397"/>
                  </a:lnTo>
                  <a:close/>
                  <a:moveTo>
                    <a:pt x="1767636" y="1883906"/>
                  </a:moveTo>
                  <a:lnTo>
                    <a:pt x="1767636" y="3485989"/>
                  </a:lnTo>
                  <a:lnTo>
                    <a:pt x="1227636" y="3485989"/>
                  </a:lnTo>
                  <a:lnTo>
                    <a:pt x="1227636" y="2184664"/>
                  </a:lnTo>
                  <a:close/>
                  <a:moveTo>
                    <a:pt x="2474568" y="1490174"/>
                  </a:moveTo>
                  <a:lnTo>
                    <a:pt x="2474568" y="3485989"/>
                  </a:lnTo>
                  <a:lnTo>
                    <a:pt x="1934568" y="3485989"/>
                  </a:lnTo>
                  <a:lnTo>
                    <a:pt x="1934568" y="1790932"/>
                  </a:lnTo>
                  <a:close/>
                  <a:moveTo>
                    <a:pt x="3181500" y="1096441"/>
                  </a:moveTo>
                  <a:lnTo>
                    <a:pt x="3181500" y="3485989"/>
                  </a:lnTo>
                  <a:lnTo>
                    <a:pt x="2641500" y="3485989"/>
                  </a:lnTo>
                  <a:lnTo>
                    <a:pt x="2641500" y="1397199"/>
                  </a:lnTo>
                  <a:close/>
                  <a:moveTo>
                    <a:pt x="3888432" y="702709"/>
                  </a:moveTo>
                  <a:lnTo>
                    <a:pt x="3888432" y="3485989"/>
                  </a:lnTo>
                  <a:lnTo>
                    <a:pt x="3348432" y="3485989"/>
                  </a:lnTo>
                  <a:lnTo>
                    <a:pt x="3348432" y="1003467"/>
                  </a:lnTo>
                  <a:close/>
                  <a:moveTo>
                    <a:pt x="0" y="1427"/>
                  </a:moveTo>
                  <a:lnTo>
                    <a:pt x="360000" y="1427"/>
                  </a:lnTo>
                  <a:lnTo>
                    <a:pt x="360000" y="3626242"/>
                  </a:lnTo>
                  <a:lnTo>
                    <a:pt x="3888432" y="3626242"/>
                  </a:lnTo>
                  <a:lnTo>
                    <a:pt x="3888432" y="3986242"/>
                  </a:lnTo>
                  <a:lnTo>
                    <a:pt x="0" y="3986242"/>
                  </a:lnTo>
                  <a:lnTo>
                    <a:pt x="0" y="3889859"/>
                  </a:lnTo>
                  <a:lnTo>
                    <a:pt x="0" y="3626242"/>
                  </a:lnTo>
                  <a:close/>
                  <a:moveTo>
                    <a:pt x="3116446" y="0"/>
                  </a:moveTo>
                  <a:lnTo>
                    <a:pt x="3874383" y="16355"/>
                  </a:lnTo>
                  <a:lnTo>
                    <a:pt x="3507531" y="679701"/>
                  </a:lnTo>
                  <a:lnTo>
                    <a:pt x="3394003" y="482392"/>
                  </a:lnTo>
                  <a:lnTo>
                    <a:pt x="568716" y="2113573"/>
                  </a:lnTo>
                  <a:lnTo>
                    <a:pt x="388716" y="1801804"/>
                  </a:lnTo>
                  <a:lnTo>
                    <a:pt x="3214465" y="170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83F28B78-E2E3-48CE-9BF6-9944E9C22A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33917" y="3045453"/>
              <a:ext cx="217115" cy="221334"/>
            </a:xfrm>
            <a:custGeom>
              <a:avLst/>
              <a:gdLst/>
              <a:ahLst/>
              <a:cxnLst/>
              <a:rect l="l" t="t" r="r" b="b"/>
              <a:pathLst>
                <a:path w="3908866" h="3984815">
                  <a:moveTo>
                    <a:pt x="3299723" y="2249687"/>
                  </a:move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close/>
                  <a:moveTo>
                    <a:pt x="2592791" y="1855954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close/>
                  <a:moveTo>
                    <a:pt x="1885859" y="1462222"/>
                  </a:moveTo>
                  <a:lnTo>
                    <a:pt x="2425859" y="1762980"/>
                  </a:lnTo>
                  <a:lnTo>
                    <a:pt x="2425859" y="3458037"/>
                  </a:lnTo>
                  <a:lnTo>
                    <a:pt x="1885859" y="3458037"/>
                  </a:lnTo>
                  <a:close/>
                  <a:moveTo>
                    <a:pt x="1178927" y="1068489"/>
                  </a:moveTo>
                  <a:lnTo>
                    <a:pt x="1718927" y="136924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1011995" y="975515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756196" y="9210"/>
                  </a:moveTo>
                  <a:lnTo>
                    <a:pt x="3466058" y="1521082"/>
                  </a:lnTo>
                  <a:lnTo>
                    <a:pt x="3562058" y="1349580"/>
                  </a:lnTo>
                  <a:lnTo>
                    <a:pt x="3908866" y="1993248"/>
                  </a:lnTo>
                  <a:lnTo>
                    <a:pt x="3179028" y="2033852"/>
                  </a:lnTo>
                  <a:lnTo>
                    <a:pt x="3290216" y="1835216"/>
                  </a:lnTo>
                  <a:lnTo>
                    <a:pt x="580798" y="323591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B4B61262-344B-4C64-8AE0-A72F58F53E3C}"/>
                </a:ext>
              </a:extLst>
            </p:cNvPr>
            <p:cNvSpPr/>
            <p:nvPr/>
          </p:nvSpPr>
          <p:spPr>
            <a:xfrm>
              <a:off x="3265516" y="1913021"/>
              <a:ext cx="217902" cy="223303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A007539B-4B17-4C45-9C13-5BB12BA8C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913" y="2961178"/>
              <a:ext cx="303942" cy="215522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59490771-E16F-43A4-9BB6-1A580B165C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4270" y="3467876"/>
              <a:ext cx="213610" cy="213451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CC6EFD5F-062B-4280-AF6D-6B029007C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4197" y="3940150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ounded Rectangle 15">
              <a:extLst>
                <a:ext uri="{FF2B5EF4-FFF2-40B4-BE49-F238E27FC236}">
                  <a16:creationId xmlns:a16="http://schemas.microsoft.com/office/drawing/2014/main" id="{9EF956D3-708A-4C95-9B24-0F90FAB7E7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0150" y="2942739"/>
              <a:ext cx="191712" cy="303942"/>
            </a:xfrm>
            <a:custGeom>
              <a:avLst/>
              <a:gdLst/>
              <a:ahLst/>
              <a:cxnLst/>
              <a:rect l="l" t="t" r="r" b="b"/>
              <a:pathLst>
                <a:path w="2448272" h="3881510">
                  <a:moveTo>
                    <a:pt x="543085" y="3318905"/>
                  </a:moveTo>
                  <a:cubicBezTo>
                    <a:pt x="520356" y="3318905"/>
                    <a:pt x="501931" y="3337330"/>
                    <a:pt x="501931" y="3360059"/>
                  </a:cubicBezTo>
                  <a:lnTo>
                    <a:pt x="501931" y="3385751"/>
                  </a:lnTo>
                  <a:cubicBezTo>
                    <a:pt x="501931" y="3408480"/>
                    <a:pt x="520356" y="3426905"/>
                    <a:pt x="543085" y="3426905"/>
                  </a:cubicBezTo>
                  <a:lnTo>
                    <a:pt x="1900777" y="3426905"/>
                  </a:lnTo>
                  <a:cubicBezTo>
                    <a:pt x="1923506" y="3426905"/>
                    <a:pt x="1941931" y="3408480"/>
                    <a:pt x="1941931" y="3385751"/>
                  </a:cubicBezTo>
                  <a:lnTo>
                    <a:pt x="1941931" y="3360059"/>
                  </a:lnTo>
                  <a:cubicBezTo>
                    <a:pt x="1941931" y="3337330"/>
                    <a:pt x="1923506" y="3318905"/>
                    <a:pt x="1900777" y="3318905"/>
                  </a:cubicBezTo>
                  <a:close/>
                  <a:moveTo>
                    <a:pt x="543085" y="3058505"/>
                  </a:moveTo>
                  <a:cubicBezTo>
                    <a:pt x="520356" y="3058505"/>
                    <a:pt x="501931" y="3076930"/>
                    <a:pt x="501931" y="3099659"/>
                  </a:cubicBezTo>
                  <a:lnTo>
                    <a:pt x="501931" y="3125351"/>
                  </a:lnTo>
                  <a:cubicBezTo>
                    <a:pt x="501931" y="3148080"/>
                    <a:pt x="520356" y="3166505"/>
                    <a:pt x="543085" y="3166505"/>
                  </a:cubicBezTo>
                  <a:lnTo>
                    <a:pt x="1900777" y="3166505"/>
                  </a:lnTo>
                  <a:cubicBezTo>
                    <a:pt x="1923506" y="3166505"/>
                    <a:pt x="1941931" y="3148080"/>
                    <a:pt x="1941931" y="3125351"/>
                  </a:cubicBezTo>
                  <a:lnTo>
                    <a:pt x="1941931" y="3099659"/>
                  </a:lnTo>
                  <a:cubicBezTo>
                    <a:pt x="1941931" y="3076930"/>
                    <a:pt x="1923506" y="3058505"/>
                    <a:pt x="1900777" y="3058505"/>
                  </a:cubicBezTo>
                  <a:close/>
                  <a:moveTo>
                    <a:pt x="543085" y="2798105"/>
                  </a:moveTo>
                  <a:cubicBezTo>
                    <a:pt x="520356" y="2798105"/>
                    <a:pt x="501931" y="2816530"/>
                    <a:pt x="501931" y="2839259"/>
                  </a:cubicBezTo>
                  <a:lnTo>
                    <a:pt x="501931" y="2864951"/>
                  </a:lnTo>
                  <a:cubicBezTo>
                    <a:pt x="501931" y="2887680"/>
                    <a:pt x="520356" y="2906105"/>
                    <a:pt x="543085" y="2906105"/>
                  </a:cubicBezTo>
                  <a:lnTo>
                    <a:pt x="1900777" y="2906105"/>
                  </a:lnTo>
                  <a:cubicBezTo>
                    <a:pt x="1923506" y="2906105"/>
                    <a:pt x="1941931" y="2887680"/>
                    <a:pt x="1941931" y="2864951"/>
                  </a:cubicBezTo>
                  <a:lnTo>
                    <a:pt x="1941931" y="2839259"/>
                  </a:lnTo>
                  <a:cubicBezTo>
                    <a:pt x="1941931" y="2816530"/>
                    <a:pt x="1923506" y="2798105"/>
                    <a:pt x="1900777" y="2798105"/>
                  </a:cubicBezTo>
                  <a:close/>
                  <a:moveTo>
                    <a:pt x="543085" y="2537705"/>
                  </a:moveTo>
                  <a:cubicBezTo>
                    <a:pt x="520356" y="2537705"/>
                    <a:pt x="501931" y="2556130"/>
                    <a:pt x="501931" y="2578859"/>
                  </a:cubicBezTo>
                  <a:lnTo>
                    <a:pt x="501931" y="2604551"/>
                  </a:lnTo>
                  <a:cubicBezTo>
                    <a:pt x="501931" y="2627280"/>
                    <a:pt x="520356" y="2645705"/>
                    <a:pt x="543085" y="2645705"/>
                  </a:cubicBezTo>
                  <a:lnTo>
                    <a:pt x="1900777" y="2645705"/>
                  </a:lnTo>
                  <a:cubicBezTo>
                    <a:pt x="1923506" y="2645705"/>
                    <a:pt x="1941931" y="2627280"/>
                    <a:pt x="1941931" y="2604551"/>
                  </a:cubicBezTo>
                  <a:lnTo>
                    <a:pt x="1941931" y="2578859"/>
                  </a:lnTo>
                  <a:cubicBezTo>
                    <a:pt x="1941931" y="2556130"/>
                    <a:pt x="1923506" y="2537705"/>
                    <a:pt x="1900777" y="2537705"/>
                  </a:cubicBezTo>
                  <a:close/>
                  <a:moveTo>
                    <a:pt x="1407963" y="1741759"/>
                  </a:moveTo>
                  <a:lnTo>
                    <a:pt x="1648053" y="1843688"/>
                  </a:lnTo>
                  <a:lnTo>
                    <a:pt x="1645107" y="1848987"/>
                  </a:lnTo>
                  <a:lnTo>
                    <a:pt x="1652185" y="1848987"/>
                  </a:lnTo>
                  <a:lnTo>
                    <a:pt x="1734988" y="2200120"/>
                  </a:lnTo>
                  <a:lnTo>
                    <a:pt x="1162614" y="2200120"/>
                  </a:lnTo>
                  <a:lnTo>
                    <a:pt x="1208622" y="1885046"/>
                  </a:lnTo>
                  <a:lnTo>
                    <a:pt x="1201960" y="1885046"/>
                  </a:lnTo>
                  <a:lnTo>
                    <a:pt x="1181260" y="1814733"/>
                  </a:lnTo>
                  <a:lnTo>
                    <a:pt x="1235452" y="1771276"/>
                  </a:lnTo>
                  <a:lnTo>
                    <a:pt x="1289644" y="1814733"/>
                  </a:lnTo>
                  <a:lnTo>
                    <a:pt x="1268945" y="1885046"/>
                  </a:lnTo>
                  <a:lnTo>
                    <a:pt x="1259625" y="1885046"/>
                  </a:lnTo>
                  <a:lnTo>
                    <a:pt x="1305086" y="2196367"/>
                  </a:lnTo>
                  <a:lnTo>
                    <a:pt x="1318623" y="2137060"/>
                  </a:lnTo>
                  <a:lnTo>
                    <a:pt x="1317360" y="2137060"/>
                  </a:lnTo>
                  <a:close/>
                  <a:moveTo>
                    <a:pt x="1044150" y="1737444"/>
                  </a:moveTo>
                  <a:lnTo>
                    <a:pt x="1144370" y="2137060"/>
                  </a:lnTo>
                  <a:lnTo>
                    <a:pt x="1142987" y="2137060"/>
                  </a:lnTo>
                  <a:lnTo>
                    <a:pt x="1158737" y="2200120"/>
                  </a:lnTo>
                  <a:lnTo>
                    <a:pt x="969555" y="2200120"/>
                  </a:lnTo>
                  <a:lnTo>
                    <a:pt x="969555" y="2205317"/>
                  </a:lnTo>
                  <a:lnTo>
                    <a:pt x="801444" y="2205317"/>
                  </a:lnTo>
                  <a:lnTo>
                    <a:pt x="801444" y="2200120"/>
                  </a:lnTo>
                  <a:lnTo>
                    <a:pt x="708875" y="2200120"/>
                  </a:lnTo>
                  <a:lnTo>
                    <a:pt x="791678" y="1848987"/>
                  </a:lnTo>
                  <a:lnTo>
                    <a:pt x="796841" y="1848987"/>
                  </a:lnTo>
                  <a:lnTo>
                    <a:pt x="793895" y="1843688"/>
                  </a:lnTo>
                  <a:close/>
                  <a:moveTo>
                    <a:pt x="1418147" y="1592214"/>
                  </a:moveTo>
                  <a:lnTo>
                    <a:pt x="1417993" y="1592480"/>
                  </a:lnTo>
                  <a:lnTo>
                    <a:pt x="1417532" y="1592480"/>
                  </a:lnTo>
                  <a:close/>
                  <a:moveTo>
                    <a:pt x="1175822" y="1169553"/>
                  </a:moveTo>
                  <a:lnTo>
                    <a:pt x="1284798" y="1169553"/>
                  </a:lnTo>
                  <a:cubicBezTo>
                    <a:pt x="1357903" y="1169553"/>
                    <a:pt x="1418253" y="1224159"/>
                    <a:pt x="1426606" y="1294895"/>
                  </a:cubicBezTo>
                  <a:lnTo>
                    <a:pt x="1428452" y="1294895"/>
                  </a:lnTo>
                  <a:lnTo>
                    <a:pt x="1428452" y="1313203"/>
                  </a:lnTo>
                  <a:lnTo>
                    <a:pt x="1428452" y="1373838"/>
                  </a:lnTo>
                  <a:cubicBezTo>
                    <a:pt x="1455007" y="1380394"/>
                    <a:pt x="1475468" y="1402726"/>
                    <a:pt x="1479456" y="1431026"/>
                  </a:cubicBezTo>
                  <a:cubicBezTo>
                    <a:pt x="1484416" y="1466221"/>
                    <a:pt x="1462341" y="1499586"/>
                    <a:pt x="1428010" y="1508785"/>
                  </a:cubicBezTo>
                  <a:lnTo>
                    <a:pt x="1427342" y="1504048"/>
                  </a:lnTo>
                  <a:lnTo>
                    <a:pt x="1423287" y="1530397"/>
                  </a:lnTo>
                  <a:cubicBezTo>
                    <a:pt x="1423194" y="1625698"/>
                    <a:pt x="1345902" y="1702920"/>
                    <a:pt x="1250574" y="1702920"/>
                  </a:cubicBezTo>
                  <a:lnTo>
                    <a:pt x="1212759" y="1702920"/>
                  </a:lnTo>
                  <a:cubicBezTo>
                    <a:pt x="1124641" y="1702920"/>
                    <a:pt x="1051933" y="1636936"/>
                    <a:pt x="1042181" y="1551580"/>
                  </a:cubicBezTo>
                  <a:cubicBezTo>
                    <a:pt x="1036298" y="1535297"/>
                    <a:pt x="1033353" y="1517836"/>
                    <a:pt x="1032845" y="1499760"/>
                  </a:cubicBezTo>
                  <a:cubicBezTo>
                    <a:pt x="1009566" y="1485946"/>
                    <a:pt x="996357" y="1459067"/>
                    <a:pt x="1000309" y="1431026"/>
                  </a:cubicBezTo>
                  <a:cubicBezTo>
                    <a:pt x="1003240" y="1410221"/>
                    <a:pt x="1015076" y="1392641"/>
                    <a:pt x="1032167" y="1382743"/>
                  </a:cubicBezTo>
                  <a:lnTo>
                    <a:pt x="1032167" y="1313207"/>
                  </a:lnTo>
                  <a:lnTo>
                    <a:pt x="1032167" y="1294895"/>
                  </a:lnTo>
                  <a:lnTo>
                    <a:pt x="1034013" y="1294895"/>
                  </a:lnTo>
                  <a:cubicBezTo>
                    <a:pt x="1042367" y="1224159"/>
                    <a:pt x="1102717" y="1169553"/>
                    <a:pt x="1175822" y="1169553"/>
                  </a:cubicBezTo>
                  <a:close/>
                  <a:moveTo>
                    <a:pt x="537855" y="927758"/>
                  </a:moveTo>
                  <a:lnTo>
                    <a:pt x="537855" y="2309705"/>
                  </a:lnTo>
                  <a:lnTo>
                    <a:pt x="1906007" y="2309705"/>
                  </a:lnTo>
                  <a:lnTo>
                    <a:pt x="1906007" y="927758"/>
                  </a:lnTo>
                  <a:close/>
                  <a:moveTo>
                    <a:pt x="408053" y="253635"/>
                  </a:moveTo>
                  <a:lnTo>
                    <a:pt x="899721" y="253635"/>
                  </a:lnTo>
                  <a:lnTo>
                    <a:pt x="899721" y="441670"/>
                  </a:lnTo>
                  <a:cubicBezTo>
                    <a:pt x="847459" y="456941"/>
                    <a:pt x="810090" y="505588"/>
                    <a:pt x="810090" y="562964"/>
                  </a:cubicBezTo>
                  <a:lnTo>
                    <a:pt x="810090" y="608858"/>
                  </a:lnTo>
                  <a:cubicBezTo>
                    <a:pt x="810090" y="680271"/>
                    <a:pt x="867981" y="738162"/>
                    <a:pt x="939394" y="738162"/>
                  </a:cubicBezTo>
                  <a:lnTo>
                    <a:pt x="1508878" y="738162"/>
                  </a:lnTo>
                  <a:cubicBezTo>
                    <a:pt x="1580291" y="738162"/>
                    <a:pt x="1638182" y="680271"/>
                    <a:pt x="1638182" y="608858"/>
                  </a:cubicBezTo>
                  <a:lnTo>
                    <a:pt x="1638182" y="562964"/>
                  </a:lnTo>
                  <a:cubicBezTo>
                    <a:pt x="1638182" y="492319"/>
                    <a:pt x="1581530" y="434907"/>
                    <a:pt x="1511170" y="434123"/>
                  </a:cubicBezTo>
                  <a:lnTo>
                    <a:pt x="1511170" y="253635"/>
                  </a:lnTo>
                  <a:lnTo>
                    <a:pt x="2040219" y="253635"/>
                  </a:lnTo>
                  <a:cubicBezTo>
                    <a:pt x="2265580" y="253635"/>
                    <a:pt x="2448272" y="436327"/>
                    <a:pt x="2448272" y="661688"/>
                  </a:cubicBezTo>
                  <a:lnTo>
                    <a:pt x="2448272" y="3473457"/>
                  </a:lnTo>
                  <a:cubicBezTo>
                    <a:pt x="2448272" y="3698818"/>
                    <a:pt x="2265580" y="3881510"/>
                    <a:pt x="2040219" y="3881510"/>
                  </a:cubicBezTo>
                  <a:lnTo>
                    <a:pt x="408053" y="3881510"/>
                  </a:lnTo>
                  <a:cubicBezTo>
                    <a:pt x="182692" y="3881510"/>
                    <a:pt x="0" y="3698818"/>
                    <a:pt x="0" y="3473457"/>
                  </a:cubicBezTo>
                  <a:lnTo>
                    <a:pt x="0" y="661688"/>
                  </a:lnTo>
                  <a:cubicBezTo>
                    <a:pt x="0" y="436327"/>
                    <a:pt x="182692" y="253635"/>
                    <a:pt x="408053" y="253635"/>
                  </a:cubicBezTo>
                  <a:close/>
                  <a:moveTo>
                    <a:pt x="1008112" y="0"/>
                  </a:moveTo>
                  <a:lnTo>
                    <a:pt x="1431181" y="0"/>
                  </a:lnTo>
                  <a:lnTo>
                    <a:pt x="1431181" y="593489"/>
                  </a:lnTo>
                  <a:lnTo>
                    <a:pt x="1008112" y="5934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3" name="Rounded Rectangle 16">
              <a:extLst>
                <a:ext uri="{FF2B5EF4-FFF2-40B4-BE49-F238E27FC236}">
                  <a16:creationId xmlns:a16="http://schemas.microsoft.com/office/drawing/2014/main" id="{D4AFDBCA-6E9E-492C-877E-3C4F44807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325" y="4534330"/>
              <a:ext cx="303942" cy="213885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1">
              <a:extLst>
                <a:ext uri="{FF2B5EF4-FFF2-40B4-BE49-F238E27FC236}">
                  <a16:creationId xmlns:a16="http://schemas.microsoft.com/office/drawing/2014/main" id="{ADCA471B-5BF8-4A1C-A3EF-FD34EC410946}"/>
                </a:ext>
              </a:extLst>
            </p:cNvPr>
            <p:cNvSpPr>
              <a:spLocks/>
            </p:cNvSpPr>
            <p:nvPr/>
          </p:nvSpPr>
          <p:spPr>
            <a:xfrm>
              <a:off x="2739656" y="2880508"/>
              <a:ext cx="217115" cy="217115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ound Same Side Corner Rectangle 20">
              <a:extLst>
                <a:ext uri="{FF2B5EF4-FFF2-40B4-BE49-F238E27FC236}">
                  <a16:creationId xmlns:a16="http://schemas.microsoft.com/office/drawing/2014/main" id="{8ED17485-5C13-4124-8328-B2C76AD917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97623" y="3520292"/>
              <a:ext cx="283627" cy="303941"/>
            </a:xfrm>
            <a:custGeom>
              <a:avLst/>
              <a:gdLst/>
              <a:ahLst/>
              <a:cxnLst/>
              <a:rect l="l" t="t" r="r" b="b"/>
              <a:pathLst>
                <a:path w="3693941" h="3958524">
                  <a:moveTo>
                    <a:pt x="1259659" y="1763929"/>
                  </a:moveTo>
                  <a:lnTo>
                    <a:pt x="1093043" y="1930546"/>
                  </a:lnTo>
                  <a:lnTo>
                    <a:pt x="1097397" y="2187994"/>
                  </a:lnTo>
                  <a:lnTo>
                    <a:pt x="1266879" y="2190860"/>
                  </a:lnTo>
                  <a:close/>
                  <a:moveTo>
                    <a:pt x="1949135" y="1602992"/>
                  </a:moveTo>
                  <a:lnTo>
                    <a:pt x="1831095" y="1721032"/>
                  </a:lnTo>
                  <a:lnTo>
                    <a:pt x="1780848" y="1670785"/>
                  </a:lnTo>
                  <a:lnTo>
                    <a:pt x="1789784" y="2199254"/>
                  </a:lnTo>
                  <a:lnTo>
                    <a:pt x="1959266" y="2202120"/>
                  </a:lnTo>
                  <a:close/>
                  <a:moveTo>
                    <a:pt x="1486555" y="1537034"/>
                  </a:moveTo>
                  <a:lnTo>
                    <a:pt x="1319938" y="1703650"/>
                  </a:lnTo>
                  <a:lnTo>
                    <a:pt x="1328203" y="2192344"/>
                  </a:lnTo>
                  <a:lnTo>
                    <a:pt x="1497685" y="2195210"/>
                  </a:lnTo>
                  <a:close/>
                  <a:moveTo>
                    <a:pt x="1555241" y="1445177"/>
                  </a:moveTo>
                  <a:lnTo>
                    <a:pt x="1546449" y="1453969"/>
                  </a:lnTo>
                  <a:lnTo>
                    <a:pt x="1558993" y="2195799"/>
                  </a:lnTo>
                  <a:lnTo>
                    <a:pt x="1728476" y="2198665"/>
                  </a:lnTo>
                  <a:lnTo>
                    <a:pt x="1718495" y="1608431"/>
                  </a:lnTo>
                  <a:close/>
                  <a:moveTo>
                    <a:pt x="2176261" y="1389700"/>
                  </a:moveTo>
                  <a:lnTo>
                    <a:pt x="2009815" y="1566435"/>
                  </a:lnTo>
                  <a:lnTo>
                    <a:pt x="2020575" y="2202709"/>
                  </a:lnTo>
                  <a:lnTo>
                    <a:pt x="2190057" y="2205575"/>
                  </a:lnTo>
                  <a:close/>
                  <a:moveTo>
                    <a:pt x="2359564" y="1195064"/>
                  </a:moveTo>
                  <a:lnTo>
                    <a:pt x="2236479" y="1325759"/>
                  </a:lnTo>
                  <a:lnTo>
                    <a:pt x="2251397" y="2207956"/>
                  </a:lnTo>
                  <a:lnTo>
                    <a:pt x="2420879" y="2210822"/>
                  </a:lnTo>
                  <a:lnTo>
                    <a:pt x="2404462" y="1239962"/>
                  </a:lnTo>
                  <a:close/>
                  <a:moveTo>
                    <a:pt x="2155383" y="876720"/>
                  </a:moveTo>
                  <a:lnTo>
                    <a:pt x="2212254" y="933591"/>
                  </a:lnTo>
                  <a:lnTo>
                    <a:pt x="1826009" y="1319836"/>
                  </a:lnTo>
                  <a:lnTo>
                    <a:pt x="1563397" y="1057223"/>
                  </a:lnTo>
                  <a:lnTo>
                    <a:pt x="1560389" y="1060231"/>
                  </a:lnTo>
                  <a:lnTo>
                    <a:pt x="1557198" y="1057040"/>
                  </a:lnTo>
                  <a:lnTo>
                    <a:pt x="1092172" y="1522067"/>
                  </a:lnTo>
                  <a:lnTo>
                    <a:pt x="1091115" y="1816522"/>
                  </a:lnTo>
                  <a:lnTo>
                    <a:pt x="1091395" y="1816802"/>
                  </a:lnTo>
                  <a:lnTo>
                    <a:pt x="1565094" y="1343103"/>
                  </a:lnTo>
                  <a:lnTo>
                    <a:pt x="1829645" y="1607654"/>
                  </a:lnTo>
                  <a:lnTo>
                    <a:pt x="1971736" y="1465563"/>
                  </a:lnTo>
                  <a:lnTo>
                    <a:pt x="1971389" y="1465216"/>
                  </a:lnTo>
                  <a:lnTo>
                    <a:pt x="2357634" y="1078971"/>
                  </a:lnTo>
                  <a:lnTo>
                    <a:pt x="2414505" y="1135842"/>
                  </a:lnTo>
                  <a:lnTo>
                    <a:pt x="2411278" y="879947"/>
                  </a:lnTo>
                  <a:close/>
                  <a:moveTo>
                    <a:pt x="2527403" y="872992"/>
                  </a:moveTo>
                  <a:cubicBezTo>
                    <a:pt x="2497077" y="872479"/>
                    <a:pt x="2472908" y="896648"/>
                    <a:pt x="2473421" y="926974"/>
                  </a:cubicBezTo>
                  <a:lnTo>
                    <a:pt x="2496340" y="2282330"/>
                  </a:lnTo>
                  <a:lnTo>
                    <a:pt x="1148248" y="2259534"/>
                  </a:lnTo>
                  <a:cubicBezTo>
                    <a:pt x="1117921" y="2259021"/>
                    <a:pt x="1093753" y="2283189"/>
                    <a:pt x="1094266" y="2313516"/>
                  </a:cubicBezTo>
                  <a:cubicBezTo>
                    <a:pt x="1094778" y="2343843"/>
                    <a:pt x="1119778" y="2368843"/>
                    <a:pt x="1150105" y="2369356"/>
                  </a:cubicBezTo>
                  <a:lnTo>
                    <a:pt x="2498197" y="2392152"/>
                  </a:lnTo>
                  <a:lnTo>
                    <a:pt x="2608020" y="2394009"/>
                  </a:lnTo>
                  <a:lnTo>
                    <a:pt x="2606162" y="2284187"/>
                  </a:lnTo>
                  <a:lnTo>
                    <a:pt x="2583243" y="928832"/>
                  </a:lnTo>
                  <a:cubicBezTo>
                    <a:pt x="2582730" y="898505"/>
                    <a:pt x="2557730" y="873505"/>
                    <a:pt x="2527403" y="872992"/>
                  </a:cubicBezTo>
                  <a:close/>
                  <a:moveTo>
                    <a:pt x="1814377" y="0"/>
                  </a:moveTo>
                  <a:lnTo>
                    <a:pt x="1927791" y="0"/>
                  </a:lnTo>
                  <a:cubicBezTo>
                    <a:pt x="2022725" y="0"/>
                    <a:pt x="2099684" y="76959"/>
                    <a:pt x="2099684" y="171893"/>
                  </a:cubicBezTo>
                  <a:lnTo>
                    <a:pt x="2099684" y="220828"/>
                  </a:lnTo>
                  <a:lnTo>
                    <a:pt x="3593525" y="220828"/>
                  </a:lnTo>
                  <a:cubicBezTo>
                    <a:pt x="3636470" y="220828"/>
                    <a:pt x="3671284" y="255642"/>
                    <a:pt x="3671284" y="298587"/>
                  </a:cubicBezTo>
                  <a:lnTo>
                    <a:pt x="3671284" y="436388"/>
                  </a:lnTo>
                  <a:cubicBezTo>
                    <a:pt x="3671284" y="479333"/>
                    <a:pt x="3636470" y="514147"/>
                    <a:pt x="3593525" y="514147"/>
                  </a:cubicBezTo>
                  <a:lnTo>
                    <a:pt x="2099684" y="514147"/>
                  </a:lnTo>
                  <a:lnTo>
                    <a:pt x="2099684" y="584283"/>
                  </a:lnTo>
                  <a:lnTo>
                    <a:pt x="3485177" y="584283"/>
                  </a:lnTo>
                  <a:lnTo>
                    <a:pt x="3485177" y="2592297"/>
                  </a:lnTo>
                  <a:lnTo>
                    <a:pt x="2099684" y="2592297"/>
                  </a:lnTo>
                  <a:lnTo>
                    <a:pt x="2099684" y="2648596"/>
                  </a:lnTo>
                  <a:lnTo>
                    <a:pt x="3522641" y="2648596"/>
                  </a:lnTo>
                  <a:cubicBezTo>
                    <a:pt x="3565586" y="2648596"/>
                    <a:pt x="3600400" y="2683410"/>
                    <a:pt x="3600400" y="2726355"/>
                  </a:cubicBezTo>
                  <a:lnTo>
                    <a:pt x="3600400" y="2864156"/>
                  </a:lnTo>
                  <a:cubicBezTo>
                    <a:pt x="3600400" y="2907101"/>
                    <a:pt x="3565586" y="2941915"/>
                    <a:pt x="3522641" y="2941915"/>
                  </a:cubicBezTo>
                  <a:lnTo>
                    <a:pt x="2832113" y="2941915"/>
                  </a:lnTo>
                  <a:lnTo>
                    <a:pt x="3693941" y="3958522"/>
                  </a:lnTo>
                  <a:lnTo>
                    <a:pt x="3372650" y="3958522"/>
                  </a:lnTo>
                  <a:lnTo>
                    <a:pt x="2510822" y="2941915"/>
                  </a:lnTo>
                  <a:lnTo>
                    <a:pt x="1183121" y="2941915"/>
                  </a:lnTo>
                  <a:lnTo>
                    <a:pt x="321291" y="3958524"/>
                  </a:lnTo>
                  <a:lnTo>
                    <a:pt x="0" y="3958524"/>
                  </a:lnTo>
                  <a:lnTo>
                    <a:pt x="861830" y="2941915"/>
                  </a:lnTo>
                  <a:lnTo>
                    <a:pt x="77759" y="2941915"/>
                  </a:lnTo>
                  <a:cubicBezTo>
                    <a:pt x="34814" y="2941915"/>
                    <a:pt x="0" y="2907101"/>
                    <a:pt x="0" y="2864156"/>
                  </a:cubicBezTo>
                  <a:lnTo>
                    <a:pt x="0" y="2726355"/>
                  </a:lnTo>
                  <a:cubicBezTo>
                    <a:pt x="0" y="2683410"/>
                    <a:pt x="34814" y="2648596"/>
                    <a:pt x="77759" y="2648596"/>
                  </a:cubicBezTo>
                  <a:lnTo>
                    <a:pt x="1642484" y="2648596"/>
                  </a:lnTo>
                  <a:lnTo>
                    <a:pt x="1642484" y="2592297"/>
                  </a:lnTo>
                  <a:lnTo>
                    <a:pt x="100801" y="2592297"/>
                  </a:lnTo>
                  <a:lnTo>
                    <a:pt x="100801" y="584283"/>
                  </a:lnTo>
                  <a:lnTo>
                    <a:pt x="1642484" y="584283"/>
                  </a:lnTo>
                  <a:lnTo>
                    <a:pt x="1642484" y="514147"/>
                  </a:lnTo>
                  <a:lnTo>
                    <a:pt x="148643" y="514147"/>
                  </a:lnTo>
                  <a:cubicBezTo>
                    <a:pt x="105698" y="514147"/>
                    <a:pt x="70884" y="479333"/>
                    <a:pt x="70884" y="436388"/>
                  </a:cubicBezTo>
                  <a:lnTo>
                    <a:pt x="70884" y="298587"/>
                  </a:lnTo>
                  <a:cubicBezTo>
                    <a:pt x="70884" y="255642"/>
                    <a:pt x="105698" y="220828"/>
                    <a:pt x="148643" y="220828"/>
                  </a:cubicBezTo>
                  <a:lnTo>
                    <a:pt x="1642484" y="220828"/>
                  </a:lnTo>
                  <a:lnTo>
                    <a:pt x="1642484" y="171893"/>
                  </a:lnTo>
                  <a:cubicBezTo>
                    <a:pt x="1642484" y="76959"/>
                    <a:pt x="1719443" y="0"/>
                    <a:pt x="1814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 Same Side Corner Rectangle 3">
              <a:extLst>
                <a:ext uri="{FF2B5EF4-FFF2-40B4-BE49-F238E27FC236}">
                  <a16:creationId xmlns:a16="http://schemas.microsoft.com/office/drawing/2014/main" id="{CBA26C47-E589-42EC-AD15-867ABE320F3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72457" y="3068939"/>
              <a:ext cx="212428" cy="213610"/>
            </a:xfrm>
            <a:custGeom>
              <a:avLst/>
              <a:gdLst/>
              <a:ahLst/>
              <a:cxnLst/>
              <a:rect l="l" t="t" r="r" b="b"/>
              <a:pathLst>
                <a:path w="3935149" h="3957041">
                  <a:moveTo>
                    <a:pt x="2899653" y="531993"/>
                  </a:moveTo>
                  <a:lnTo>
                    <a:pt x="2899653" y="423993"/>
                  </a:lnTo>
                  <a:lnTo>
                    <a:pt x="271653" y="423993"/>
                  </a:lnTo>
                  <a:lnTo>
                    <a:pt x="271653" y="531993"/>
                  </a:lnTo>
                  <a:close/>
                  <a:moveTo>
                    <a:pt x="2899653" y="893649"/>
                  </a:moveTo>
                  <a:lnTo>
                    <a:pt x="2899653" y="785649"/>
                  </a:lnTo>
                  <a:lnTo>
                    <a:pt x="271653" y="785649"/>
                  </a:lnTo>
                  <a:lnTo>
                    <a:pt x="271653" y="893649"/>
                  </a:lnTo>
                  <a:close/>
                  <a:moveTo>
                    <a:pt x="2899653" y="1255303"/>
                  </a:moveTo>
                  <a:lnTo>
                    <a:pt x="2899653" y="1147303"/>
                  </a:lnTo>
                  <a:lnTo>
                    <a:pt x="271653" y="1147303"/>
                  </a:lnTo>
                  <a:lnTo>
                    <a:pt x="271653" y="1255303"/>
                  </a:lnTo>
                  <a:close/>
                  <a:moveTo>
                    <a:pt x="2899653" y="1616957"/>
                  </a:moveTo>
                  <a:lnTo>
                    <a:pt x="2899653" y="1508957"/>
                  </a:lnTo>
                  <a:lnTo>
                    <a:pt x="271653" y="1508957"/>
                  </a:lnTo>
                  <a:lnTo>
                    <a:pt x="271653" y="1616957"/>
                  </a:lnTo>
                  <a:close/>
                  <a:moveTo>
                    <a:pt x="1315653" y="1999083"/>
                  </a:moveTo>
                  <a:lnTo>
                    <a:pt x="1315653" y="1891083"/>
                  </a:lnTo>
                  <a:lnTo>
                    <a:pt x="271653" y="1891083"/>
                  </a:lnTo>
                  <a:lnTo>
                    <a:pt x="271653" y="1999083"/>
                  </a:lnTo>
                  <a:close/>
                  <a:moveTo>
                    <a:pt x="1315653" y="2360737"/>
                  </a:moveTo>
                  <a:lnTo>
                    <a:pt x="1315653" y="2252737"/>
                  </a:lnTo>
                  <a:lnTo>
                    <a:pt x="271653" y="2252737"/>
                  </a:lnTo>
                  <a:lnTo>
                    <a:pt x="271653" y="2360737"/>
                  </a:lnTo>
                  <a:close/>
                  <a:moveTo>
                    <a:pt x="1315653" y="2722391"/>
                  </a:moveTo>
                  <a:lnTo>
                    <a:pt x="1315653" y="2614391"/>
                  </a:lnTo>
                  <a:lnTo>
                    <a:pt x="271653" y="2614391"/>
                  </a:lnTo>
                  <a:lnTo>
                    <a:pt x="271653" y="2722391"/>
                  </a:lnTo>
                  <a:close/>
                  <a:moveTo>
                    <a:pt x="2900162" y="2797568"/>
                  </a:moveTo>
                  <a:lnTo>
                    <a:pt x="2900162" y="1844447"/>
                  </a:lnTo>
                  <a:lnTo>
                    <a:pt x="1629979" y="1844447"/>
                  </a:lnTo>
                  <a:lnTo>
                    <a:pt x="1629979" y="2797568"/>
                  </a:lnTo>
                  <a:close/>
                  <a:moveTo>
                    <a:pt x="3810581" y="2815737"/>
                  </a:moveTo>
                  <a:lnTo>
                    <a:pt x="3810581" y="306661"/>
                  </a:lnTo>
                  <a:cubicBezTo>
                    <a:pt x="3810581" y="280746"/>
                    <a:pt x="3789572" y="259737"/>
                    <a:pt x="3763657" y="259737"/>
                  </a:cubicBezTo>
                  <a:cubicBezTo>
                    <a:pt x="3737742" y="259737"/>
                    <a:pt x="3716733" y="280746"/>
                    <a:pt x="3716733" y="306661"/>
                  </a:cubicBezTo>
                  <a:lnTo>
                    <a:pt x="3716733" y="2815737"/>
                  </a:lnTo>
                  <a:close/>
                  <a:moveTo>
                    <a:pt x="3598887" y="2979130"/>
                  </a:moveTo>
                  <a:lnTo>
                    <a:pt x="3598887" y="218054"/>
                  </a:lnTo>
                  <a:cubicBezTo>
                    <a:pt x="3598887" y="192139"/>
                    <a:pt x="3577878" y="171130"/>
                    <a:pt x="3551963" y="171130"/>
                  </a:cubicBezTo>
                  <a:cubicBezTo>
                    <a:pt x="3526048" y="171130"/>
                    <a:pt x="3505039" y="192139"/>
                    <a:pt x="3505039" y="218054"/>
                  </a:cubicBezTo>
                  <a:lnTo>
                    <a:pt x="3505039" y="2979130"/>
                  </a:lnTo>
                  <a:close/>
                  <a:moveTo>
                    <a:pt x="3355251" y="3231428"/>
                  </a:moveTo>
                  <a:lnTo>
                    <a:pt x="3355251" y="182352"/>
                  </a:lnTo>
                  <a:cubicBezTo>
                    <a:pt x="3355251" y="156437"/>
                    <a:pt x="3334242" y="135428"/>
                    <a:pt x="3308327" y="135428"/>
                  </a:cubicBezTo>
                  <a:cubicBezTo>
                    <a:pt x="3282412" y="135428"/>
                    <a:pt x="3261403" y="156437"/>
                    <a:pt x="3261403" y="182352"/>
                  </a:cubicBezTo>
                  <a:lnTo>
                    <a:pt x="3261403" y="3231428"/>
                  </a:lnTo>
                  <a:close/>
                  <a:moveTo>
                    <a:pt x="689888" y="3532959"/>
                  </a:moveTo>
                  <a:cubicBezTo>
                    <a:pt x="817550" y="3530004"/>
                    <a:pt x="918251" y="3455702"/>
                    <a:pt x="916146" y="3366015"/>
                  </a:cubicBezTo>
                  <a:cubicBezTo>
                    <a:pt x="914042" y="3276328"/>
                    <a:pt x="809910" y="3204397"/>
                    <a:pt x="682179" y="3204397"/>
                  </a:cubicBezTo>
                  <a:lnTo>
                    <a:pt x="682179" y="3204473"/>
                  </a:lnTo>
                  <a:cubicBezTo>
                    <a:pt x="645571" y="3204473"/>
                    <a:pt x="615727" y="3183857"/>
                    <a:pt x="615124" y="3158153"/>
                  </a:cubicBezTo>
                  <a:cubicBezTo>
                    <a:pt x="614521" y="3132449"/>
                    <a:pt x="643381" y="3111154"/>
                    <a:pt x="679969" y="3110307"/>
                  </a:cubicBezTo>
                  <a:cubicBezTo>
                    <a:pt x="716557" y="3109460"/>
                    <a:pt x="747352" y="3129374"/>
                    <a:pt x="749161" y="3155050"/>
                  </a:cubicBezTo>
                  <a:lnTo>
                    <a:pt x="915893" y="3149258"/>
                  </a:lnTo>
                  <a:cubicBezTo>
                    <a:pt x="909582" y="3059669"/>
                    <a:pt x="802131" y="2990185"/>
                    <a:pt x="674469" y="2993141"/>
                  </a:cubicBezTo>
                  <a:cubicBezTo>
                    <a:pt x="546807" y="2996096"/>
                    <a:pt x="446107" y="3070398"/>
                    <a:pt x="448211" y="3160085"/>
                  </a:cubicBezTo>
                  <a:cubicBezTo>
                    <a:pt x="450316" y="3249772"/>
                    <a:pt x="554448" y="3321703"/>
                    <a:pt x="682179" y="3321703"/>
                  </a:cubicBezTo>
                  <a:lnTo>
                    <a:pt x="682179" y="3321627"/>
                  </a:lnTo>
                  <a:cubicBezTo>
                    <a:pt x="718786" y="3321627"/>
                    <a:pt x="748631" y="3342242"/>
                    <a:pt x="749234" y="3367946"/>
                  </a:cubicBezTo>
                  <a:cubicBezTo>
                    <a:pt x="749837" y="3393651"/>
                    <a:pt x="720976" y="3414946"/>
                    <a:pt x="684388" y="3415793"/>
                  </a:cubicBezTo>
                  <a:cubicBezTo>
                    <a:pt x="647800" y="3416640"/>
                    <a:pt x="617005" y="3396726"/>
                    <a:pt x="615196" y="3371049"/>
                  </a:cubicBezTo>
                  <a:lnTo>
                    <a:pt x="448465" y="3376842"/>
                  </a:lnTo>
                  <a:cubicBezTo>
                    <a:pt x="454776" y="3466431"/>
                    <a:pt x="562226" y="3535915"/>
                    <a:pt x="689888" y="3532959"/>
                  </a:cubicBezTo>
                  <a:close/>
                  <a:moveTo>
                    <a:pt x="1563929" y="3533050"/>
                  </a:moveTo>
                  <a:lnTo>
                    <a:pt x="1450158" y="2995479"/>
                  </a:lnTo>
                  <a:cubicBezTo>
                    <a:pt x="1450329" y="2994669"/>
                    <a:pt x="1450501" y="2993860"/>
                    <a:pt x="1450672" y="2993050"/>
                  </a:cubicBezTo>
                  <a:lnTo>
                    <a:pt x="1449643" y="2993050"/>
                  </a:lnTo>
                  <a:lnTo>
                    <a:pt x="1303428" y="2993050"/>
                  </a:lnTo>
                  <a:lnTo>
                    <a:pt x="1302400" y="2993050"/>
                  </a:lnTo>
                  <a:cubicBezTo>
                    <a:pt x="1302571" y="2993860"/>
                    <a:pt x="1302743" y="2994669"/>
                    <a:pt x="1302914" y="2995479"/>
                  </a:cubicBezTo>
                  <a:lnTo>
                    <a:pt x="1260527" y="3195759"/>
                  </a:lnTo>
                  <a:lnTo>
                    <a:pt x="1218140" y="2995479"/>
                  </a:lnTo>
                  <a:cubicBezTo>
                    <a:pt x="1218311" y="2994669"/>
                    <a:pt x="1218483" y="2993860"/>
                    <a:pt x="1218654" y="2993050"/>
                  </a:cubicBezTo>
                  <a:lnTo>
                    <a:pt x="1217625" y="2993050"/>
                  </a:lnTo>
                  <a:lnTo>
                    <a:pt x="1071410" y="2993050"/>
                  </a:lnTo>
                  <a:lnTo>
                    <a:pt x="1070382" y="2993050"/>
                  </a:lnTo>
                  <a:cubicBezTo>
                    <a:pt x="1070553" y="2993860"/>
                    <a:pt x="1070725" y="2994669"/>
                    <a:pt x="1070896" y="2995479"/>
                  </a:cubicBezTo>
                  <a:lnTo>
                    <a:pt x="957124" y="3533050"/>
                  </a:lnTo>
                  <a:lnTo>
                    <a:pt x="1104368" y="3533050"/>
                  </a:lnTo>
                  <a:lnTo>
                    <a:pt x="1144518" y="3343342"/>
                  </a:lnTo>
                  <a:lnTo>
                    <a:pt x="1184667" y="3533050"/>
                  </a:lnTo>
                  <a:lnTo>
                    <a:pt x="1189142" y="3533050"/>
                  </a:lnTo>
                  <a:lnTo>
                    <a:pt x="1331911" y="3533050"/>
                  </a:lnTo>
                  <a:lnTo>
                    <a:pt x="1336386" y="3533050"/>
                  </a:lnTo>
                  <a:lnTo>
                    <a:pt x="1376536" y="3343342"/>
                  </a:lnTo>
                  <a:lnTo>
                    <a:pt x="1416686" y="3533050"/>
                  </a:lnTo>
                  <a:close/>
                  <a:moveTo>
                    <a:pt x="2126028" y="3533050"/>
                  </a:moveTo>
                  <a:lnTo>
                    <a:pt x="2126028" y="3406155"/>
                  </a:lnTo>
                  <a:lnTo>
                    <a:pt x="2126028" y="3326497"/>
                  </a:lnTo>
                  <a:lnTo>
                    <a:pt x="2126028" y="3199602"/>
                  </a:lnTo>
                  <a:lnTo>
                    <a:pt x="2126028" y="3119945"/>
                  </a:lnTo>
                  <a:lnTo>
                    <a:pt x="2126028" y="2993050"/>
                  </a:lnTo>
                  <a:lnTo>
                    <a:pt x="1658028" y="2993050"/>
                  </a:lnTo>
                  <a:lnTo>
                    <a:pt x="1658028" y="3119945"/>
                  </a:lnTo>
                  <a:lnTo>
                    <a:pt x="1989309" y="3119945"/>
                  </a:lnTo>
                  <a:lnTo>
                    <a:pt x="1989309" y="3199602"/>
                  </a:lnTo>
                  <a:lnTo>
                    <a:pt x="1658028" y="3199602"/>
                  </a:lnTo>
                  <a:lnTo>
                    <a:pt x="1658028" y="3326497"/>
                  </a:lnTo>
                  <a:lnTo>
                    <a:pt x="1989309" y="3326497"/>
                  </a:lnTo>
                  <a:lnTo>
                    <a:pt x="1989309" y="3406155"/>
                  </a:lnTo>
                  <a:lnTo>
                    <a:pt x="1658028" y="3406155"/>
                  </a:lnTo>
                  <a:lnTo>
                    <a:pt x="1658028" y="3533050"/>
                  </a:lnTo>
                  <a:close/>
                  <a:moveTo>
                    <a:pt x="2721509" y="3533050"/>
                  </a:moveTo>
                  <a:lnTo>
                    <a:pt x="2721509" y="2993050"/>
                  </a:lnTo>
                  <a:lnTo>
                    <a:pt x="2610374" y="2993050"/>
                  </a:lnTo>
                  <a:lnTo>
                    <a:pt x="2610374" y="3332072"/>
                  </a:lnTo>
                  <a:lnTo>
                    <a:pt x="2365383" y="2996750"/>
                  </a:lnTo>
                  <a:lnTo>
                    <a:pt x="2365383" y="2993050"/>
                  </a:lnTo>
                  <a:lnTo>
                    <a:pt x="2254248" y="2993050"/>
                  </a:lnTo>
                  <a:lnTo>
                    <a:pt x="2254248" y="3533050"/>
                  </a:lnTo>
                  <a:lnTo>
                    <a:pt x="2365383" y="3533050"/>
                  </a:lnTo>
                  <a:lnTo>
                    <a:pt x="2365383" y="3195316"/>
                  </a:lnTo>
                  <a:lnTo>
                    <a:pt x="2610374" y="3530639"/>
                  </a:lnTo>
                  <a:lnTo>
                    <a:pt x="2610374" y="3533050"/>
                  </a:lnTo>
                  <a:close/>
                  <a:moveTo>
                    <a:pt x="3240360" y="3957041"/>
                  </a:moveTo>
                  <a:lnTo>
                    <a:pt x="0" y="3957041"/>
                  </a:lnTo>
                  <a:cubicBezTo>
                    <a:pt x="1236" y="2806695"/>
                    <a:pt x="2473" y="1669946"/>
                    <a:pt x="3709" y="519600"/>
                  </a:cubicBezTo>
                  <a:cubicBezTo>
                    <a:pt x="5872" y="183235"/>
                    <a:pt x="181397" y="16834"/>
                    <a:pt x="503091" y="0"/>
                  </a:cubicBezTo>
                  <a:lnTo>
                    <a:pt x="3441061" y="1"/>
                  </a:lnTo>
                  <a:cubicBezTo>
                    <a:pt x="3578904" y="24486"/>
                    <a:pt x="3655553" y="22411"/>
                    <a:pt x="3759198" y="79593"/>
                  </a:cubicBezTo>
                  <a:cubicBezTo>
                    <a:pt x="3885281" y="187263"/>
                    <a:pt x="3932832" y="263653"/>
                    <a:pt x="3933900" y="449681"/>
                  </a:cubicBezTo>
                  <a:cubicBezTo>
                    <a:pt x="3936712" y="939497"/>
                    <a:pt x="3933899" y="2112038"/>
                    <a:pt x="3933899" y="3013339"/>
                  </a:cubicBezTo>
                  <a:lnTo>
                    <a:pt x="3711125" y="3015171"/>
                  </a:lnTo>
                  <a:cubicBezTo>
                    <a:pt x="3710964" y="3066672"/>
                    <a:pt x="3710896" y="3117212"/>
                    <a:pt x="3710896" y="3166612"/>
                  </a:cubicBezTo>
                  <a:lnTo>
                    <a:pt x="3501148" y="3170775"/>
                  </a:lnTo>
                  <a:lnTo>
                    <a:pt x="3501148" y="3349247"/>
                  </a:lnTo>
                  <a:lnTo>
                    <a:pt x="3290598" y="3353687"/>
                  </a:lnTo>
                  <a:lnTo>
                    <a:pt x="3240846" y="33507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7" name="Donut 2">
              <a:extLst>
                <a:ext uri="{FF2B5EF4-FFF2-40B4-BE49-F238E27FC236}">
                  <a16:creationId xmlns:a16="http://schemas.microsoft.com/office/drawing/2014/main" id="{A8900906-380E-4CB3-B253-1D4EB9CD9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4342" y="4352192"/>
              <a:ext cx="237828" cy="258555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1AD4DE0F-0F99-4CDC-A538-73B745E47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4012" y="3655115"/>
              <a:ext cx="236045" cy="303941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BF1D54CB-D996-4DE1-8B98-3C9568483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4495" y="2599217"/>
              <a:ext cx="212610" cy="217878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1060704" y="2605404"/>
                  </a:moveTo>
                  <a:lnTo>
                    <a:pt x="1060704" y="3484562"/>
                  </a:lnTo>
                  <a:lnTo>
                    <a:pt x="520704" y="3484562"/>
                  </a:lnTo>
                  <a:lnTo>
                    <a:pt x="520704" y="2921369"/>
                  </a:lnTo>
                  <a:close/>
                  <a:moveTo>
                    <a:pt x="1767636" y="2191764"/>
                  </a:moveTo>
                  <a:lnTo>
                    <a:pt x="1767636" y="3484562"/>
                  </a:lnTo>
                  <a:lnTo>
                    <a:pt x="1227636" y="3484562"/>
                  </a:lnTo>
                  <a:lnTo>
                    <a:pt x="1227636" y="2507729"/>
                  </a:lnTo>
                  <a:close/>
                  <a:moveTo>
                    <a:pt x="727824" y="1898926"/>
                  </a:moveTo>
                  <a:cubicBezTo>
                    <a:pt x="778935" y="1901797"/>
                    <a:pt x="823008" y="1922133"/>
                    <a:pt x="848185" y="1959270"/>
                  </a:cubicBezTo>
                  <a:lnTo>
                    <a:pt x="709850" y="2046427"/>
                  </a:lnTo>
                  <a:cubicBezTo>
                    <a:pt x="695418" y="2025141"/>
                    <a:pt x="659325" y="2023114"/>
                    <a:pt x="628755" y="2041873"/>
                  </a:cubicBezTo>
                  <a:cubicBezTo>
                    <a:pt x="598186" y="2060633"/>
                    <a:pt x="584435" y="2093247"/>
                    <a:pt x="597859" y="2115152"/>
                  </a:cubicBezTo>
                  <a:cubicBezTo>
                    <a:pt x="611284" y="2137057"/>
                    <a:pt x="646923" y="2140159"/>
                    <a:pt x="677935" y="2122121"/>
                  </a:cubicBezTo>
                  <a:lnTo>
                    <a:pt x="677897" y="2122055"/>
                  </a:lnTo>
                  <a:cubicBezTo>
                    <a:pt x="786104" y="2059118"/>
                    <a:pt x="910457" y="2069940"/>
                    <a:pt x="957298" y="2146370"/>
                  </a:cubicBezTo>
                  <a:cubicBezTo>
                    <a:pt x="1004139" y="2222801"/>
                    <a:pt x="956160" y="2336598"/>
                    <a:pt x="849496" y="2402054"/>
                  </a:cubicBezTo>
                  <a:cubicBezTo>
                    <a:pt x="742833" y="2467510"/>
                    <a:pt x="616898" y="2460438"/>
                    <a:pt x="566543" y="2386164"/>
                  </a:cubicBezTo>
                  <a:lnTo>
                    <a:pt x="704879" y="2299007"/>
                  </a:lnTo>
                  <a:cubicBezTo>
                    <a:pt x="719311" y="2320294"/>
                    <a:pt x="755403" y="2322320"/>
                    <a:pt x="785973" y="2303561"/>
                  </a:cubicBezTo>
                  <a:cubicBezTo>
                    <a:pt x="816543" y="2284801"/>
                    <a:pt x="830294" y="2252187"/>
                    <a:pt x="816869" y="2230282"/>
                  </a:cubicBezTo>
                  <a:cubicBezTo>
                    <a:pt x="803444" y="2208377"/>
                    <a:pt x="767805" y="2205275"/>
                    <a:pt x="736793" y="2223313"/>
                  </a:cubicBezTo>
                  <a:lnTo>
                    <a:pt x="736831" y="2223379"/>
                  </a:lnTo>
                  <a:cubicBezTo>
                    <a:pt x="628624" y="2286317"/>
                    <a:pt x="504271" y="2275495"/>
                    <a:pt x="457430" y="2199064"/>
                  </a:cubicBezTo>
                  <a:cubicBezTo>
                    <a:pt x="410589" y="2122633"/>
                    <a:pt x="458569" y="2008836"/>
                    <a:pt x="565232" y="1943380"/>
                  </a:cubicBezTo>
                  <a:cubicBezTo>
                    <a:pt x="618564" y="1910652"/>
                    <a:pt x="676713" y="1896056"/>
                    <a:pt x="727824" y="1898926"/>
                  </a:cubicBezTo>
                  <a:close/>
                  <a:moveTo>
                    <a:pt x="2474568" y="1778124"/>
                  </a:moveTo>
                  <a:lnTo>
                    <a:pt x="2474568" y="3484562"/>
                  </a:lnTo>
                  <a:lnTo>
                    <a:pt x="1934568" y="3484562"/>
                  </a:lnTo>
                  <a:lnTo>
                    <a:pt x="1934568" y="2094088"/>
                  </a:lnTo>
                  <a:close/>
                  <a:moveTo>
                    <a:pt x="1224767" y="1559663"/>
                  </a:moveTo>
                  <a:lnTo>
                    <a:pt x="1357901" y="1788558"/>
                  </a:lnTo>
                  <a:lnTo>
                    <a:pt x="1360429" y="1792904"/>
                  </a:lnTo>
                  <a:lnTo>
                    <a:pt x="1360300" y="1792978"/>
                  </a:lnTo>
                  <a:cubicBezTo>
                    <a:pt x="1407585" y="1877153"/>
                    <a:pt x="1412196" y="1977076"/>
                    <a:pt x="1372257" y="2055997"/>
                  </a:cubicBezTo>
                  <a:cubicBezTo>
                    <a:pt x="1331625" y="2136287"/>
                    <a:pt x="1251098" y="2182566"/>
                    <a:pt x="1161171" y="2177306"/>
                  </a:cubicBezTo>
                  <a:cubicBezTo>
                    <a:pt x="1073551" y="2172181"/>
                    <a:pt x="990060" y="2118890"/>
                    <a:pt x="940792" y="2036981"/>
                  </a:cubicBezTo>
                  <a:lnTo>
                    <a:pt x="940643" y="2037067"/>
                  </a:lnTo>
                  <a:lnTo>
                    <a:pt x="804981" y="1803827"/>
                  </a:lnTo>
                  <a:lnTo>
                    <a:pt x="919468" y="1737237"/>
                  </a:lnTo>
                  <a:lnTo>
                    <a:pt x="1052024" y="1965138"/>
                  </a:lnTo>
                  <a:lnTo>
                    <a:pt x="1052135" y="1965075"/>
                  </a:lnTo>
                  <a:cubicBezTo>
                    <a:pt x="1074300" y="2003905"/>
                    <a:pt x="1113155" y="2029329"/>
                    <a:pt x="1153985" y="2031717"/>
                  </a:cubicBezTo>
                  <a:cubicBezTo>
                    <a:pt x="1194815" y="2034105"/>
                    <a:pt x="1231378" y="2013093"/>
                    <a:pt x="1249826" y="1976638"/>
                  </a:cubicBezTo>
                  <a:cubicBezTo>
                    <a:pt x="1268275" y="1940183"/>
                    <a:pt x="1265788" y="1893859"/>
                    <a:pt x="1243308" y="1855210"/>
                  </a:cubicBezTo>
                  <a:lnTo>
                    <a:pt x="1243414" y="1855148"/>
                  </a:lnTo>
                  <a:lnTo>
                    <a:pt x="1110280" y="1626253"/>
                  </a:lnTo>
                  <a:close/>
                  <a:moveTo>
                    <a:pt x="1640138" y="1367306"/>
                  </a:moveTo>
                  <a:cubicBezTo>
                    <a:pt x="1702502" y="1369961"/>
                    <a:pt x="1763949" y="1394172"/>
                    <a:pt x="1812541" y="1439430"/>
                  </a:cubicBezTo>
                  <a:lnTo>
                    <a:pt x="1703977" y="1555990"/>
                  </a:lnTo>
                  <a:cubicBezTo>
                    <a:pt x="1664170" y="1518915"/>
                    <a:pt x="1603302" y="1516323"/>
                    <a:pt x="1560488" y="1549881"/>
                  </a:cubicBezTo>
                  <a:cubicBezTo>
                    <a:pt x="1517674" y="1583438"/>
                    <a:pt x="1505649" y="1643162"/>
                    <a:pt x="1532141" y="1690673"/>
                  </a:cubicBezTo>
                  <a:cubicBezTo>
                    <a:pt x="1558633" y="1738185"/>
                    <a:pt x="1615761" y="1759350"/>
                    <a:pt x="1666814" y="1740568"/>
                  </a:cubicBezTo>
                  <a:cubicBezTo>
                    <a:pt x="1717867" y="1721786"/>
                    <a:pt x="1747658" y="1668643"/>
                    <a:pt x="1737042" y="1615291"/>
                  </a:cubicBezTo>
                  <a:lnTo>
                    <a:pt x="1893267" y="1584208"/>
                  </a:lnTo>
                  <a:cubicBezTo>
                    <a:pt x="1919183" y="1714462"/>
                    <a:pt x="1846451" y="1844204"/>
                    <a:pt x="1721811" y="1890058"/>
                  </a:cubicBezTo>
                  <a:cubicBezTo>
                    <a:pt x="1597171" y="1935912"/>
                    <a:pt x="1457698" y="1884239"/>
                    <a:pt x="1393021" y="1768245"/>
                  </a:cubicBezTo>
                  <a:cubicBezTo>
                    <a:pt x="1328344" y="1652252"/>
                    <a:pt x="1357701" y="1506440"/>
                    <a:pt x="1462228" y="1424513"/>
                  </a:cubicBezTo>
                  <a:cubicBezTo>
                    <a:pt x="1514491" y="1383550"/>
                    <a:pt x="1577773" y="1364650"/>
                    <a:pt x="1640138" y="1367306"/>
                  </a:cubicBezTo>
                  <a:close/>
                  <a:moveTo>
                    <a:pt x="3181500" y="1364483"/>
                  </a:moveTo>
                  <a:lnTo>
                    <a:pt x="3181500" y="3484562"/>
                  </a:lnTo>
                  <a:lnTo>
                    <a:pt x="2641500" y="3484562"/>
                  </a:lnTo>
                  <a:lnTo>
                    <a:pt x="2641500" y="1680448"/>
                  </a:lnTo>
                  <a:close/>
                  <a:moveTo>
                    <a:pt x="2141599" y="1075636"/>
                  </a:moveTo>
                  <a:cubicBezTo>
                    <a:pt x="2203963" y="1078291"/>
                    <a:pt x="2265410" y="1102502"/>
                    <a:pt x="2314002" y="1147760"/>
                  </a:cubicBezTo>
                  <a:lnTo>
                    <a:pt x="2205438" y="1264320"/>
                  </a:lnTo>
                  <a:cubicBezTo>
                    <a:pt x="2165631" y="1227245"/>
                    <a:pt x="2104763" y="1224653"/>
                    <a:pt x="2061949" y="1258211"/>
                  </a:cubicBezTo>
                  <a:cubicBezTo>
                    <a:pt x="2019135" y="1291768"/>
                    <a:pt x="2007110" y="1351492"/>
                    <a:pt x="2033602" y="1399003"/>
                  </a:cubicBezTo>
                  <a:cubicBezTo>
                    <a:pt x="2060094" y="1446515"/>
                    <a:pt x="2117222" y="1467680"/>
                    <a:pt x="2168275" y="1448898"/>
                  </a:cubicBezTo>
                  <a:cubicBezTo>
                    <a:pt x="2219328" y="1430116"/>
                    <a:pt x="2249119" y="1376973"/>
                    <a:pt x="2238503" y="1323621"/>
                  </a:cubicBezTo>
                  <a:lnTo>
                    <a:pt x="2394728" y="1292538"/>
                  </a:lnTo>
                  <a:cubicBezTo>
                    <a:pt x="2420644" y="1422792"/>
                    <a:pt x="2347912" y="1552534"/>
                    <a:pt x="2223272" y="1598388"/>
                  </a:cubicBezTo>
                  <a:cubicBezTo>
                    <a:pt x="2098632" y="1644242"/>
                    <a:pt x="1959159" y="1592569"/>
                    <a:pt x="1894482" y="1476575"/>
                  </a:cubicBezTo>
                  <a:cubicBezTo>
                    <a:pt x="1829805" y="1360582"/>
                    <a:pt x="1859162" y="1214770"/>
                    <a:pt x="1963689" y="1132843"/>
                  </a:cubicBezTo>
                  <a:cubicBezTo>
                    <a:pt x="2015952" y="1091880"/>
                    <a:pt x="2079234" y="1072980"/>
                    <a:pt x="2141599" y="1075636"/>
                  </a:cubicBezTo>
                  <a:close/>
                  <a:moveTo>
                    <a:pt x="3888432" y="950843"/>
                  </a:moveTo>
                  <a:lnTo>
                    <a:pt x="3888432" y="3484562"/>
                  </a:lnTo>
                  <a:lnTo>
                    <a:pt x="3348432" y="3484562"/>
                  </a:lnTo>
                  <a:lnTo>
                    <a:pt x="3348432" y="1266808"/>
                  </a:lnTo>
                  <a:close/>
                  <a:moveTo>
                    <a:pt x="2612541" y="752479"/>
                  </a:moveTo>
                  <a:lnTo>
                    <a:pt x="2676292" y="862085"/>
                  </a:lnTo>
                  <a:lnTo>
                    <a:pt x="2428666" y="1006115"/>
                  </a:lnTo>
                  <a:lnTo>
                    <a:pt x="2468686" y="1074919"/>
                  </a:lnTo>
                  <a:lnTo>
                    <a:pt x="2716312" y="930890"/>
                  </a:lnTo>
                  <a:lnTo>
                    <a:pt x="2780063" y="1040496"/>
                  </a:lnTo>
                  <a:lnTo>
                    <a:pt x="2532437" y="1184525"/>
                  </a:lnTo>
                  <a:lnTo>
                    <a:pt x="2572457" y="1253330"/>
                  </a:lnTo>
                  <a:lnTo>
                    <a:pt x="2820083" y="1109301"/>
                  </a:lnTo>
                  <a:lnTo>
                    <a:pt x="2883834" y="1218907"/>
                  </a:lnTo>
                  <a:lnTo>
                    <a:pt x="2534013" y="1422377"/>
                  </a:lnTo>
                  <a:lnTo>
                    <a:pt x="2470261" y="1312771"/>
                  </a:lnTo>
                  <a:lnTo>
                    <a:pt x="2470262" y="1312771"/>
                  </a:lnTo>
                  <a:lnTo>
                    <a:pt x="2430242" y="1243966"/>
                  </a:lnTo>
                  <a:lnTo>
                    <a:pt x="2366491" y="1134360"/>
                  </a:lnTo>
                  <a:lnTo>
                    <a:pt x="2366491" y="1134360"/>
                  </a:lnTo>
                  <a:lnTo>
                    <a:pt x="2326471" y="1065555"/>
                  </a:lnTo>
                  <a:lnTo>
                    <a:pt x="2262720" y="955949"/>
                  </a:lnTo>
                  <a:close/>
                  <a:moveTo>
                    <a:pt x="3001911" y="576226"/>
                  </a:moveTo>
                  <a:cubicBezTo>
                    <a:pt x="3053022" y="579097"/>
                    <a:pt x="3097095" y="599433"/>
                    <a:pt x="3122273" y="636570"/>
                  </a:cubicBezTo>
                  <a:lnTo>
                    <a:pt x="2983937" y="723727"/>
                  </a:lnTo>
                  <a:cubicBezTo>
                    <a:pt x="2969505" y="702441"/>
                    <a:pt x="2933412" y="700414"/>
                    <a:pt x="2902842" y="719173"/>
                  </a:cubicBezTo>
                  <a:cubicBezTo>
                    <a:pt x="2872273" y="737933"/>
                    <a:pt x="2858522" y="770547"/>
                    <a:pt x="2871946" y="792452"/>
                  </a:cubicBezTo>
                  <a:cubicBezTo>
                    <a:pt x="2885371" y="814357"/>
                    <a:pt x="2921011" y="817459"/>
                    <a:pt x="2952022" y="799421"/>
                  </a:cubicBezTo>
                  <a:lnTo>
                    <a:pt x="2951984" y="799355"/>
                  </a:lnTo>
                  <a:cubicBezTo>
                    <a:pt x="3060191" y="736418"/>
                    <a:pt x="3184544" y="747240"/>
                    <a:pt x="3231385" y="823670"/>
                  </a:cubicBezTo>
                  <a:cubicBezTo>
                    <a:pt x="3278226" y="900101"/>
                    <a:pt x="3230247" y="1013898"/>
                    <a:pt x="3123583" y="1079354"/>
                  </a:cubicBezTo>
                  <a:cubicBezTo>
                    <a:pt x="3016920" y="1144810"/>
                    <a:pt x="2890986" y="1137738"/>
                    <a:pt x="2840630" y="1063464"/>
                  </a:cubicBezTo>
                  <a:lnTo>
                    <a:pt x="2978966" y="976307"/>
                  </a:lnTo>
                  <a:cubicBezTo>
                    <a:pt x="2993398" y="997594"/>
                    <a:pt x="3029490" y="999620"/>
                    <a:pt x="3060060" y="980861"/>
                  </a:cubicBezTo>
                  <a:cubicBezTo>
                    <a:pt x="3090630" y="962101"/>
                    <a:pt x="3104381" y="929487"/>
                    <a:pt x="3090956" y="907582"/>
                  </a:cubicBezTo>
                  <a:cubicBezTo>
                    <a:pt x="3077531" y="885677"/>
                    <a:pt x="3041892" y="882575"/>
                    <a:pt x="3010880" y="900613"/>
                  </a:cubicBezTo>
                  <a:lnTo>
                    <a:pt x="3010918" y="900679"/>
                  </a:lnTo>
                  <a:cubicBezTo>
                    <a:pt x="2902711" y="963617"/>
                    <a:pt x="2778358" y="952795"/>
                    <a:pt x="2731517" y="876364"/>
                  </a:cubicBezTo>
                  <a:cubicBezTo>
                    <a:pt x="2684676" y="799933"/>
                    <a:pt x="2732656" y="686136"/>
                    <a:pt x="2839319" y="620680"/>
                  </a:cubicBezTo>
                  <a:cubicBezTo>
                    <a:pt x="2892651" y="587952"/>
                    <a:pt x="2950800" y="573356"/>
                    <a:pt x="3001911" y="576226"/>
                  </a:cubicBezTo>
                  <a:close/>
                  <a:moveTo>
                    <a:pt x="3433408" y="325251"/>
                  </a:moveTo>
                  <a:cubicBezTo>
                    <a:pt x="3484519" y="328122"/>
                    <a:pt x="3528592" y="348458"/>
                    <a:pt x="3553770" y="385595"/>
                  </a:cubicBezTo>
                  <a:lnTo>
                    <a:pt x="3415434" y="472752"/>
                  </a:lnTo>
                  <a:cubicBezTo>
                    <a:pt x="3401002" y="451466"/>
                    <a:pt x="3364909" y="449439"/>
                    <a:pt x="3334339" y="468198"/>
                  </a:cubicBezTo>
                  <a:cubicBezTo>
                    <a:pt x="3303770" y="486958"/>
                    <a:pt x="3290019" y="519572"/>
                    <a:pt x="3303443" y="541477"/>
                  </a:cubicBezTo>
                  <a:cubicBezTo>
                    <a:pt x="3316868" y="563382"/>
                    <a:pt x="3352508" y="566484"/>
                    <a:pt x="3383519" y="548446"/>
                  </a:cubicBezTo>
                  <a:lnTo>
                    <a:pt x="3383481" y="548380"/>
                  </a:lnTo>
                  <a:cubicBezTo>
                    <a:pt x="3491688" y="485443"/>
                    <a:pt x="3616041" y="496264"/>
                    <a:pt x="3662882" y="572695"/>
                  </a:cubicBezTo>
                  <a:cubicBezTo>
                    <a:pt x="3709723" y="649126"/>
                    <a:pt x="3661744" y="762923"/>
                    <a:pt x="3555080" y="828379"/>
                  </a:cubicBezTo>
                  <a:cubicBezTo>
                    <a:pt x="3448417" y="893835"/>
                    <a:pt x="3322483" y="886763"/>
                    <a:pt x="3272127" y="812489"/>
                  </a:cubicBezTo>
                  <a:lnTo>
                    <a:pt x="3410463" y="725332"/>
                  </a:lnTo>
                  <a:cubicBezTo>
                    <a:pt x="3424895" y="746619"/>
                    <a:pt x="3460987" y="748645"/>
                    <a:pt x="3491557" y="729886"/>
                  </a:cubicBezTo>
                  <a:cubicBezTo>
                    <a:pt x="3522127" y="711126"/>
                    <a:pt x="3535878" y="678512"/>
                    <a:pt x="3522453" y="656607"/>
                  </a:cubicBezTo>
                  <a:cubicBezTo>
                    <a:pt x="3509028" y="634702"/>
                    <a:pt x="3473389" y="631600"/>
                    <a:pt x="3442377" y="649638"/>
                  </a:cubicBezTo>
                  <a:lnTo>
                    <a:pt x="3442415" y="649704"/>
                  </a:lnTo>
                  <a:cubicBezTo>
                    <a:pt x="3334208" y="712642"/>
                    <a:pt x="3209855" y="701820"/>
                    <a:pt x="3163014" y="625389"/>
                  </a:cubicBezTo>
                  <a:cubicBezTo>
                    <a:pt x="3116173" y="548958"/>
                    <a:pt x="3164153" y="435161"/>
                    <a:pt x="3270816" y="369705"/>
                  </a:cubicBezTo>
                  <a:cubicBezTo>
                    <a:pt x="3324148" y="336977"/>
                    <a:pt x="3382297" y="322381"/>
                    <a:pt x="3433408" y="325251"/>
                  </a:cubicBez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Block Arc 21">
              <a:extLst>
                <a:ext uri="{FF2B5EF4-FFF2-40B4-BE49-F238E27FC236}">
                  <a16:creationId xmlns:a16="http://schemas.microsoft.com/office/drawing/2014/main" id="{8405E238-B56D-4FA2-AF68-76E548203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7613" y="4534329"/>
              <a:ext cx="179275" cy="245686"/>
            </a:xfrm>
            <a:custGeom>
              <a:avLst/>
              <a:gdLst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641823 w 1649823"/>
                <a:gd name="connsiteY16" fmla="*/ 1880682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3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2601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41714 w 1649823"/>
                <a:gd name="connsiteY16" fmla="*/ 1888529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10531 w 1649823"/>
                <a:gd name="connsiteY19" fmla="*/ 2276682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7310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504494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76682"/>
                <a:gd name="connsiteX1" fmla="*/ 1299369 w 1649823"/>
                <a:gd name="connsiteY1" fmla="*/ 94365 h 2276682"/>
                <a:gd name="connsiteX2" fmla="*/ 1649823 w 1649823"/>
                <a:gd name="connsiteY2" fmla="*/ 702944 h 2276682"/>
                <a:gd name="connsiteX3" fmla="*/ 1257111 w 1649823"/>
                <a:gd name="connsiteY3" fmla="*/ 702416 h 2276682"/>
                <a:gd name="connsiteX4" fmla="*/ 1102708 w 1649823"/>
                <a:gd name="connsiteY4" fmla="*/ 434288 h 2276682"/>
                <a:gd name="connsiteX5" fmla="*/ 793301 w 1649823"/>
                <a:gd name="connsiteY5" fmla="*/ 434080 h 2276682"/>
                <a:gd name="connsiteX6" fmla="*/ 639582 w 1649823"/>
                <a:gd name="connsiteY6" fmla="*/ 694124 h 2276682"/>
                <a:gd name="connsiteX7" fmla="*/ 641823 w 1649823"/>
                <a:gd name="connsiteY7" fmla="*/ 694124 h 2276682"/>
                <a:gd name="connsiteX8" fmla="*/ 641823 w 1649823"/>
                <a:gd name="connsiteY8" fmla="*/ 922486 h 2276682"/>
                <a:gd name="connsiteX9" fmla="*/ 1090531 w 1649823"/>
                <a:gd name="connsiteY9" fmla="*/ 922486 h 2276682"/>
                <a:gd name="connsiteX10" fmla="*/ 1090531 w 1649823"/>
                <a:gd name="connsiteY10" fmla="*/ 1210486 h 2276682"/>
                <a:gd name="connsiteX11" fmla="*/ 641823 w 1649823"/>
                <a:gd name="connsiteY11" fmla="*/ 1210486 h 2276682"/>
                <a:gd name="connsiteX12" fmla="*/ 641823 w 1649823"/>
                <a:gd name="connsiteY12" fmla="*/ 1308697 h 2276682"/>
                <a:gd name="connsiteX13" fmla="*/ 1080000 w 1649823"/>
                <a:gd name="connsiteY13" fmla="*/ 1308697 h 2276682"/>
                <a:gd name="connsiteX14" fmla="*/ 1080000 w 1649823"/>
                <a:gd name="connsiteY14" fmla="*/ 1596697 h 2276682"/>
                <a:gd name="connsiteX15" fmla="*/ 641823 w 1649823"/>
                <a:gd name="connsiteY15" fmla="*/ 1596697 h 2276682"/>
                <a:gd name="connsiteX16" fmla="*/ 488799 w 1649823"/>
                <a:gd name="connsiteY16" fmla="*/ 1884606 h 2276682"/>
                <a:gd name="connsiteX17" fmla="*/ 1534707 w 1649823"/>
                <a:gd name="connsiteY17" fmla="*/ 1880682 h 2276682"/>
                <a:gd name="connsiteX18" fmla="*/ 1534707 w 1649823"/>
                <a:gd name="connsiteY18" fmla="*/ 2276682 h 2276682"/>
                <a:gd name="connsiteX19" fmla="*/ 85082 w 1649823"/>
                <a:gd name="connsiteY19" fmla="*/ 2260987 h 2276682"/>
                <a:gd name="connsiteX20" fmla="*/ 10531 w 1649823"/>
                <a:gd name="connsiteY20" fmla="*/ 1880682 h 2276682"/>
                <a:gd name="connsiteX21" fmla="*/ 14323 w 1649823"/>
                <a:gd name="connsiteY21" fmla="*/ 1892454 h 2276682"/>
                <a:gd name="connsiteX22" fmla="*/ 245823 w 1649823"/>
                <a:gd name="connsiteY22" fmla="*/ 1596697 h 2276682"/>
                <a:gd name="connsiteX23" fmla="*/ 0 w 1649823"/>
                <a:gd name="connsiteY23" fmla="*/ 1596697 h 2276682"/>
                <a:gd name="connsiteX24" fmla="*/ 0 w 1649823"/>
                <a:gd name="connsiteY24" fmla="*/ 1308697 h 2276682"/>
                <a:gd name="connsiteX25" fmla="*/ 245823 w 1649823"/>
                <a:gd name="connsiteY25" fmla="*/ 1308697 h 2276682"/>
                <a:gd name="connsiteX26" fmla="*/ 245823 w 1649823"/>
                <a:gd name="connsiteY26" fmla="*/ 1210486 h 2276682"/>
                <a:gd name="connsiteX27" fmla="*/ 10531 w 1649823"/>
                <a:gd name="connsiteY27" fmla="*/ 1210486 h 2276682"/>
                <a:gd name="connsiteX28" fmla="*/ 10531 w 1649823"/>
                <a:gd name="connsiteY28" fmla="*/ 922486 h 2276682"/>
                <a:gd name="connsiteX29" fmla="*/ 245823 w 1649823"/>
                <a:gd name="connsiteY29" fmla="*/ 922486 h 2276682"/>
                <a:gd name="connsiteX30" fmla="*/ 245823 w 1649823"/>
                <a:gd name="connsiteY30" fmla="*/ 694124 h 2276682"/>
                <a:gd name="connsiteX31" fmla="*/ 246347 w 1649823"/>
                <a:gd name="connsiteY31" fmla="*/ 694124 h 2276682"/>
                <a:gd name="connsiteX32" fmla="*/ 597097 w 1649823"/>
                <a:gd name="connsiteY32" fmla="*/ 93893 h 2276682"/>
                <a:gd name="connsiteX33" fmla="*/ 948296 w 1649823"/>
                <a:gd name="connsiteY33" fmla="*/ 0 h 2276682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50401 w 1649823"/>
                <a:gd name="connsiteY18" fmla="*/ 2257063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  <a:gd name="connsiteX0" fmla="*/ 948296 w 1649823"/>
                <a:gd name="connsiteY0" fmla="*/ 0 h 2260987"/>
                <a:gd name="connsiteX1" fmla="*/ 1299369 w 1649823"/>
                <a:gd name="connsiteY1" fmla="*/ 94365 h 2260987"/>
                <a:gd name="connsiteX2" fmla="*/ 1649823 w 1649823"/>
                <a:gd name="connsiteY2" fmla="*/ 702944 h 2260987"/>
                <a:gd name="connsiteX3" fmla="*/ 1257111 w 1649823"/>
                <a:gd name="connsiteY3" fmla="*/ 702416 h 2260987"/>
                <a:gd name="connsiteX4" fmla="*/ 1102708 w 1649823"/>
                <a:gd name="connsiteY4" fmla="*/ 434288 h 2260987"/>
                <a:gd name="connsiteX5" fmla="*/ 793301 w 1649823"/>
                <a:gd name="connsiteY5" fmla="*/ 434080 h 2260987"/>
                <a:gd name="connsiteX6" fmla="*/ 639582 w 1649823"/>
                <a:gd name="connsiteY6" fmla="*/ 694124 h 2260987"/>
                <a:gd name="connsiteX7" fmla="*/ 641823 w 1649823"/>
                <a:gd name="connsiteY7" fmla="*/ 694124 h 2260987"/>
                <a:gd name="connsiteX8" fmla="*/ 641823 w 1649823"/>
                <a:gd name="connsiteY8" fmla="*/ 922486 h 2260987"/>
                <a:gd name="connsiteX9" fmla="*/ 1090531 w 1649823"/>
                <a:gd name="connsiteY9" fmla="*/ 922486 h 2260987"/>
                <a:gd name="connsiteX10" fmla="*/ 1090531 w 1649823"/>
                <a:gd name="connsiteY10" fmla="*/ 1210486 h 2260987"/>
                <a:gd name="connsiteX11" fmla="*/ 641823 w 1649823"/>
                <a:gd name="connsiteY11" fmla="*/ 1210486 h 2260987"/>
                <a:gd name="connsiteX12" fmla="*/ 641823 w 1649823"/>
                <a:gd name="connsiteY12" fmla="*/ 1308697 h 2260987"/>
                <a:gd name="connsiteX13" fmla="*/ 1080000 w 1649823"/>
                <a:gd name="connsiteY13" fmla="*/ 1308697 h 2260987"/>
                <a:gd name="connsiteX14" fmla="*/ 1080000 w 1649823"/>
                <a:gd name="connsiteY14" fmla="*/ 1596697 h 2260987"/>
                <a:gd name="connsiteX15" fmla="*/ 641823 w 1649823"/>
                <a:gd name="connsiteY15" fmla="*/ 1596697 h 2260987"/>
                <a:gd name="connsiteX16" fmla="*/ 488799 w 1649823"/>
                <a:gd name="connsiteY16" fmla="*/ 1884606 h 2260987"/>
                <a:gd name="connsiteX17" fmla="*/ 1534707 w 1649823"/>
                <a:gd name="connsiteY17" fmla="*/ 1880682 h 2260987"/>
                <a:gd name="connsiteX18" fmla="*/ 1538630 w 1649823"/>
                <a:gd name="connsiteY18" fmla="*/ 2253139 h 2260987"/>
                <a:gd name="connsiteX19" fmla="*/ 85082 w 1649823"/>
                <a:gd name="connsiteY19" fmla="*/ 2260987 h 2260987"/>
                <a:gd name="connsiteX20" fmla="*/ 10531 w 1649823"/>
                <a:gd name="connsiteY20" fmla="*/ 1880682 h 2260987"/>
                <a:gd name="connsiteX21" fmla="*/ 14323 w 1649823"/>
                <a:gd name="connsiteY21" fmla="*/ 1892454 h 2260987"/>
                <a:gd name="connsiteX22" fmla="*/ 245823 w 1649823"/>
                <a:gd name="connsiteY22" fmla="*/ 1596697 h 2260987"/>
                <a:gd name="connsiteX23" fmla="*/ 0 w 1649823"/>
                <a:gd name="connsiteY23" fmla="*/ 1596697 h 2260987"/>
                <a:gd name="connsiteX24" fmla="*/ 0 w 1649823"/>
                <a:gd name="connsiteY24" fmla="*/ 1308697 h 2260987"/>
                <a:gd name="connsiteX25" fmla="*/ 245823 w 1649823"/>
                <a:gd name="connsiteY25" fmla="*/ 1308697 h 2260987"/>
                <a:gd name="connsiteX26" fmla="*/ 245823 w 1649823"/>
                <a:gd name="connsiteY26" fmla="*/ 1210486 h 2260987"/>
                <a:gd name="connsiteX27" fmla="*/ 10531 w 1649823"/>
                <a:gd name="connsiteY27" fmla="*/ 1210486 h 2260987"/>
                <a:gd name="connsiteX28" fmla="*/ 10531 w 1649823"/>
                <a:gd name="connsiteY28" fmla="*/ 922486 h 2260987"/>
                <a:gd name="connsiteX29" fmla="*/ 245823 w 1649823"/>
                <a:gd name="connsiteY29" fmla="*/ 922486 h 2260987"/>
                <a:gd name="connsiteX30" fmla="*/ 245823 w 1649823"/>
                <a:gd name="connsiteY30" fmla="*/ 694124 h 2260987"/>
                <a:gd name="connsiteX31" fmla="*/ 246347 w 1649823"/>
                <a:gd name="connsiteY31" fmla="*/ 694124 h 2260987"/>
                <a:gd name="connsiteX32" fmla="*/ 597097 w 1649823"/>
                <a:gd name="connsiteY32" fmla="*/ 93893 h 2260987"/>
                <a:gd name="connsiteX33" fmla="*/ 948296 w 1649823"/>
                <a:gd name="connsiteY33" fmla="*/ 0 h 226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49823" h="2260987">
                  <a:moveTo>
                    <a:pt x="948296" y="0"/>
                  </a:moveTo>
                  <a:cubicBezTo>
                    <a:pt x="1069547" y="82"/>
                    <a:pt x="1190777" y="31540"/>
                    <a:pt x="1299369" y="94365"/>
                  </a:cubicBezTo>
                  <a:cubicBezTo>
                    <a:pt x="1516553" y="220016"/>
                    <a:pt x="1650161" y="452031"/>
                    <a:pt x="1649823" y="702944"/>
                  </a:cubicBezTo>
                  <a:lnTo>
                    <a:pt x="1257111" y="702416"/>
                  </a:lnTo>
                  <a:cubicBezTo>
                    <a:pt x="1257260" y="591869"/>
                    <a:pt x="1198395" y="489648"/>
                    <a:pt x="1102708" y="434288"/>
                  </a:cubicBezTo>
                  <a:cubicBezTo>
                    <a:pt x="1007021" y="378929"/>
                    <a:pt x="889062" y="378849"/>
                    <a:pt x="793301" y="434080"/>
                  </a:cubicBezTo>
                  <a:cubicBezTo>
                    <a:pt x="699825" y="487993"/>
                    <a:pt x="641374" y="586604"/>
                    <a:pt x="639582" y="694124"/>
                  </a:cubicBezTo>
                  <a:lnTo>
                    <a:pt x="641823" y="694124"/>
                  </a:lnTo>
                  <a:lnTo>
                    <a:pt x="641823" y="922486"/>
                  </a:lnTo>
                  <a:lnTo>
                    <a:pt x="1090531" y="922486"/>
                  </a:lnTo>
                  <a:lnTo>
                    <a:pt x="1090531" y="1210486"/>
                  </a:lnTo>
                  <a:lnTo>
                    <a:pt x="641823" y="1210486"/>
                  </a:lnTo>
                  <a:lnTo>
                    <a:pt x="641823" y="1308697"/>
                  </a:lnTo>
                  <a:lnTo>
                    <a:pt x="1080000" y="1308697"/>
                  </a:lnTo>
                  <a:lnTo>
                    <a:pt x="1080000" y="1596697"/>
                  </a:lnTo>
                  <a:lnTo>
                    <a:pt x="641823" y="1596697"/>
                  </a:lnTo>
                  <a:cubicBezTo>
                    <a:pt x="616973" y="1735828"/>
                    <a:pt x="568580" y="1816102"/>
                    <a:pt x="488799" y="1884606"/>
                  </a:cubicBezTo>
                  <a:lnTo>
                    <a:pt x="1534707" y="1880682"/>
                  </a:lnTo>
                  <a:cubicBezTo>
                    <a:pt x="1536015" y="2004834"/>
                    <a:pt x="1537322" y="2128987"/>
                    <a:pt x="1538630" y="2253139"/>
                  </a:cubicBezTo>
                  <a:lnTo>
                    <a:pt x="85082" y="2260987"/>
                  </a:lnTo>
                  <a:lnTo>
                    <a:pt x="10531" y="1880682"/>
                  </a:lnTo>
                  <a:lnTo>
                    <a:pt x="14323" y="1892454"/>
                  </a:lnTo>
                  <a:cubicBezTo>
                    <a:pt x="142499" y="1821335"/>
                    <a:pt x="231436" y="1758063"/>
                    <a:pt x="245823" y="1596697"/>
                  </a:cubicBezTo>
                  <a:lnTo>
                    <a:pt x="0" y="1596697"/>
                  </a:lnTo>
                  <a:lnTo>
                    <a:pt x="0" y="1308697"/>
                  </a:lnTo>
                  <a:lnTo>
                    <a:pt x="245823" y="1308697"/>
                  </a:lnTo>
                  <a:lnTo>
                    <a:pt x="245823" y="1210486"/>
                  </a:lnTo>
                  <a:lnTo>
                    <a:pt x="10531" y="1210486"/>
                  </a:lnTo>
                  <a:lnTo>
                    <a:pt x="10531" y="922486"/>
                  </a:lnTo>
                  <a:lnTo>
                    <a:pt x="245823" y="922486"/>
                  </a:lnTo>
                  <a:lnTo>
                    <a:pt x="245823" y="694124"/>
                  </a:lnTo>
                  <a:lnTo>
                    <a:pt x="246347" y="694124"/>
                  </a:lnTo>
                  <a:cubicBezTo>
                    <a:pt x="248640" y="446240"/>
                    <a:pt x="382021" y="217938"/>
                    <a:pt x="597097" y="93893"/>
                  </a:cubicBezTo>
                  <a:cubicBezTo>
                    <a:pt x="705773" y="31214"/>
                    <a:pt x="827045" y="-81"/>
                    <a:pt x="948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1" name="Rectangle 23">
              <a:extLst>
                <a:ext uri="{FF2B5EF4-FFF2-40B4-BE49-F238E27FC236}">
                  <a16:creationId xmlns:a16="http://schemas.microsoft.com/office/drawing/2014/main" id="{F47B8156-D724-4F18-B22B-F0B1C8FD2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193" y="3010092"/>
              <a:ext cx="201972" cy="245686"/>
            </a:xfrm>
            <a:custGeom>
              <a:avLst/>
              <a:gdLst/>
              <a:ahLst/>
              <a:cxnLst/>
              <a:rect l="l" t="t" r="r" b="b"/>
              <a:pathLst>
                <a:path w="3201962" h="3894964">
                  <a:moveTo>
                    <a:pt x="230584" y="0"/>
                  </a:moveTo>
                  <a:lnTo>
                    <a:pt x="393650" y="0"/>
                  </a:lnTo>
                  <a:lnTo>
                    <a:pt x="806648" y="0"/>
                  </a:lnTo>
                  <a:lnTo>
                    <a:pt x="3201962" y="0"/>
                  </a:lnTo>
                  <a:lnTo>
                    <a:pt x="3201962" y="649007"/>
                  </a:lnTo>
                  <a:lnTo>
                    <a:pt x="806648" y="649007"/>
                  </a:lnTo>
                  <a:lnTo>
                    <a:pt x="806648" y="1720444"/>
                  </a:lnTo>
                  <a:lnTo>
                    <a:pt x="3017140" y="1720444"/>
                  </a:lnTo>
                  <a:lnTo>
                    <a:pt x="3017140" y="2369451"/>
                  </a:lnTo>
                  <a:lnTo>
                    <a:pt x="806648" y="2369451"/>
                  </a:lnTo>
                  <a:lnTo>
                    <a:pt x="806648" y="2584541"/>
                  </a:lnTo>
                  <a:lnTo>
                    <a:pt x="2169844" y="2584541"/>
                  </a:lnTo>
                  <a:lnTo>
                    <a:pt x="2169844" y="3125069"/>
                  </a:lnTo>
                  <a:lnTo>
                    <a:pt x="806648" y="3125069"/>
                  </a:lnTo>
                  <a:lnTo>
                    <a:pt x="806648" y="3894964"/>
                  </a:lnTo>
                  <a:lnTo>
                    <a:pt x="230584" y="3894964"/>
                  </a:lnTo>
                  <a:lnTo>
                    <a:pt x="230584" y="3125069"/>
                  </a:lnTo>
                  <a:lnTo>
                    <a:pt x="0" y="3125069"/>
                  </a:lnTo>
                  <a:lnTo>
                    <a:pt x="0" y="2584541"/>
                  </a:lnTo>
                  <a:lnTo>
                    <a:pt x="230584" y="2584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Isosceles Triangle 33">
              <a:extLst>
                <a:ext uri="{FF2B5EF4-FFF2-40B4-BE49-F238E27FC236}">
                  <a16:creationId xmlns:a16="http://schemas.microsoft.com/office/drawing/2014/main" id="{BB79B3BB-38AC-43AB-9DA7-795214EAE5BC}"/>
                </a:ext>
              </a:extLst>
            </p:cNvPr>
            <p:cNvSpPr>
              <a:spLocks/>
            </p:cNvSpPr>
            <p:nvPr/>
          </p:nvSpPr>
          <p:spPr>
            <a:xfrm rot="10800000">
              <a:off x="3168890" y="2274975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3" name="Rounded Rectangle 5">
              <a:extLst>
                <a:ext uri="{FF2B5EF4-FFF2-40B4-BE49-F238E27FC236}">
                  <a16:creationId xmlns:a16="http://schemas.microsoft.com/office/drawing/2014/main" id="{2C278FE5-BB68-4774-B42F-6D8AB3ADF77D}"/>
                </a:ext>
              </a:extLst>
            </p:cNvPr>
            <p:cNvSpPr>
              <a:spLocks/>
            </p:cNvSpPr>
            <p:nvPr/>
          </p:nvSpPr>
          <p:spPr>
            <a:xfrm>
              <a:off x="2178507" y="3266787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22">
              <a:extLst>
                <a:ext uri="{FF2B5EF4-FFF2-40B4-BE49-F238E27FC236}">
                  <a16:creationId xmlns:a16="http://schemas.microsoft.com/office/drawing/2014/main" id="{37663326-8D64-44E3-854B-9DFF7D5BF23A}"/>
                </a:ext>
              </a:extLst>
            </p:cNvPr>
            <p:cNvSpPr>
              <a:spLocks/>
            </p:cNvSpPr>
            <p:nvPr/>
          </p:nvSpPr>
          <p:spPr>
            <a:xfrm>
              <a:off x="4308029" y="2614731"/>
              <a:ext cx="245686" cy="245686"/>
            </a:xfrm>
            <a:custGeom>
              <a:avLst/>
              <a:gdLst/>
              <a:ahLst/>
              <a:cxnLst/>
              <a:rect l="l" t="t" r="r" b="b"/>
              <a:pathLst>
                <a:path w="3880153" h="3953697">
                  <a:moveTo>
                    <a:pt x="1455" y="3168352"/>
                  </a:moveTo>
                  <a:cubicBezTo>
                    <a:pt x="205207" y="3400679"/>
                    <a:pt x="634857" y="3494667"/>
                    <a:pt x="960501" y="3505633"/>
                  </a:cubicBezTo>
                  <a:cubicBezTo>
                    <a:pt x="1028690" y="3627447"/>
                    <a:pt x="1119686" y="3734676"/>
                    <a:pt x="1227538" y="3821974"/>
                  </a:cubicBezTo>
                  <a:cubicBezTo>
                    <a:pt x="1160267" y="3830083"/>
                    <a:pt x="1089308" y="3833153"/>
                    <a:pt x="1014889" y="3832102"/>
                  </a:cubicBezTo>
                  <a:cubicBezTo>
                    <a:pt x="621954" y="3837001"/>
                    <a:pt x="201774" y="3729237"/>
                    <a:pt x="6261" y="3480618"/>
                  </a:cubicBezTo>
                  <a:cubicBezTo>
                    <a:pt x="13084" y="3484795"/>
                    <a:pt x="14745" y="3457252"/>
                    <a:pt x="1455" y="3168352"/>
                  </a:cubicBezTo>
                  <a:close/>
                  <a:moveTo>
                    <a:pt x="3880153" y="3138359"/>
                  </a:moveTo>
                  <a:cubicBezTo>
                    <a:pt x="3866863" y="3427259"/>
                    <a:pt x="3868524" y="3454802"/>
                    <a:pt x="3875347" y="3450625"/>
                  </a:cubicBezTo>
                  <a:cubicBezTo>
                    <a:pt x="3706183" y="3641999"/>
                    <a:pt x="3368822" y="3808933"/>
                    <a:pt x="2885642" y="3802109"/>
                  </a:cubicBezTo>
                  <a:cubicBezTo>
                    <a:pt x="2813626" y="3803007"/>
                    <a:pt x="2740694" y="3800121"/>
                    <a:pt x="2668496" y="3792296"/>
                  </a:cubicBezTo>
                  <a:cubicBezTo>
                    <a:pt x="2770475" y="3703843"/>
                    <a:pt x="2855364" y="3596451"/>
                    <a:pt x="2918364" y="3475766"/>
                  </a:cubicBezTo>
                  <a:cubicBezTo>
                    <a:pt x="3244332" y="3465202"/>
                    <a:pt x="3675828" y="3371339"/>
                    <a:pt x="3880153" y="3138359"/>
                  </a:cubicBezTo>
                  <a:close/>
                  <a:moveTo>
                    <a:pt x="2029821" y="3074540"/>
                  </a:moveTo>
                  <a:cubicBezTo>
                    <a:pt x="2072358" y="3090570"/>
                    <a:pt x="2100256" y="3117016"/>
                    <a:pt x="2101178" y="3147049"/>
                  </a:cubicBezTo>
                  <a:cubicBezTo>
                    <a:pt x="2102135" y="3178198"/>
                    <a:pt x="2073853" y="3206004"/>
                    <a:pt x="2029821" y="3222855"/>
                  </a:cubicBezTo>
                  <a:close/>
                  <a:moveTo>
                    <a:pt x="1455" y="2758032"/>
                  </a:moveTo>
                  <a:cubicBezTo>
                    <a:pt x="177591" y="2958870"/>
                    <a:pt x="522539" y="3056328"/>
                    <a:pt x="823260" y="3085716"/>
                  </a:cubicBezTo>
                  <a:cubicBezTo>
                    <a:pt x="836237" y="3203756"/>
                    <a:pt x="868282" y="3316114"/>
                    <a:pt x="916781" y="3419465"/>
                  </a:cubicBezTo>
                  <a:cubicBezTo>
                    <a:pt x="553826" y="3407844"/>
                    <a:pt x="185565" y="3298305"/>
                    <a:pt x="6261" y="3070298"/>
                  </a:cubicBezTo>
                  <a:cubicBezTo>
                    <a:pt x="13084" y="3074475"/>
                    <a:pt x="14745" y="3046932"/>
                    <a:pt x="1455" y="2758032"/>
                  </a:cubicBezTo>
                  <a:close/>
                  <a:moveTo>
                    <a:pt x="3880153" y="2733869"/>
                  </a:moveTo>
                  <a:cubicBezTo>
                    <a:pt x="3866863" y="3022769"/>
                    <a:pt x="3868524" y="3050312"/>
                    <a:pt x="3875347" y="3046135"/>
                  </a:cubicBezTo>
                  <a:cubicBezTo>
                    <a:pt x="3714650" y="3227931"/>
                    <a:pt x="3402172" y="3387671"/>
                    <a:pt x="2957054" y="3395450"/>
                  </a:cubicBezTo>
                  <a:cubicBezTo>
                    <a:pt x="3001703" y="3291967"/>
                    <a:pt x="3030894" y="3180307"/>
                    <a:pt x="3041718" y="3063353"/>
                  </a:cubicBezTo>
                  <a:cubicBezTo>
                    <a:pt x="3346235" y="3035739"/>
                    <a:pt x="3700756" y="2938426"/>
                    <a:pt x="3880153" y="2733869"/>
                  </a:cubicBezTo>
                  <a:close/>
                  <a:moveTo>
                    <a:pt x="1820161" y="2670546"/>
                  </a:moveTo>
                  <a:lnTo>
                    <a:pt x="1820161" y="2807794"/>
                  </a:lnTo>
                  <a:cubicBezTo>
                    <a:pt x="1784534" y="2791726"/>
                    <a:pt x="1761919" y="2767633"/>
                    <a:pt x="1761090" y="2740643"/>
                  </a:cubicBezTo>
                  <a:cubicBezTo>
                    <a:pt x="1760228" y="2712584"/>
                    <a:pt x="1783091" y="2687237"/>
                    <a:pt x="1820161" y="2670546"/>
                  </a:cubicBezTo>
                  <a:close/>
                  <a:moveTo>
                    <a:pt x="1820161" y="2351698"/>
                  </a:moveTo>
                  <a:lnTo>
                    <a:pt x="1820161" y="2426781"/>
                  </a:lnTo>
                  <a:cubicBezTo>
                    <a:pt x="1541058" y="2454722"/>
                    <a:pt x="1332994" y="2587385"/>
                    <a:pt x="1337817" y="2744384"/>
                  </a:cubicBezTo>
                  <a:cubicBezTo>
                    <a:pt x="1342529" y="2897779"/>
                    <a:pt x="1548926" y="3024362"/>
                    <a:pt x="1820161" y="3051732"/>
                  </a:cubicBezTo>
                  <a:lnTo>
                    <a:pt x="1820161" y="3217389"/>
                  </a:lnTo>
                  <a:cubicBezTo>
                    <a:pt x="1786002" y="3201854"/>
                    <a:pt x="1763663" y="3178972"/>
                    <a:pt x="1761274" y="3153060"/>
                  </a:cubicBezTo>
                  <a:lnTo>
                    <a:pt x="1338460" y="3164281"/>
                  </a:lnTo>
                  <a:cubicBezTo>
                    <a:pt x="1352256" y="3313879"/>
                    <a:pt x="1556620" y="3434536"/>
                    <a:pt x="1820161" y="3461071"/>
                  </a:cubicBezTo>
                  <a:lnTo>
                    <a:pt x="1820161" y="3539697"/>
                  </a:lnTo>
                  <a:lnTo>
                    <a:pt x="2029821" y="3539697"/>
                  </a:lnTo>
                  <a:lnTo>
                    <a:pt x="2029821" y="3462128"/>
                  </a:lnTo>
                  <a:cubicBezTo>
                    <a:pt x="2315071" y="3436849"/>
                    <a:pt x="2529344" y="3302606"/>
                    <a:pt x="2524450" y="3143308"/>
                  </a:cubicBezTo>
                  <a:cubicBezTo>
                    <a:pt x="2519668" y="2987610"/>
                    <a:pt x="2307099" y="2859535"/>
                    <a:pt x="2029821" y="2834965"/>
                  </a:cubicBezTo>
                  <a:lnTo>
                    <a:pt x="2029821" y="2665297"/>
                  </a:lnTo>
                  <a:cubicBezTo>
                    <a:pt x="2070848" y="2680600"/>
                    <a:pt x="2098329" y="2705732"/>
                    <a:pt x="2100994" y="2734632"/>
                  </a:cubicBezTo>
                  <a:lnTo>
                    <a:pt x="2523807" y="2723411"/>
                  </a:lnTo>
                  <a:cubicBezTo>
                    <a:pt x="2509797" y="2571487"/>
                    <a:pt x="2299247" y="2449410"/>
                    <a:pt x="2029821" y="2425195"/>
                  </a:cubicBezTo>
                  <a:lnTo>
                    <a:pt x="2029821" y="2351698"/>
                  </a:lnTo>
                  <a:close/>
                  <a:moveTo>
                    <a:pt x="1455" y="2347712"/>
                  </a:moveTo>
                  <a:cubicBezTo>
                    <a:pt x="183117" y="2554851"/>
                    <a:pt x="544352" y="2652021"/>
                    <a:pt x="851373" y="2678440"/>
                  </a:cubicBezTo>
                  <a:cubicBezTo>
                    <a:pt x="827251" y="2766976"/>
                    <a:pt x="815133" y="2860130"/>
                    <a:pt x="815133" y="2956114"/>
                  </a:cubicBezTo>
                  <a:cubicBezTo>
                    <a:pt x="815133" y="2971896"/>
                    <a:pt x="815461" y="2987602"/>
                    <a:pt x="817509" y="3003166"/>
                  </a:cubicBezTo>
                  <a:cubicBezTo>
                    <a:pt x="488191" y="2976547"/>
                    <a:pt x="169203" y="2867179"/>
                    <a:pt x="6261" y="2659978"/>
                  </a:cubicBezTo>
                  <a:cubicBezTo>
                    <a:pt x="13084" y="2664155"/>
                    <a:pt x="14745" y="2636612"/>
                    <a:pt x="1455" y="2347712"/>
                  </a:cubicBezTo>
                  <a:close/>
                  <a:moveTo>
                    <a:pt x="3880153" y="2329379"/>
                  </a:moveTo>
                  <a:cubicBezTo>
                    <a:pt x="3866863" y="2618279"/>
                    <a:pt x="3868524" y="2645822"/>
                    <a:pt x="3875347" y="2641645"/>
                  </a:cubicBezTo>
                  <a:cubicBezTo>
                    <a:pt x="3725516" y="2811149"/>
                    <a:pt x="3443734" y="2961479"/>
                    <a:pt x="3045509" y="2988274"/>
                  </a:cubicBezTo>
                  <a:lnTo>
                    <a:pt x="3047133" y="2956114"/>
                  </a:lnTo>
                  <a:cubicBezTo>
                    <a:pt x="3047133" y="2854429"/>
                    <a:pt x="3033534" y="2755921"/>
                    <a:pt x="3006831" y="2662641"/>
                  </a:cubicBezTo>
                  <a:cubicBezTo>
                    <a:pt x="3318650" y="2638590"/>
                    <a:pt x="3693842" y="2541819"/>
                    <a:pt x="3880153" y="2329379"/>
                  </a:cubicBezTo>
                  <a:close/>
                  <a:moveTo>
                    <a:pt x="1931133" y="1937697"/>
                  </a:moveTo>
                  <a:cubicBezTo>
                    <a:pt x="2487898" y="1937697"/>
                    <a:pt x="2939245" y="2388994"/>
                    <a:pt x="2939245" y="2945697"/>
                  </a:cubicBezTo>
                  <a:cubicBezTo>
                    <a:pt x="2939245" y="3502400"/>
                    <a:pt x="2487898" y="3953697"/>
                    <a:pt x="1931133" y="3953697"/>
                  </a:cubicBezTo>
                  <a:cubicBezTo>
                    <a:pt x="1374368" y="3953697"/>
                    <a:pt x="923021" y="3502400"/>
                    <a:pt x="923021" y="2945697"/>
                  </a:cubicBezTo>
                  <a:cubicBezTo>
                    <a:pt x="923021" y="2388994"/>
                    <a:pt x="1374368" y="1937697"/>
                    <a:pt x="1931133" y="1937697"/>
                  </a:cubicBezTo>
                  <a:close/>
                  <a:moveTo>
                    <a:pt x="1455" y="1937392"/>
                  </a:moveTo>
                  <a:cubicBezTo>
                    <a:pt x="214734" y="2180582"/>
                    <a:pt x="675532" y="2272194"/>
                    <a:pt x="1005427" y="2276729"/>
                  </a:cubicBezTo>
                  <a:lnTo>
                    <a:pt x="1048467" y="2274995"/>
                  </a:lnTo>
                  <a:cubicBezTo>
                    <a:pt x="973036" y="2370730"/>
                    <a:pt x="913948" y="2479702"/>
                    <a:pt x="874973" y="2597837"/>
                  </a:cubicBezTo>
                  <a:cubicBezTo>
                    <a:pt x="525848" y="2578625"/>
                    <a:pt x="178686" y="2468917"/>
                    <a:pt x="6261" y="2249658"/>
                  </a:cubicBezTo>
                  <a:cubicBezTo>
                    <a:pt x="13084" y="2253835"/>
                    <a:pt x="14745" y="2226292"/>
                    <a:pt x="1455" y="1937392"/>
                  </a:cubicBezTo>
                  <a:close/>
                  <a:moveTo>
                    <a:pt x="3880153" y="1924889"/>
                  </a:moveTo>
                  <a:cubicBezTo>
                    <a:pt x="3866863" y="2213789"/>
                    <a:pt x="3868524" y="2241332"/>
                    <a:pt x="3875347" y="2237155"/>
                  </a:cubicBezTo>
                  <a:cubicBezTo>
                    <a:pt x="3717776" y="2415415"/>
                    <a:pt x="3414270" y="2572469"/>
                    <a:pt x="2982846" y="2585687"/>
                  </a:cubicBezTo>
                  <a:cubicBezTo>
                    <a:pt x="2942265" y="2466665"/>
                    <a:pt x="2881020" y="2357243"/>
                    <a:pt x="2803561" y="2261302"/>
                  </a:cubicBezTo>
                  <a:cubicBezTo>
                    <a:pt x="2828324" y="2263132"/>
                    <a:pt x="2852587" y="2263902"/>
                    <a:pt x="2876180" y="2264226"/>
                  </a:cubicBezTo>
                  <a:cubicBezTo>
                    <a:pt x="3206076" y="2259691"/>
                    <a:pt x="3666874" y="2168079"/>
                    <a:pt x="3880153" y="1924889"/>
                  </a:cubicBezTo>
                  <a:close/>
                  <a:moveTo>
                    <a:pt x="2970728" y="1742046"/>
                  </a:moveTo>
                  <a:cubicBezTo>
                    <a:pt x="3013265" y="1749515"/>
                    <a:pt x="3041163" y="1761838"/>
                    <a:pt x="3042085" y="1775832"/>
                  </a:cubicBezTo>
                  <a:cubicBezTo>
                    <a:pt x="3043042" y="1790346"/>
                    <a:pt x="3014760" y="1803303"/>
                    <a:pt x="2970728" y="1811155"/>
                  </a:cubicBezTo>
                  <a:close/>
                  <a:moveTo>
                    <a:pt x="2761068" y="1553800"/>
                  </a:moveTo>
                  <a:lnTo>
                    <a:pt x="2761068" y="1617752"/>
                  </a:lnTo>
                  <a:cubicBezTo>
                    <a:pt x="2725441" y="1610265"/>
                    <a:pt x="2702826" y="1599039"/>
                    <a:pt x="2701997" y="1586462"/>
                  </a:cubicBezTo>
                  <a:cubicBezTo>
                    <a:pt x="2701135" y="1573388"/>
                    <a:pt x="2723998" y="1561577"/>
                    <a:pt x="2761068" y="1553800"/>
                  </a:cubicBezTo>
                  <a:close/>
                  <a:moveTo>
                    <a:pt x="2761068" y="1405229"/>
                  </a:moveTo>
                  <a:lnTo>
                    <a:pt x="2761068" y="1440215"/>
                  </a:lnTo>
                  <a:cubicBezTo>
                    <a:pt x="2481965" y="1453234"/>
                    <a:pt x="2273901" y="1515050"/>
                    <a:pt x="2278724" y="1588206"/>
                  </a:cubicBezTo>
                  <a:cubicBezTo>
                    <a:pt x="2283436" y="1659682"/>
                    <a:pt x="2489833" y="1718665"/>
                    <a:pt x="2761068" y="1731418"/>
                  </a:cubicBezTo>
                  <a:lnTo>
                    <a:pt x="2761068" y="1808608"/>
                  </a:lnTo>
                  <a:cubicBezTo>
                    <a:pt x="2726909" y="1801369"/>
                    <a:pt x="2704570" y="1790707"/>
                    <a:pt x="2702181" y="1778633"/>
                  </a:cubicBezTo>
                  <a:lnTo>
                    <a:pt x="2279367" y="1783861"/>
                  </a:lnTo>
                  <a:cubicBezTo>
                    <a:pt x="2293163" y="1853568"/>
                    <a:pt x="2497527" y="1909790"/>
                    <a:pt x="2761068" y="1922154"/>
                  </a:cubicBezTo>
                  <a:lnTo>
                    <a:pt x="2761068" y="1958791"/>
                  </a:lnTo>
                  <a:lnTo>
                    <a:pt x="2970728" y="1958791"/>
                  </a:lnTo>
                  <a:lnTo>
                    <a:pt x="2970728" y="1922647"/>
                  </a:lnTo>
                  <a:cubicBezTo>
                    <a:pt x="3255978" y="1910868"/>
                    <a:pt x="3470251" y="1848316"/>
                    <a:pt x="3465357" y="1774089"/>
                  </a:cubicBezTo>
                  <a:cubicBezTo>
                    <a:pt x="3460575" y="1701540"/>
                    <a:pt x="3248006" y="1641862"/>
                    <a:pt x="2970728" y="1630413"/>
                  </a:cubicBezTo>
                  <a:lnTo>
                    <a:pt x="2970728" y="1551354"/>
                  </a:lnTo>
                  <a:cubicBezTo>
                    <a:pt x="3011755" y="1558485"/>
                    <a:pt x="3039236" y="1570195"/>
                    <a:pt x="3041901" y="1583662"/>
                  </a:cubicBezTo>
                  <a:lnTo>
                    <a:pt x="3464714" y="1578433"/>
                  </a:lnTo>
                  <a:cubicBezTo>
                    <a:pt x="3450704" y="1507642"/>
                    <a:pt x="3240154" y="1450759"/>
                    <a:pt x="2970728" y="1439476"/>
                  </a:cubicBezTo>
                  <a:lnTo>
                    <a:pt x="2970728" y="1405229"/>
                  </a:lnTo>
                  <a:close/>
                  <a:moveTo>
                    <a:pt x="2872041" y="1244391"/>
                  </a:moveTo>
                  <a:cubicBezTo>
                    <a:pt x="3428806" y="1244391"/>
                    <a:pt x="3880153" y="1453922"/>
                    <a:pt x="3880153" y="1712391"/>
                  </a:cubicBezTo>
                  <a:cubicBezTo>
                    <a:pt x="3880153" y="1970860"/>
                    <a:pt x="3428806" y="2180391"/>
                    <a:pt x="2872041" y="2180391"/>
                  </a:cubicBezTo>
                  <a:cubicBezTo>
                    <a:pt x="2823092" y="2180391"/>
                    <a:pt x="2774958" y="2178772"/>
                    <a:pt x="2727893" y="2175376"/>
                  </a:cubicBezTo>
                  <a:cubicBezTo>
                    <a:pt x="2525684" y="1968353"/>
                    <a:pt x="2243385" y="1840114"/>
                    <a:pt x="1931133" y="1840114"/>
                  </a:cubicBezTo>
                  <a:cubicBezTo>
                    <a:pt x="1612467" y="1840114"/>
                    <a:pt x="1324996" y="1973676"/>
                    <a:pt x="1122380" y="2188572"/>
                  </a:cubicBezTo>
                  <a:cubicBezTo>
                    <a:pt x="1087421" y="2190857"/>
                    <a:pt x="1051575" y="2191340"/>
                    <a:pt x="1014889" y="2190822"/>
                  </a:cubicBezTo>
                  <a:cubicBezTo>
                    <a:pt x="621954" y="2195721"/>
                    <a:pt x="201774" y="2087957"/>
                    <a:pt x="6261" y="1839338"/>
                  </a:cubicBezTo>
                  <a:cubicBezTo>
                    <a:pt x="13084" y="1843515"/>
                    <a:pt x="14745" y="1815972"/>
                    <a:pt x="1455" y="1527072"/>
                  </a:cubicBezTo>
                  <a:cubicBezTo>
                    <a:pt x="214734" y="1770262"/>
                    <a:pt x="675532" y="1861874"/>
                    <a:pt x="1005427" y="1866409"/>
                  </a:cubicBezTo>
                  <a:cubicBezTo>
                    <a:pt x="1278600" y="1862654"/>
                    <a:pt x="1641530" y="1799192"/>
                    <a:pt x="1878042" y="1637444"/>
                  </a:cubicBezTo>
                  <a:cubicBezTo>
                    <a:pt x="1954537" y="1414404"/>
                    <a:pt x="2370521" y="1244391"/>
                    <a:pt x="2872041" y="1244391"/>
                  </a:cubicBezTo>
                  <a:close/>
                  <a:moveTo>
                    <a:pt x="1455" y="1116752"/>
                  </a:moveTo>
                  <a:cubicBezTo>
                    <a:pt x="214734" y="1359942"/>
                    <a:pt x="675532" y="1451554"/>
                    <a:pt x="1005427" y="1456089"/>
                  </a:cubicBezTo>
                  <a:cubicBezTo>
                    <a:pt x="1335323" y="1451554"/>
                    <a:pt x="1796121" y="1359942"/>
                    <a:pt x="2009400" y="1116752"/>
                  </a:cubicBezTo>
                  <a:cubicBezTo>
                    <a:pt x="1996110" y="1405652"/>
                    <a:pt x="1997771" y="1433195"/>
                    <a:pt x="2004594" y="1429018"/>
                  </a:cubicBezTo>
                  <a:cubicBezTo>
                    <a:pt x="1835430" y="1620392"/>
                    <a:pt x="1498069" y="1787326"/>
                    <a:pt x="1014889" y="1780502"/>
                  </a:cubicBezTo>
                  <a:cubicBezTo>
                    <a:pt x="621954" y="1785401"/>
                    <a:pt x="201774" y="1677637"/>
                    <a:pt x="6261" y="1429018"/>
                  </a:cubicBezTo>
                  <a:cubicBezTo>
                    <a:pt x="13084" y="1433195"/>
                    <a:pt x="14745" y="1405652"/>
                    <a:pt x="1455" y="1116752"/>
                  </a:cubicBezTo>
                  <a:close/>
                  <a:moveTo>
                    <a:pt x="1455" y="706432"/>
                  </a:moveTo>
                  <a:cubicBezTo>
                    <a:pt x="214734" y="949622"/>
                    <a:pt x="675532" y="1041234"/>
                    <a:pt x="1005427" y="1045769"/>
                  </a:cubicBezTo>
                  <a:cubicBezTo>
                    <a:pt x="1335323" y="1041234"/>
                    <a:pt x="1796121" y="949622"/>
                    <a:pt x="2009400" y="706432"/>
                  </a:cubicBezTo>
                  <a:cubicBezTo>
                    <a:pt x="1996110" y="995332"/>
                    <a:pt x="1997771" y="1022875"/>
                    <a:pt x="2004594" y="1018698"/>
                  </a:cubicBezTo>
                  <a:cubicBezTo>
                    <a:pt x="1835430" y="1210072"/>
                    <a:pt x="1498069" y="1377006"/>
                    <a:pt x="1014889" y="1370182"/>
                  </a:cubicBezTo>
                  <a:cubicBezTo>
                    <a:pt x="621954" y="1375081"/>
                    <a:pt x="201774" y="1267317"/>
                    <a:pt x="6261" y="1018698"/>
                  </a:cubicBezTo>
                  <a:cubicBezTo>
                    <a:pt x="13084" y="1022875"/>
                    <a:pt x="14745" y="995332"/>
                    <a:pt x="1455" y="706432"/>
                  </a:cubicBezTo>
                  <a:close/>
                  <a:moveTo>
                    <a:pt x="1106799" y="489687"/>
                  </a:moveTo>
                  <a:cubicBezTo>
                    <a:pt x="1149336" y="497156"/>
                    <a:pt x="1177233" y="509479"/>
                    <a:pt x="1178156" y="523473"/>
                  </a:cubicBezTo>
                  <a:cubicBezTo>
                    <a:pt x="1179112" y="537987"/>
                    <a:pt x="1150831" y="550944"/>
                    <a:pt x="1106799" y="558796"/>
                  </a:cubicBezTo>
                  <a:close/>
                  <a:moveTo>
                    <a:pt x="897139" y="301441"/>
                  </a:moveTo>
                  <a:lnTo>
                    <a:pt x="897139" y="365393"/>
                  </a:lnTo>
                  <a:cubicBezTo>
                    <a:pt x="861512" y="357906"/>
                    <a:pt x="838897" y="346680"/>
                    <a:pt x="838068" y="334103"/>
                  </a:cubicBezTo>
                  <a:cubicBezTo>
                    <a:pt x="837206" y="321029"/>
                    <a:pt x="860069" y="309218"/>
                    <a:pt x="897139" y="301441"/>
                  </a:cubicBezTo>
                  <a:close/>
                  <a:moveTo>
                    <a:pt x="897139" y="152870"/>
                  </a:moveTo>
                  <a:lnTo>
                    <a:pt x="897139" y="187856"/>
                  </a:lnTo>
                  <a:cubicBezTo>
                    <a:pt x="618036" y="200875"/>
                    <a:pt x="409972" y="262691"/>
                    <a:pt x="414795" y="335847"/>
                  </a:cubicBezTo>
                  <a:cubicBezTo>
                    <a:pt x="419507" y="407323"/>
                    <a:pt x="625904" y="466306"/>
                    <a:pt x="897139" y="479059"/>
                  </a:cubicBezTo>
                  <a:lnTo>
                    <a:pt x="897139" y="556249"/>
                  </a:lnTo>
                  <a:cubicBezTo>
                    <a:pt x="862980" y="549010"/>
                    <a:pt x="840641" y="538348"/>
                    <a:pt x="838251" y="526274"/>
                  </a:cubicBezTo>
                  <a:lnTo>
                    <a:pt x="415438" y="531502"/>
                  </a:lnTo>
                  <a:cubicBezTo>
                    <a:pt x="429234" y="601209"/>
                    <a:pt x="633598" y="657431"/>
                    <a:pt x="897139" y="669795"/>
                  </a:cubicBezTo>
                  <a:lnTo>
                    <a:pt x="897139" y="706432"/>
                  </a:lnTo>
                  <a:lnTo>
                    <a:pt x="1106799" y="706432"/>
                  </a:lnTo>
                  <a:lnTo>
                    <a:pt x="1106799" y="670288"/>
                  </a:lnTo>
                  <a:cubicBezTo>
                    <a:pt x="1392049" y="658509"/>
                    <a:pt x="1606322" y="595956"/>
                    <a:pt x="1601428" y="521730"/>
                  </a:cubicBezTo>
                  <a:cubicBezTo>
                    <a:pt x="1596646" y="449181"/>
                    <a:pt x="1384077" y="389502"/>
                    <a:pt x="1106799" y="378054"/>
                  </a:cubicBezTo>
                  <a:lnTo>
                    <a:pt x="1106799" y="298995"/>
                  </a:lnTo>
                  <a:cubicBezTo>
                    <a:pt x="1147826" y="306126"/>
                    <a:pt x="1175307" y="317836"/>
                    <a:pt x="1177972" y="331303"/>
                  </a:cubicBezTo>
                  <a:lnTo>
                    <a:pt x="1600785" y="326074"/>
                  </a:lnTo>
                  <a:cubicBezTo>
                    <a:pt x="1586775" y="255283"/>
                    <a:pt x="1376225" y="198400"/>
                    <a:pt x="1106799" y="187117"/>
                  </a:cubicBezTo>
                  <a:lnTo>
                    <a:pt x="1106799" y="152870"/>
                  </a:lnTo>
                  <a:close/>
                  <a:moveTo>
                    <a:pt x="1008112" y="0"/>
                  </a:moveTo>
                  <a:cubicBezTo>
                    <a:pt x="1564877" y="0"/>
                    <a:pt x="2016224" y="209531"/>
                    <a:pt x="2016224" y="468000"/>
                  </a:cubicBezTo>
                  <a:cubicBezTo>
                    <a:pt x="2016224" y="726469"/>
                    <a:pt x="1564877" y="936000"/>
                    <a:pt x="1008112" y="936000"/>
                  </a:cubicBezTo>
                  <a:cubicBezTo>
                    <a:pt x="451347" y="936000"/>
                    <a:pt x="0" y="726469"/>
                    <a:pt x="0" y="468000"/>
                  </a:cubicBezTo>
                  <a:cubicBezTo>
                    <a:pt x="0" y="209531"/>
                    <a:pt x="451347" y="0"/>
                    <a:pt x="1008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5" name="Round Same Side Corner Rectangle 24">
              <a:extLst>
                <a:ext uri="{FF2B5EF4-FFF2-40B4-BE49-F238E27FC236}">
                  <a16:creationId xmlns:a16="http://schemas.microsoft.com/office/drawing/2014/main" id="{C189EA27-BC5E-47E3-89D5-F0E4D503EC1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577254" y="3944472"/>
              <a:ext cx="245686" cy="231212"/>
            </a:xfrm>
            <a:custGeom>
              <a:avLst/>
              <a:gdLst/>
              <a:ahLst/>
              <a:cxnLst/>
              <a:rect l="l" t="t" r="r" b="b"/>
              <a:pathLst>
                <a:path w="4021059" h="3784144">
                  <a:moveTo>
                    <a:pt x="1438082" y="3038644"/>
                  </a:moveTo>
                  <a:cubicBezTo>
                    <a:pt x="1438082" y="2940622"/>
                    <a:pt x="1358620" y="2861160"/>
                    <a:pt x="1260598" y="2861160"/>
                  </a:cubicBezTo>
                  <a:cubicBezTo>
                    <a:pt x="1162576" y="2861160"/>
                    <a:pt x="1083114" y="2940622"/>
                    <a:pt x="1083114" y="3038644"/>
                  </a:cubicBezTo>
                  <a:cubicBezTo>
                    <a:pt x="1083114" y="3136666"/>
                    <a:pt x="1162576" y="3216128"/>
                    <a:pt x="1260598" y="3216128"/>
                  </a:cubicBezTo>
                  <a:cubicBezTo>
                    <a:pt x="1358620" y="3216128"/>
                    <a:pt x="1438082" y="3136666"/>
                    <a:pt x="1438082" y="3038644"/>
                  </a:cubicBezTo>
                  <a:close/>
                  <a:moveTo>
                    <a:pt x="1685789" y="2848634"/>
                  </a:moveTo>
                  <a:lnTo>
                    <a:pt x="1685789" y="3784144"/>
                  </a:lnTo>
                  <a:lnTo>
                    <a:pt x="835406" y="3784144"/>
                  </a:lnTo>
                  <a:lnTo>
                    <a:pt x="835406" y="2848634"/>
                  </a:lnTo>
                  <a:cubicBezTo>
                    <a:pt x="835406" y="2715464"/>
                    <a:pt x="943362" y="2607508"/>
                    <a:pt x="1076532" y="2607508"/>
                  </a:cubicBezTo>
                  <a:lnTo>
                    <a:pt x="1444663" y="2607508"/>
                  </a:lnTo>
                  <a:cubicBezTo>
                    <a:pt x="1577833" y="2607508"/>
                    <a:pt x="1685789" y="2715464"/>
                    <a:pt x="1685789" y="2848634"/>
                  </a:cubicBezTo>
                  <a:close/>
                  <a:moveTo>
                    <a:pt x="2681691" y="1560784"/>
                  </a:moveTo>
                  <a:lnTo>
                    <a:pt x="2520278" y="1399371"/>
                  </a:lnTo>
                  <a:lnTo>
                    <a:pt x="2520278" y="1722197"/>
                  </a:lnTo>
                  <a:close/>
                  <a:moveTo>
                    <a:pt x="2690551" y="2062563"/>
                  </a:moveTo>
                  <a:lnTo>
                    <a:pt x="2571773" y="2172028"/>
                  </a:lnTo>
                  <a:lnTo>
                    <a:pt x="2571565" y="2170767"/>
                  </a:lnTo>
                  <a:cubicBezTo>
                    <a:pt x="2565295" y="2133316"/>
                    <a:pt x="2579835" y="2102890"/>
                    <a:pt x="2605809" y="2080762"/>
                  </a:cubicBezTo>
                  <a:lnTo>
                    <a:pt x="2605085" y="2080039"/>
                  </a:lnTo>
                  <a:cubicBezTo>
                    <a:pt x="2629312" y="2061231"/>
                    <a:pt x="2660801" y="2054760"/>
                    <a:pt x="2690551" y="2062563"/>
                  </a:cubicBezTo>
                  <a:close/>
                  <a:moveTo>
                    <a:pt x="2805318" y="271915"/>
                  </a:moveTo>
                  <a:cubicBezTo>
                    <a:pt x="2805318" y="213510"/>
                    <a:pt x="2757972" y="166164"/>
                    <a:pt x="2699567" y="166165"/>
                  </a:cubicBezTo>
                  <a:lnTo>
                    <a:pt x="2605985" y="166164"/>
                  </a:lnTo>
                  <a:cubicBezTo>
                    <a:pt x="2569718" y="166164"/>
                    <a:pt x="2537715" y="184420"/>
                    <a:pt x="2520278" y="213348"/>
                  </a:cubicBezTo>
                  <a:lnTo>
                    <a:pt x="2520278" y="1144667"/>
                  </a:lnTo>
                  <a:lnTo>
                    <a:pt x="2805318" y="1429706"/>
                  </a:lnTo>
                  <a:close/>
                  <a:moveTo>
                    <a:pt x="2914414" y="2183230"/>
                  </a:moveTo>
                  <a:cubicBezTo>
                    <a:pt x="2916138" y="2161337"/>
                    <a:pt x="2914974" y="2139034"/>
                    <a:pt x="2910723" y="2116871"/>
                  </a:cubicBezTo>
                  <a:cubicBezTo>
                    <a:pt x="2904917" y="2086596"/>
                    <a:pt x="2893664" y="2058206"/>
                    <a:pt x="2877586" y="2033043"/>
                  </a:cubicBezTo>
                  <a:lnTo>
                    <a:pt x="2910320" y="2002876"/>
                  </a:lnTo>
                  <a:lnTo>
                    <a:pt x="2839132" y="1925632"/>
                  </a:lnTo>
                  <a:lnTo>
                    <a:pt x="2804911" y="1957169"/>
                  </a:lnTo>
                  <a:cubicBezTo>
                    <a:pt x="2786423" y="1944693"/>
                    <a:pt x="2766308" y="1928861"/>
                    <a:pt x="2744536" y="1921686"/>
                  </a:cubicBezTo>
                  <a:cubicBezTo>
                    <a:pt x="2663685" y="1894525"/>
                    <a:pt x="2593444" y="1900720"/>
                    <a:pt x="2520278" y="1962365"/>
                  </a:cubicBezTo>
                  <a:lnTo>
                    <a:pt x="2520278" y="2377609"/>
                  </a:lnTo>
                  <a:lnTo>
                    <a:pt x="2534679" y="2403844"/>
                  </a:lnTo>
                  <a:cubicBezTo>
                    <a:pt x="2535520" y="2412330"/>
                    <a:pt x="2535725" y="2419536"/>
                    <a:pt x="2535211" y="2425889"/>
                  </a:cubicBezTo>
                  <a:cubicBezTo>
                    <a:pt x="2534104" y="2439525"/>
                    <a:pt x="2529673" y="2449229"/>
                    <a:pt x="2520278" y="2458554"/>
                  </a:cubicBezTo>
                  <a:lnTo>
                    <a:pt x="2520278" y="2643589"/>
                  </a:lnTo>
                  <a:cubicBezTo>
                    <a:pt x="2555319" y="2634093"/>
                    <a:pt x="2587477" y="2615579"/>
                    <a:pt x="2615369" y="2590681"/>
                  </a:cubicBezTo>
                  <a:lnTo>
                    <a:pt x="2615836" y="2591152"/>
                  </a:lnTo>
                  <a:cubicBezTo>
                    <a:pt x="2616723" y="2590269"/>
                    <a:pt x="2617603" y="2589375"/>
                    <a:pt x="2618311" y="2588315"/>
                  </a:cubicBezTo>
                  <a:lnTo>
                    <a:pt x="2619475" y="2587378"/>
                  </a:lnTo>
                  <a:lnTo>
                    <a:pt x="2619297" y="2587184"/>
                  </a:lnTo>
                  <a:cubicBezTo>
                    <a:pt x="2669117" y="2535196"/>
                    <a:pt x="2699996" y="2462122"/>
                    <a:pt x="2687110" y="2392597"/>
                  </a:cubicBezTo>
                  <a:cubicBezTo>
                    <a:pt x="2678683" y="2347127"/>
                    <a:pt x="2659987" y="2307337"/>
                    <a:pt x="2625854" y="2265038"/>
                  </a:cubicBezTo>
                  <a:lnTo>
                    <a:pt x="2766406" y="2135507"/>
                  </a:lnTo>
                  <a:lnTo>
                    <a:pt x="2769253" y="2144002"/>
                  </a:lnTo>
                  <a:cubicBezTo>
                    <a:pt x="2776409" y="2181310"/>
                    <a:pt x="2762789" y="2219567"/>
                    <a:pt x="2733668" y="2243962"/>
                  </a:cubicBezTo>
                  <a:lnTo>
                    <a:pt x="2826169" y="2354385"/>
                  </a:lnTo>
                  <a:cubicBezTo>
                    <a:pt x="2878065" y="2310913"/>
                    <a:pt x="2909241" y="2248912"/>
                    <a:pt x="2914414" y="2183230"/>
                  </a:cubicBezTo>
                  <a:close/>
                  <a:moveTo>
                    <a:pt x="3235338" y="2774350"/>
                  </a:moveTo>
                  <a:cubicBezTo>
                    <a:pt x="3235338" y="2877325"/>
                    <a:pt x="3151861" y="2960802"/>
                    <a:pt x="3048886" y="2960802"/>
                  </a:cubicBezTo>
                  <a:cubicBezTo>
                    <a:pt x="2945911" y="2960803"/>
                    <a:pt x="2862434" y="2877325"/>
                    <a:pt x="2862434" y="2774350"/>
                  </a:cubicBezTo>
                  <a:cubicBezTo>
                    <a:pt x="2862434" y="2671376"/>
                    <a:pt x="2945911" y="2587898"/>
                    <a:pt x="3048886" y="2587898"/>
                  </a:cubicBezTo>
                  <a:cubicBezTo>
                    <a:pt x="3151861" y="2587898"/>
                    <a:pt x="3235338" y="2671376"/>
                    <a:pt x="3235338" y="2774350"/>
                  </a:cubicBezTo>
                  <a:close/>
                  <a:moveTo>
                    <a:pt x="3606651" y="2485745"/>
                  </a:moveTo>
                  <a:lnTo>
                    <a:pt x="3292699" y="2171793"/>
                  </a:lnTo>
                  <a:lnTo>
                    <a:pt x="2520278" y="2944214"/>
                  </a:lnTo>
                  <a:lnTo>
                    <a:pt x="2520278" y="3010525"/>
                  </a:lnTo>
                  <a:lnTo>
                    <a:pt x="2808865" y="3299112"/>
                  </a:lnTo>
                  <a:cubicBezTo>
                    <a:pt x="2860660" y="3255244"/>
                    <a:pt x="2927822" y="3229604"/>
                    <a:pt x="3000972" y="3229604"/>
                  </a:cubicBezTo>
                  <a:cubicBezTo>
                    <a:pt x="3062536" y="3229604"/>
                    <a:pt x="3119856" y="3247765"/>
                    <a:pt x="3167617" y="3279410"/>
                  </a:cubicBezTo>
                  <a:lnTo>
                    <a:pt x="3587562" y="2859467"/>
                  </a:lnTo>
                  <a:cubicBezTo>
                    <a:pt x="3545449" y="2800746"/>
                    <a:pt x="3525068" y="2726637"/>
                    <a:pt x="3534396" y="2649265"/>
                  </a:cubicBezTo>
                  <a:cubicBezTo>
                    <a:pt x="3541975" y="2586391"/>
                    <a:pt x="3568098" y="2530271"/>
                    <a:pt x="3606651" y="2485745"/>
                  </a:cubicBezTo>
                  <a:close/>
                  <a:moveTo>
                    <a:pt x="4021059" y="2645448"/>
                  </a:moveTo>
                  <a:lnTo>
                    <a:pt x="2951795" y="3714712"/>
                  </a:lnTo>
                  <a:lnTo>
                    <a:pt x="2509320" y="3272237"/>
                  </a:lnTo>
                  <a:cubicBezTo>
                    <a:pt x="2467852" y="3459824"/>
                    <a:pt x="2300387" y="3599829"/>
                    <a:pt x="2100223" y="3599828"/>
                  </a:cubicBezTo>
                  <a:lnTo>
                    <a:pt x="1854311" y="3599828"/>
                  </a:lnTo>
                  <a:lnTo>
                    <a:pt x="1854311" y="2814686"/>
                  </a:lnTo>
                  <a:cubicBezTo>
                    <a:pt x="1854311" y="2634262"/>
                    <a:pt x="1708049" y="2488000"/>
                    <a:pt x="1527625" y="2488000"/>
                  </a:cubicBezTo>
                  <a:lnTo>
                    <a:pt x="1028869" y="2488000"/>
                  </a:lnTo>
                  <a:cubicBezTo>
                    <a:pt x="848445" y="2488000"/>
                    <a:pt x="702182" y="2634263"/>
                    <a:pt x="702182" y="2814687"/>
                  </a:cubicBezTo>
                  <a:lnTo>
                    <a:pt x="702182" y="3599827"/>
                  </a:lnTo>
                  <a:lnTo>
                    <a:pt x="420055" y="3599828"/>
                  </a:lnTo>
                  <a:cubicBezTo>
                    <a:pt x="188065" y="3599829"/>
                    <a:pt x="-1" y="3411763"/>
                    <a:pt x="0" y="3179773"/>
                  </a:cubicBezTo>
                  <a:lnTo>
                    <a:pt x="0" y="0"/>
                  </a:lnTo>
                  <a:lnTo>
                    <a:pt x="2520277" y="0"/>
                  </a:lnTo>
                  <a:lnTo>
                    <a:pt x="2520278" y="1"/>
                  </a:lnTo>
                  <a:lnTo>
                    <a:pt x="2669855" y="1"/>
                  </a:lnTo>
                  <a:cubicBezTo>
                    <a:pt x="2828680" y="1"/>
                    <a:pt x="2957434" y="128755"/>
                    <a:pt x="2957434" y="287580"/>
                  </a:cubicBezTo>
                  <a:lnTo>
                    <a:pt x="2957433" y="1512336"/>
                  </a:lnTo>
                  <a:cubicBezTo>
                    <a:pt x="2957434" y="1533672"/>
                    <a:pt x="2955111" y="1554464"/>
                    <a:pt x="2949906" y="157429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C233F9CF-067B-4FAF-A433-0BD396759F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08092" y="4129804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7" name="Diagonal Stripe 18">
              <a:extLst>
                <a:ext uri="{FF2B5EF4-FFF2-40B4-BE49-F238E27FC236}">
                  <a16:creationId xmlns:a16="http://schemas.microsoft.com/office/drawing/2014/main" id="{777EC5FF-CAA6-45E0-B453-0C16BCAED221}"/>
                </a:ext>
              </a:extLst>
            </p:cNvPr>
            <p:cNvSpPr>
              <a:spLocks noChangeAspect="1"/>
            </p:cNvSpPr>
            <p:nvPr/>
          </p:nvSpPr>
          <p:spPr>
            <a:xfrm rot="2848566">
              <a:off x="4532867" y="3755912"/>
              <a:ext cx="270657" cy="270254"/>
            </a:xfrm>
            <a:custGeom>
              <a:avLst/>
              <a:gdLst>
                <a:gd name="connsiteX0" fmla="*/ 2711097 w 4203112"/>
                <a:gd name="connsiteY0" fmla="*/ 2591096 h 4242998"/>
                <a:gd name="connsiteX1" fmla="*/ 2769667 w 4203112"/>
                <a:gd name="connsiteY1" fmla="*/ 2552217 h 4242998"/>
                <a:gd name="connsiteX2" fmla="*/ 2887654 w 4203112"/>
                <a:gd name="connsiteY2" fmla="*/ 2586370 h 4242998"/>
                <a:gd name="connsiteX3" fmla="*/ 2942683 w 4203112"/>
                <a:gd name="connsiteY3" fmla="*/ 2773697 h 4242998"/>
                <a:gd name="connsiteX4" fmla="*/ 2935472 w 4203112"/>
                <a:gd name="connsiteY4" fmla="*/ 2796870 h 4242998"/>
                <a:gd name="connsiteX5" fmla="*/ 2711097 w 4203112"/>
                <a:gd name="connsiteY5" fmla="*/ 2591096 h 4242998"/>
                <a:gd name="connsiteX6" fmla="*/ 2171384 w 4203112"/>
                <a:gd name="connsiteY6" fmla="*/ 2337588 h 4242998"/>
                <a:gd name="connsiteX7" fmla="*/ 2373058 w 4203112"/>
                <a:gd name="connsiteY7" fmla="*/ 2522544 h 4242998"/>
                <a:gd name="connsiteX8" fmla="*/ 2370959 w 4203112"/>
                <a:gd name="connsiteY8" fmla="*/ 2523075 h 4242998"/>
                <a:gd name="connsiteX9" fmla="*/ 2214151 w 4203112"/>
                <a:gd name="connsiteY9" fmla="*/ 2478059 h 4242998"/>
                <a:gd name="connsiteX10" fmla="*/ 2213034 w 4203112"/>
                <a:gd name="connsiteY10" fmla="*/ 2479384 h 4242998"/>
                <a:gd name="connsiteX11" fmla="*/ 2171384 w 4203112"/>
                <a:gd name="connsiteY11" fmla="*/ 2337588 h 4242998"/>
                <a:gd name="connsiteX12" fmla="*/ 1919108 w 4203112"/>
                <a:gd name="connsiteY12" fmla="*/ 2106226 h 4242998"/>
                <a:gd name="connsiteX13" fmla="*/ 1977212 w 4203112"/>
                <a:gd name="connsiteY13" fmla="*/ 2159513 h 4242998"/>
                <a:gd name="connsiteX14" fmla="*/ 1925891 w 4203112"/>
                <a:gd name="connsiteY14" fmla="*/ 2266478 h 4242998"/>
                <a:gd name="connsiteX15" fmla="*/ 2052710 w 4203112"/>
                <a:gd name="connsiteY15" fmla="*/ 2669358 h 4242998"/>
                <a:gd name="connsiteX16" fmla="*/ 2400744 w 4203112"/>
                <a:gd name="connsiteY16" fmla="*/ 2771636 h 4242998"/>
                <a:gd name="connsiteX17" fmla="*/ 2573309 w 4203112"/>
                <a:gd name="connsiteY17" fmla="*/ 2706193 h 4242998"/>
                <a:gd name="connsiteX18" fmla="*/ 2803909 w 4203112"/>
                <a:gd name="connsiteY18" fmla="*/ 2917676 h 4242998"/>
                <a:gd name="connsiteX19" fmla="*/ 2611209 w 4203112"/>
                <a:gd name="connsiteY19" fmla="*/ 2866675 h 4242998"/>
                <a:gd name="connsiteX20" fmla="*/ 2418743 w 4203112"/>
                <a:gd name="connsiteY20" fmla="*/ 3057571 h 4242998"/>
                <a:gd name="connsiteX21" fmla="*/ 2877490 w 4203112"/>
                <a:gd name="connsiteY21" fmla="*/ 3178631 h 4242998"/>
                <a:gd name="connsiteX22" fmla="*/ 3016268 w 4203112"/>
                <a:gd name="connsiteY22" fmla="*/ 3112430 h 4242998"/>
                <a:gd name="connsiteX23" fmla="*/ 3074759 w 4203112"/>
                <a:gd name="connsiteY23" fmla="*/ 3166072 h 4242998"/>
                <a:gd name="connsiteX24" fmla="*/ 3195039 w 4203112"/>
                <a:gd name="connsiteY24" fmla="*/ 3034919 h 4242998"/>
                <a:gd name="connsiteX25" fmla="*/ 3140917 w 4203112"/>
                <a:gd name="connsiteY25" fmla="*/ 2985283 h 4242998"/>
                <a:gd name="connsiteX26" fmla="*/ 3206354 w 4203112"/>
                <a:gd name="connsiteY26" fmla="*/ 2836645 h 4242998"/>
                <a:gd name="connsiteX27" fmla="*/ 3073603 w 4203112"/>
                <a:gd name="connsiteY27" fmla="*/ 2389446 h 4242998"/>
                <a:gd name="connsiteX28" fmla="*/ 3074334 w 4203112"/>
                <a:gd name="connsiteY28" fmla="*/ 2388590 h 4242998"/>
                <a:gd name="connsiteX29" fmla="*/ 3069192 w 4203112"/>
                <a:gd name="connsiteY29" fmla="*/ 2384816 h 4242998"/>
                <a:gd name="connsiteX30" fmla="*/ 3067445 w 4203112"/>
                <a:gd name="connsiteY30" fmla="*/ 2382983 h 4242998"/>
                <a:gd name="connsiteX31" fmla="*/ 3067143 w 4203112"/>
                <a:gd name="connsiteY31" fmla="*/ 2383312 h 4242998"/>
                <a:gd name="connsiteX32" fmla="*/ 2729016 w 4203112"/>
                <a:gd name="connsiteY32" fmla="*/ 2296491 h 4242998"/>
                <a:gd name="connsiteX33" fmla="*/ 2522385 w 4203112"/>
                <a:gd name="connsiteY33" fmla="*/ 2418029 h 4242998"/>
                <a:gd name="connsiteX34" fmla="*/ 2283741 w 4203112"/>
                <a:gd name="connsiteY34" fmla="*/ 2199168 h 4242998"/>
                <a:gd name="connsiteX35" fmla="*/ 2297678 w 4203112"/>
                <a:gd name="connsiteY35" fmla="*/ 2193154 h 4242998"/>
                <a:gd name="connsiteX36" fmla="*/ 2471482 w 4203112"/>
                <a:gd name="connsiteY36" fmla="*/ 2239020 h 4242998"/>
                <a:gd name="connsiteX37" fmla="*/ 2644745 w 4203112"/>
                <a:gd name="connsiteY37" fmla="*/ 2067171 h 4242998"/>
                <a:gd name="connsiteX38" fmla="*/ 2231772 w 4203112"/>
                <a:gd name="connsiteY38" fmla="*/ 1958190 h 4242998"/>
                <a:gd name="connsiteX39" fmla="*/ 2094967 w 4203112"/>
                <a:gd name="connsiteY39" fmla="*/ 2026044 h 4242998"/>
                <a:gd name="connsiteX40" fmla="*/ 2039388 w 4203112"/>
                <a:gd name="connsiteY40" fmla="*/ 1975073 h 4242998"/>
                <a:gd name="connsiteX41" fmla="*/ 1919108 w 4203112"/>
                <a:gd name="connsiteY41" fmla="*/ 2106226 h 4242998"/>
                <a:gd name="connsiteX42" fmla="*/ 1078927 w 4203112"/>
                <a:gd name="connsiteY42" fmla="*/ 2448738 h 4242998"/>
                <a:gd name="connsiteX43" fmla="*/ 2259074 w 4203112"/>
                <a:gd name="connsiteY43" fmla="*/ 1170963 h 4242998"/>
                <a:gd name="connsiteX44" fmla="*/ 3829901 w 4203112"/>
                <a:gd name="connsiteY44" fmla="*/ 1459901 h 4242998"/>
                <a:gd name="connsiteX45" fmla="*/ 3448965 w 4203112"/>
                <a:gd name="connsiteY45" fmla="*/ 3384214 h 4242998"/>
                <a:gd name="connsiteX46" fmla="*/ 1444117 w 4203112"/>
                <a:gd name="connsiteY46" fmla="*/ 3911639 h 4242998"/>
                <a:gd name="connsiteX47" fmla="*/ 1441457 w 4203112"/>
                <a:gd name="connsiteY47" fmla="*/ 3907642 h 4242998"/>
                <a:gd name="connsiteX48" fmla="*/ 1078927 w 4203112"/>
                <a:gd name="connsiteY48" fmla="*/ 2448738 h 4242998"/>
                <a:gd name="connsiteX49" fmla="*/ 844073 w 4203112"/>
                <a:gd name="connsiteY49" fmla="*/ 2182941 h 4242998"/>
                <a:gd name="connsiteX50" fmla="*/ 1947259 w 4203112"/>
                <a:gd name="connsiteY50" fmla="*/ 980032 h 4242998"/>
                <a:gd name="connsiteX51" fmla="*/ 2015087 w 4203112"/>
                <a:gd name="connsiteY51" fmla="*/ 977099 h 4242998"/>
                <a:gd name="connsiteX52" fmla="*/ 2156605 w 4203112"/>
                <a:gd name="connsiteY52" fmla="*/ 1106884 h 4242998"/>
                <a:gd name="connsiteX53" fmla="*/ 2159538 w 4203112"/>
                <a:gd name="connsiteY53" fmla="*/ 1174712 h 4242998"/>
                <a:gd name="connsiteX54" fmla="*/ 1056351 w 4203112"/>
                <a:gd name="connsiteY54" fmla="*/ 2377621 h 4242998"/>
                <a:gd name="connsiteX55" fmla="*/ 988524 w 4203112"/>
                <a:gd name="connsiteY55" fmla="*/ 2380554 h 4242998"/>
                <a:gd name="connsiteX56" fmla="*/ 847006 w 4203112"/>
                <a:gd name="connsiteY56" fmla="*/ 2250768 h 4242998"/>
                <a:gd name="connsiteX57" fmla="*/ 844073 w 4203112"/>
                <a:gd name="connsiteY57" fmla="*/ 2182941 h 4242998"/>
                <a:gd name="connsiteX58" fmla="*/ 608369 w 4203112"/>
                <a:gd name="connsiteY58" fmla="*/ 694413 h 4242998"/>
                <a:gd name="connsiteX59" fmla="*/ 1323969 w 4203112"/>
                <a:gd name="connsiteY59" fmla="*/ 580732 h 4242998"/>
                <a:gd name="connsiteX60" fmla="*/ 1407055 w 4203112"/>
                <a:gd name="connsiteY60" fmla="*/ 95866 h 4242998"/>
                <a:gd name="connsiteX61" fmla="*/ 1935243 w 4203112"/>
                <a:gd name="connsiteY61" fmla="*/ 122235 h 4242998"/>
                <a:gd name="connsiteX62" fmla="*/ 1869929 w 4203112"/>
                <a:gd name="connsiteY62" fmla="*/ 929632 h 4242998"/>
                <a:gd name="connsiteX63" fmla="*/ 830647 w 4203112"/>
                <a:gd name="connsiteY63" fmla="*/ 2091045 h 4242998"/>
                <a:gd name="connsiteX64" fmla="*/ 111882 w 4203112"/>
                <a:gd name="connsiteY64" fmla="*/ 2120016 h 4242998"/>
                <a:gd name="connsiteX65" fmla="*/ 509974 w 4203112"/>
                <a:gd name="connsiteY65" fmla="*/ 1414093 h 4242998"/>
                <a:gd name="connsiteX66" fmla="*/ 530788 w 4203112"/>
                <a:gd name="connsiteY66" fmla="*/ 798353 h 4242998"/>
                <a:gd name="connsiteX67" fmla="*/ 608369 w 4203112"/>
                <a:gd name="connsiteY67" fmla="*/ 694413 h 4242998"/>
                <a:gd name="connsiteX0" fmla="*/ 2711097 w 4203112"/>
                <a:gd name="connsiteY0" fmla="*/ 2521084 h 4172986"/>
                <a:gd name="connsiteX1" fmla="*/ 2769667 w 4203112"/>
                <a:gd name="connsiteY1" fmla="*/ 2482205 h 4172986"/>
                <a:gd name="connsiteX2" fmla="*/ 2887654 w 4203112"/>
                <a:gd name="connsiteY2" fmla="*/ 2516358 h 4172986"/>
                <a:gd name="connsiteX3" fmla="*/ 2942683 w 4203112"/>
                <a:gd name="connsiteY3" fmla="*/ 2703685 h 4172986"/>
                <a:gd name="connsiteX4" fmla="*/ 2935472 w 4203112"/>
                <a:gd name="connsiteY4" fmla="*/ 2726858 h 4172986"/>
                <a:gd name="connsiteX5" fmla="*/ 2711097 w 4203112"/>
                <a:gd name="connsiteY5" fmla="*/ 2521084 h 4172986"/>
                <a:gd name="connsiteX6" fmla="*/ 2171384 w 4203112"/>
                <a:gd name="connsiteY6" fmla="*/ 2267576 h 4172986"/>
                <a:gd name="connsiteX7" fmla="*/ 2373058 w 4203112"/>
                <a:gd name="connsiteY7" fmla="*/ 2452532 h 4172986"/>
                <a:gd name="connsiteX8" fmla="*/ 2370959 w 4203112"/>
                <a:gd name="connsiteY8" fmla="*/ 2453063 h 4172986"/>
                <a:gd name="connsiteX9" fmla="*/ 2214151 w 4203112"/>
                <a:gd name="connsiteY9" fmla="*/ 2408047 h 4172986"/>
                <a:gd name="connsiteX10" fmla="*/ 2213034 w 4203112"/>
                <a:gd name="connsiteY10" fmla="*/ 2409372 h 4172986"/>
                <a:gd name="connsiteX11" fmla="*/ 2171384 w 4203112"/>
                <a:gd name="connsiteY11" fmla="*/ 2267576 h 4172986"/>
                <a:gd name="connsiteX12" fmla="*/ 1919108 w 4203112"/>
                <a:gd name="connsiteY12" fmla="*/ 2036214 h 4172986"/>
                <a:gd name="connsiteX13" fmla="*/ 1977212 w 4203112"/>
                <a:gd name="connsiteY13" fmla="*/ 2089501 h 4172986"/>
                <a:gd name="connsiteX14" fmla="*/ 1925891 w 4203112"/>
                <a:gd name="connsiteY14" fmla="*/ 2196466 h 4172986"/>
                <a:gd name="connsiteX15" fmla="*/ 2052710 w 4203112"/>
                <a:gd name="connsiteY15" fmla="*/ 2599346 h 4172986"/>
                <a:gd name="connsiteX16" fmla="*/ 2400744 w 4203112"/>
                <a:gd name="connsiteY16" fmla="*/ 2701624 h 4172986"/>
                <a:gd name="connsiteX17" fmla="*/ 2573309 w 4203112"/>
                <a:gd name="connsiteY17" fmla="*/ 2636181 h 4172986"/>
                <a:gd name="connsiteX18" fmla="*/ 2803909 w 4203112"/>
                <a:gd name="connsiteY18" fmla="*/ 2847664 h 4172986"/>
                <a:gd name="connsiteX19" fmla="*/ 2611209 w 4203112"/>
                <a:gd name="connsiteY19" fmla="*/ 2796663 h 4172986"/>
                <a:gd name="connsiteX20" fmla="*/ 2418743 w 4203112"/>
                <a:gd name="connsiteY20" fmla="*/ 2987559 h 4172986"/>
                <a:gd name="connsiteX21" fmla="*/ 2877490 w 4203112"/>
                <a:gd name="connsiteY21" fmla="*/ 3108619 h 4172986"/>
                <a:gd name="connsiteX22" fmla="*/ 3016268 w 4203112"/>
                <a:gd name="connsiteY22" fmla="*/ 3042418 h 4172986"/>
                <a:gd name="connsiteX23" fmla="*/ 3074759 w 4203112"/>
                <a:gd name="connsiteY23" fmla="*/ 3096060 h 4172986"/>
                <a:gd name="connsiteX24" fmla="*/ 3195039 w 4203112"/>
                <a:gd name="connsiteY24" fmla="*/ 2964907 h 4172986"/>
                <a:gd name="connsiteX25" fmla="*/ 3140917 w 4203112"/>
                <a:gd name="connsiteY25" fmla="*/ 2915271 h 4172986"/>
                <a:gd name="connsiteX26" fmla="*/ 3206354 w 4203112"/>
                <a:gd name="connsiteY26" fmla="*/ 2766633 h 4172986"/>
                <a:gd name="connsiteX27" fmla="*/ 3073603 w 4203112"/>
                <a:gd name="connsiteY27" fmla="*/ 2319434 h 4172986"/>
                <a:gd name="connsiteX28" fmla="*/ 3074334 w 4203112"/>
                <a:gd name="connsiteY28" fmla="*/ 2318578 h 4172986"/>
                <a:gd name="connsiteX29" fmla="*/ 3069192 w 4203112"/>
                <a:gd name="connsiteY29" fmla="*/ 2314804 h 4172986"/>
                <a:gd name="connsiteX30" fmla="*/ 3067445 w 4203112"/>
                <a:gd name="connsiteY30" fmla="*/ 2312971 h 4172986"/>
                <a:gd name="connsiteX31" fmla="*/ 3067143 w 4203112"/>
                <a:gd name="connsiteY31" fmla="*/ 2313300 h 4172986"/>
                <a:gd name="connsiteX32" fmla="*/ 2729016 w 4203112"/>
                <a:gd name="connsiteY32" fmla="*/ 2226479 h 4172986"/>
                <a:gd name="connsiteX33" fmla="*/ 2522385 w 4203112"/>
                <a:gd name="connsiteY33" fmla="*/ 2348017 h 4172986"/>
                <a:gd name="connsiteX34" fmla="*/ 2283741 w 4203112"/>
                <a:gd name="connsiteY34" fmla="*/ 2129156 h 4172986"/>
                <a:gd name="connsiteX35" fmla="*/ 2297678 w 4203112"/>
                <a:gd name="connsiteY35" fmla="*/ 2123142 h 4172986"/>
                <a:gd name="connsiteX36" fmla="*/ 2471482 w 4203112"/>
                <a:gd name="connsiteY36" fmla="*/ 2169008 h 4172986"/>
                <a:gd name="connsiteX37" fmla="*/ 2644745 w 4203112"/>
                <a:gd name="connsiteY37" fmla="*/ 1997159 h 4172986"/>
                <a:gd name="connsiteX38" fmla="*/ 2231772 w 4203112"/>
                <a:gd name="connsiteY38" fmla="*/ 1888178 h 4172986"/>
                <a:gd name="connsiteX39" fmla="*/ 2094967 w 4203112"/>
                <a:gd name="connsiteY39" fmla="*/ 1956032 h 4172986"/>
                <a:gd name="connsiteX40" fmla="*/ 2039388 w 4203112"/>
                <a:gd name="connsiteY40" fmla="*/ 1905061 h 4172986"/>
                <a:gd name="connsiteX41" fmla="*/ 1919108 w 4203112"/>
                <a:gd name="connsiteY41" fmla="*/ 2036214 h 4172986"/>
                <a:gd name="connsiteX42" fmla="*/ 1078927 w 4203112"/>
                <a:gd name="connsiteY42" fmla="*/ 2378726 h 4172986"/>
                <a:gd name="connsiteX43" fmla="*/ 2259074 w 4203112"/>
                <a:gd name="connsiteY43" fmla="*/ 1100951 h 4172986"/>
                <a:gd name="connsiteX44" fmla="*/ 3829901 w 4203112"/>
                <a:gd name="connsiteY44" fmla="*/ 1389889 h 4172986"/>
                <a:gd name="connsiteX45" fmla="*/ 3448965 w 4203112"/>
                <a:gd name="connsiteY45" fmla="*/ 3314202 h 4172986"/>
                <a:gd name="connsiteX46" fmla="*/ 1444117 w 4203112"/>
                <a:gd name="connsiteY46" fmla="*/ 3841627 h 4172986"/>
                <a:gd name="connsiteX47" fmla="*/ 1441457 w 4203112"/>
                <a:gd name="connsiteY47" fmla="*/ 3837630 h 4172986"/>
                <a:gd name="connsiteX48" fmla="*/ 1078927 w 4203112"/>
                <a:gd name="connsiteY48" fmla="*/ 2378726 h 4172986"/>
                <a:gd name="connsiteX49" fmla="*/ 844073 w 4203112"/>
                <a:gd name="connsiteY49" fmla="*/ 2112929 h 4172986"/>
                <a:gd name="connsiteX50" fmla="*/ 1947259 w 4203112"/>
                <a:gd name="connsiteY50" fmla="*/ 910020 h 4172986"/>
                <a:gd name="connsiteX51" fmla="*/ 2015087 w 4203112"/>
                <a:gd name="connsiteY51" fmla="*/ 907087 h 4172986"/>
                <a:gd name="connsiteX52" fmla="*/ 2156605 w 4203112"/>
                <a:gd name="connsiteY52" fmla="*/ 1036872 h 4172986"/>
                <a:gd name="connsiteX53" fmla="*/ 2159538 w 4203112"/>
                <a:gd name="connsiteY53" fmla="*/ 1104700 h 4172986"/>
                <a:gd name="connsiteX54" fmla="*/ 1056351 w 4203112"/>
                <a:gd name="connsiteY54" fmla="*/ 2307609 h 4172986"/>
                <a:gd name="connsiteX55" fmla="*/ 988524 w 4203112"/>
                <a:gd name="connsiteY55" fmla="*/ 2310542 h 4172986"/>
                <a:gd name="connsiteX56" fmla="*/ 847006 w 4203112"/>
                <a:gd name="connsiteY56" fmla="*/ 2180756 h 4172986"/>
                <a:gd name="connsiteX57" fmla="*/ 844073 w 4203112"/>
                <a:gd name="connsiteY57" fmla="*/ 2112929 h 4172986"/>
                <a:gd name="connsiteX58" fmla="*/ 608369 w 4203112"/>
                <a:gd name="connsiteY58" fmla="*/ 624401 h 4172986"/>
                <a:gd name="connsiteX59" fmla="*/ 1323969 w 4203112"/>
                <a:gd name="connsiteY59" fmla="*/ 510720 h 4172986"/>
                <a:gd name="connsiteX60" fmla="*/ 1407055 w 4203112"/>
                <a:gd name="connsiteY60" fmla="*/ 25854 h 4172986"/>
                <a:gd name="connsiteX61" fmla="*/ 1845112 w 4203112"/>
                <a:gd name="connsiteY61" fmla="*/ 150503 h 4172986"/>
                <a:gd name="connsiteX62" fmla="*/ 1869929 w 4203112"/>
                <a:gd name="connsiteY62" fmla="*/ 859620 h 4172986"/>
                <a:gd name="connsiteX63" fmla="*/ 830647 w 4203112"/>
                <a:gd name="connsiteY63" fmla="*/ 2021033 h 4172986"/>
                <a:gd name="connsiteX64" fmla="*/ 111882 w 4203112"/>
                <a:gd name="connsiteY64" fmla="*/ 2050004 h 4172986"/>
                <a:gd name="connsiteX65" fmla="*/ 509974 w 4203112"/>
                <a:gd name="connsiteY65" fmla="*/ 1344081 h 4172986"/>
                <a:gd name="connsiteX66" fmla="*/ 530788 w 4203112"/>
                <a:gd name="connsiteY66" fmla="*/ 728341 h 4172986"/>
                <a:gd name="connsiteX67" fmla="*/ 608369 w 4203112"/>
                <a:gd name="connsiteY67" fmla="*/ 624401 h 4172986"/>
                <a:gd name="connsiteX0" fmla="*/ 2711097 w 4203112"/>
                <a:gd name="connsiteY0" fmla="*/ 2579505 h 4231407"/>
                <a:gd name="connsiteX1" fmla="*/ 2769667 w 4203112"/>
                <a:gd name="connsiteY1" fmla="*/ 2540626 h 4231407"/>
                <a:gd name="connsiteX2" fmla="*/ 2887654 w 4203112"/>
                <a:gd name="connsiteY2" fmla="*/ 2574779 h 4231407"/>
                <a:gd name="connsiteX3" fmla="*/ 2942683 w 4203112"/>
                <a:gd name="connsiteY3" fmla="*/ 2762106 h 4231407"/>
                <a:gd name="connsiteX4" fmla="*/ 2935472 w 4203112"/>
                <a:gd name="connsiteY4" fmla="*/ 2785279 h 4231407"/>
                <a:gd name="connsiteX5" fmla="*/ 2711097 w 4203112"/>
                <a:gd name="connsiteY5" fmla="*/ 2579505 h 4231407"/>
                <a:gd name="connsiteX6" fmla="*/ 2171384 w 4203112"/>
                <a:gd name="connsiteY6" fmla="*/ 2325997 h 4231407"/>
                <a:gd name="connsiteX7" fmla="*/ 2373058 w 4203112"/>
                <a:gd name="connsiteY7" fmla="*/ 2510953 h 4231407"/>
                <a:gd name="connsiteX8" fmla="*/ 2370959 w 4203112"/>
                <a:gd name="connsiteY8" fmla="*/ 2511484 h 4231407"/>
                <a:gd name="connsiteX9" fmla="*/ 2214151 w 4203112"/>
                <a:gd name="connsiteY9" fmla="*/ 2466468 h 4231407"/>
                <a:gd name="connsiteX10" fmla="*/ 2213034 w 4203112"/>
                <a:gd name="connsiteY10" fmla="*/ 2467793 h 4231407"/>
                <a:gd name="connsiteX11" fmla="*/ 2171384 w 4203112"/>
                <a:gd name="connsiteY11" fmla="*/ 2325997 h 4231407"/>
                <a:gd name="connsiteX12" fmla="*/ 1919108 w 4203112"/>
                <a:gd name="connsiteY12" fmla="*/ 2094635 h 4231407"/>
                <a:gd name="connsiteX13" fmla="*/ 1977212 w 4203112"/>
                <a:gd name="connsiteY13" fmla="*/ 2147922 h 4231407"/>
                <a:gd name="connsiteX14" fmla="*/ 1925891 w 4203112"/>
                <a:gd name="connsiteY14" fmla="*/ 2254887 h 4231407"/>
                <a:gd name="connsiteX15" fmla="*/ 2052710 w 4203112"/>
                <a:gd name="connsiteY15" fmla="*/ 2657767 h 4231407"/>
                <a:gd name="connsiteX16" fmla="*/ 2400744 w 4203112"/>
                <a:gd name="connsiteY16" fmla="*/ 2760045 h 4231407"/>
                <a:gd name="connsiteX17" fmla="*/ 2573309 w 4203112"/>
                <a:gd name="connsiteY17" fmla="*/ 2694602 h 4231407"/>
                <a:gd name="connsiteX18" fmla="*/ 2803909 w 4203112"/>
                <a:gd name="connsiteY18" fmla="*/ 2906085 h 4231407"/>
                <a:gd name="connsiteX19" fmla="*/ 2611209 w 4203112"/>
                <a:gd name="connsiteY19" fmla="*/ 2855084 h 4231407"/>
                <a:gd name="connsiteX20" fmla="*/ 2418743 w 4203112"/>
                <a:gd name="connsiteY20" fmla="*/ 3045980 h 4231407"/>
                <a:gd name="connsiteX21" fmla="*/ 2877490 w 4203112"/>
                <a:gd name="connsiteY21" fmla="*/ 3167040 h 4231407"/>
                <a:gd name="connsiteX22" fmla="*/ 3016268 w 4203112"/>
                <a:gd name="connsiteY22" fmla="*/ 3100839 h 4231407"/>
                <a:gd name="connsiteX23" fmla="*/ 3074759 w 4203112"/>
                <a:gd name="connsiteY23" fmla="*/ 3154481 h 4231407"/>
                <a:gd name="connsiteX24" fmla="*/ 3195039 w 4203112"/>
                <a:gd name="connsiteY24" fmla="*/ 3023328 h 4231407"/>
                <a:gd name="connsiteX25" fmla="*/ 3140917 w 4203112"/>
                <a:gd name="connsiteY25" fmla="*/ 2973692 h 4231407"/>
                <a:gd name="connsiteX26" fmla="*/ 3206354 w 4203112"/>
                <a:gd name="connsiteY26" fmla="*/ 2825054 h 4231407"/>
                <a:gd name="connsiteX27" fmla="*/ 3073603 w 4203112"/>
                <a:gd name="connsiteY27" fmla="*/ 2377855 h 4231407"/>
                <a:gd name="connsiteX28" fmla="*/ 3074334 w 4203112"/>
                <a:gd name="connsiteY28" fmla="*/ 2376999 h 4231407"/>
                <a:gd name="connsiteX29" fmla="*/ 3069192 w 4203112"/>
                <a:gd name="connsiteY29" fmla="*/ 2373225 h 4231407"/>
                <a:gd name="connsiteX30" fmla="*/ 3067445 w 4203112"/>
                <a:gd name="connsiteY30" fmla="*/ 2371392 h 4231407"/>
                <a:gd name="connsiteX31" fmla="*/ 3067143 w 4203112"/>
                <a:gd name="connsiteY31" fmla="*/ 2371721 h 4231407"/>
                <a:gd name="connsiteX32" fmla="*/ 2729016 w 4203112"/>
                <a:gd name="connsiteY32" fmla="*/ 2284900 h 4231407"/>
                <a:gd name="connsiteX33" fmla="*/ 2522385 w 4203112"/>
                <a:gd name="connsiteY33" fmla="*/ 2406438 h 4231407"/>
                <a:gd name="connsiteX34" fmla="*/ 2283741 w 4203112"/>
                <a:gd name="connsiteY34" fmla="*/ 2187577 h 4231407"/>
                <a:gd name="connsiteX35" fmla="*/ 2297678 w 4203112"/>
                <a:gd name="connsiteY35" fmla="*/ 2181563 h 4231407"/>
                <a:gd name="connsiteX36" fmla="*/ 2471482 w 4203112"/>
                <a:gd name="connsiteY36" fmla="*/ 2227429 h 4231407"/>
                <a:gd name="connsiteX37" fmla="*/ 2644745 w 4203112"/>
                <a:gd name="connsiteY37" fmla="*/ 2055580 h 4231407"/>
                <a:gd name="connsiteX38" fmla="*/ 2231772 w 4203112"/>
                <a:gd name="connsiteY38" fmla="*/ 1946599 h 4231407"/>
                <a:gd name="connsiteX39" fmla="*/ 2094967 w 4203112"/>
                <a:gd name="connsiteY39" fmla="*/ 2014453 h 4231407"/>
                <a:gd name="connsiteX40" fmla="*/ 2039388 w 4203112"/>
                <a:gd name="connsiteY40" fmla="*/ 1963482 h 4231407"/>
                <a:gd name="connsiteX41" fmla="*/ 1919108 w 4203112"/>
                <a:gd name="connsiteY41" fmla="*/ 2094635 h 4231407"/>
                <a:gd name="connsiteX42" fmla="*/ 1078927 w 4203112"/>
                <a:gd name="connsiteY42" fmla="*/ 2437147 h 4231407"/>
                <a:gd name="connsiteX43" fmla="*/ 2259074 w 4203112"/>
                <a:gd name="connsiteY43" fmla="*/ 1159372 h 4231407"/>
                <a:gd name="connsiteX44" fmla="*/ 3829901 w 4203112"/>
                <a:gd name="connsiteY44" fmla="*/ 1448310 h 4231407"/>
                <a:gd name="connsiteX45" fmla="*/ 3448965 w 4203112"/>
                <a:gd name="connsiteY45" fmla="*/ 3372623 h 4231407"/>
                <a:gd name="connsiteX46" fmla="*/ 1444117 w 4203112"/>
                <a:gd name="connsiteY46" fmla="*/ 3900048 h 4231407"/>
                <a:gd name="connsiteX47" fmla="*/ 1441457 w 4203112"/>
                <a:gd name="connsiteY47" fmla="*/ 3896051 h 4231407"/>
                <a:gd name="connsiteX48" fmla="*/ 1078927 w 4203112"/>
                <a:gd name="connsiteY48" fmla="*/ 2437147 h 4231407"/>
                <a:gd name="connsiteX49" fmla="*/ 844073 w 4203112"/>
                <a:gd name="connsiteY49" fmla="*/ 2171350 h 4231407"/>
                <a:gd name="connsiteX50" fmla="*/ 1947259 w 4203112"/>
                <a:gd name="connsiteY50" fmla="*/ 968441 h 4231407"/>
                <a:gd name="connsiteX51" fmla="*/ 2015087 w 4203112"/>
                <a:gd name="connsiteY51" fmla="*/ 965508 h 4231407"/>
                <a:gd name="connsiteX52" fmla="*/ 2156605 w 4203112"/>
                <a:gd name="connsiteY52" fmla="*/ 1095293 h 4231407"/>
                <a:gd name="connsiteX53" fmla="*/ 2159538 w 4203112"/>
                <a:gd name="connsiteY53" fmla="*/ 1163121 h 4231407"/>
                <a:gd name="connsiteX54" fmla="*/ 1056351 w 4203112"/>
                <a:gd name="connsiteY54" fmla="*/ 2366030 h 4231407"/>
                <a:gd name="connsiteX55" fmla="*/ 988524 w 4203112"/>
                <a:gd name="connsiteY55" fmla="*/ 2368963 h 4231407"/>
                <a:gd name="connsiteX56" fmla="*/ 847006 w 4203112"/>
                <a:gd name="connsiteY56" fmla="*/ 2239177 h 4231407"/>
                <a:gd name="connsiteX57" fmla="*/ 844073 w 4203112"/>
                <a:gd name="connsiteY57" fmla="*/ 2171350 h 4231407"/>
                <a:gd name="connsiteX58" fmla="*/ 608369 w 4203112"/>
                <a:gd name="connsiteY58" fmla="*/ 682822 h 4231407"/>
                <a:gd name="connsiteX59" fmla="*/ 1323969 w 4203112"/>
                <a:gd name="connsiteY59" fmla="*/ 569141 h 4231407"/>
                <a:gd name="connsiteX60" fmla="*/ 1407055 w 4203112"/>
                <a:gd name="connsiteY60" fmla="*/ 84275 h 4231407"/>
                <a:gd name="connsiteX61" fmla="*/ 1845112 w 4203112"/>
                <a:gd name="connsiteY61" fmla="*/ 208924 h 4231407"/>
                <a:gd name="connsiteX62" fmla="*/ 1869929 w 4203112"/>
                <a:gd name="connsiteY62" fmla="*/ 918041 h 4231407"/>
                <a:gd name="connsiteX63" fmla="*/ 830647 w 4203112"/>
                <a:gd name="connsiteY63" fmla="*/ 2079454 h 4231407"/>
                <a:gd name="connsiteX64" fmla="*/ 111882 w 4203112"/>
                <a:gd name="connsiteY64" fmla="*/ 2108425 h 4231407"/>
                <a:gd name="connsiteX65" fmla="*/ 509974 w 4203112"/>
                <a:gd name="connsiteY65" fmla="*/ 1402502 h 4231407"/>
                <a:gd name="connsiteX66" fmla="*/ 530788 w 4203112"/>
                <a:gd name="connsiteY66" fmla="*/ 786762 h 4231407"/>
                <a:gd name="connsiteX67" fmla="*/ 608369 w 4203112"/>
                <a:gd name="connsiteY67" fmla="*/ 682822 h 4231407"/>
                <a:gd name="connsiteX0" fmla="*/ 2711097 w 4203112"/>
                <a:gd name="connsiteY0" fmla="*/ 2591123 h 4243025"/>
                <a:gd name="connsiteX1" fmla="*/ 2769667 w 4203112"/>
                <a:gd name="connsiteY1" fmla="*/ 2552244 h 4243025"/>
                <a:gd name="connsiteX2" fmla="*/ 2887654 w 4203112"/>
                <a:gd name="connsiteY2" fmla="*/ 2586397 h 4243025"/>
                <a:gd name="connsiteX3" fmla="*/ 2942683 w 4203112"/>
                <a:gd name="connsiteY3" fmla="*/ 2773724 h 4243025"/>
                <a:gd name="connsiteX4" fmla="*/ 2935472 w 4203112"/>
                <a:gd name="connsiteY4" fmla="*/ 2796897 h 4243025"/>
                <a:gd name="connsiteX5" fmla="*/ 2711097 w 4203112"/>
                <a:gd name="connsiteY5" fmla="*/ 2591123 h 4243025"/>
                <a:gd name="connsiteX6" fmla="*/ 2171384 w 4203112"/>
                <a:gd name="connsiteY6" fmla="*/ 2337615 h 4243025"/>
                <a:gd name="connsiteX7" fmla="*/ 2373058 w 4203112"/>
                <a:gd name="connsiteY7" fmla="*/ 2522571 h 4243025"/>
                <a:gd name="connsiteX8" fmla="*/ 2370959 w 4203112"/>
                <a:gd name="connsiteY8" fmla="*/ 2523102 h 4243025"/>
                <a:gd name="connsiteX9" fmla="*/ 2214151 w 4203112"/>
                <a:gd name="connsiteY9" fmla="*/ 2478086 h 4243025"/>
                <a:gd name="connsiteX10" fmla="*/ 2213034 w 4203112"/>
                <a:gd name="connsiteY10" fmla="*/ 2479411 h 4243025"/>
                <a:gd name="connsiteX11" fmla="*/ 2171384 w 4203112"/>
                <a:gd name="connsiteY11" fmla="*/ 2337615 h 4243025"/>
                <a:gd name="connsiteX12" fmla="*/ 1919108 w 4203112"/>
                <a:gd name="connsiteY12" fmla="*/ 2106253 h 4243025"/>
                <a:gd name="connsiteX13" fmla="*/ 1977212 w 4203112"/>
                <a:gd name="connsiteY13" fmla="*/ 2159540 h 4243025"/>
                <a:gd name="connsiteX14" fmla="*/ 1925891 w 4203112"/>
                <a:gd name="connsiteY14" fmla="*/ 2266505 h 4243025"/>
                <a:gd name="connsiteX15" fmla="*/ 2052710 w 4203112"/>
                <a:gd name="connsiteY15" fmla="*/ 2669385 h 4243025"/>
                <a:gd name="connsiteX16" fmla="*/ 2400744 w 4203112"/>
                <a:gd name="connsiteY16" fmla="*/ 2771663 h 4243025"/>
                <a:gd name="connsiteX17" fmla="*/ 2573309 w 4203112"/>
                <a:gd name="connsiteY17" fmla="*/ 2706220 h 4243025"/>
                <a:gd name="connsiteX18" fmla="*/ 2803909 w 4203112"/>
                <a:gd name="connsiteY18" fmla="*/ 2917703 h 4243025"/>
                <a:gd name="connsiteX19" fmla="*/ 2611209 w 4203112"/>
                <a:gd name="connsiteY19" fmla="*/ 2866702 h 4243025"/>
                <a:gd name="connsiteX20" fmla="*/ 2418743 w 4203112"/>
                <a:gd name="connsiteY20" fmla="*/ 3057598 h 4243025"/>
                <a:gd name="connsiteX21" fmla="*/ 2877490 w 4203112"/>
                <a:gd name="connsiteY21" fmla="*/ 3178658 h 4243025"/>
                <a:gd name="connsiteX22" fmla="*/ 3016268 w 4203112"/>
                <a:gd name="connsiteY22" fmla="*/ 3112457 h 4243025"/>
                <a:gd name="connsiteX23" fmla="*/ 3074759 w 4203112"/>
                <a:gd name="connsiteY23" fmla="*/ 3166099 h 4243025"/>
                <a:gd name="connsiteX24" fmla="*/ 3195039 w 4203112"/>
                <a:gd name="connsiteY24" fmla="*/ 3034946 h 4243025"/>
                <a:gd name="connsiteX25" fmla="*/ 3140917 w 4203112"/>
                <a:gd name="connsiteY25" fmla="*/ 2985310 h 4243025"/>
                <a:gd name="connsiteX26" fmla="*/ 3206354 w 4203112"/>
                <a:gd name="connsiteY26" fmla="*/ 2836672 h 4243025"/>
                <a:gd name="connsiteX27" fmla="*/ 3073603 w 4203112"/>
                <a:gd name="connsiteY27" fmla="*/ 2389473 h 4243025"/>
                <a:gd name="connsiteX28" fmla="*/ 3074334 w 4203112"/>
                <a:gd name="connsiteY28" fmla="*/ 2388617 h 4243025"/>
                <a:gd name="connsiteX29" fmla="*/ 3069192 w 4203112"/>
                <a:gd name="connsiteY29" fmla="*/ 2384843 h 4243025"/>
                <a:gd name="connsiteX30" fmla="*/ 3067445 w 4203112"/>
                <a:gd name="connsiteY30" fmla="*/ 2383010 h 4243025"/>
                <a:gd name="connsiteX31" fmla="*/ 3067143 w 4203112"/>
                <a:gd name="connsiteY31" fmla="*/ 2383339 h 4243025"/>
                <a:gd name="connsiteX32" fmla="*/ 2729016 w 4203112"/>
                <a:gd name="connsiteY32" fmla="*/ 2296518 h 4243025"/>
                <a:gd name="connsiteX33" fmla="*/ 2522385 w 4203112"/>
                <a:gd name="connsiteY33" fmla="*/ 2418056 h 4243025"/>
                <a:gd name="connsiteX34" fmla="*/ 2283741 w 4203112"/>
                <a:gd name="connsiteY34" fmla="*/ 2199195 h 4243025"/>
                <a:gd name="connsiteX35" fmla="*/ 2297678 w 4203112"/>
                <a:gd name="connsiteY35" fmla="*/ 2193181 h 4243025"/>
                <a:gd name="connsiteX36" fmla="*/ 2471482 w 4203112"/>
                <a:gd name="connsiteY36" fmla="*/ 2239047 h 4243025"/>
                <a:gd name="connsiteX37" fmla="*/ 2644745 w 4203112"/>
                <a:gd name="connsiteY37" fmla="*/ 2067198 h 4243025"/>
                <a:gd name="connsiteX38" fmla="*/ 2231772 w 4203112"/>
                <a:gd name="connsiteY38" fmla="*/ 1958217 h 4243025"/>
                <a:gd name="connsiteX39" fmla="*/ 2094967 w 4203112"/>
                <a:gd name="connsiteY39" fmla="*/ 2026071 h 4243025"/>
                <a:gd name="connsiteX40" fmla="*/ 2039388 w 4203112"/>
                <a:gd name="connsiteY40" fmla="*/ 1975100 h 4243025"/>
                <a:gd name="connsiteX41" fmla="*/ 1919108 w 4203112"/>
                <a:gd name="connsiteY41" fmla="*/ 2106253 h 4243025"/>
                <a:gd name="connsiteX42" fmla="*/ 1078927 w 4203112"/>
                <a:gd name="connsiteY42" fmla="*/ 2448765 h 4243025"/>
                <a:gd name="connsiteX43" fmla="*/ 2259074 w 4203112"/>
                <a:gd name="connsiteY43" fmla="*/ 1170990 h 4243025"/>
                <a:gd name="connsiteX44" fmla="*/ 3829901 w 4203112"/>
                <a:gd name="connsiteY44" fmla="*/ 1459928 h 4243025"/>
                <a:gd name="connsiteX45" fmla="*/ 3448965 w 4203112"/>
                <a:gd name="connsiteY45" fmla="*/ 3384241 h 4243025"/>
                <a:gd name="connsiteX46" fmla="*/ 1444117 w 4203112"/>
                <a:gd name="connsiteY46" fmla="*/ 3911666 h 4243025"/>
                <a:gd name="connsiteX47" fmla="*/ 1441457 w 4203112"/>
                <a:gd name="connsiteY47" fmla="*/ 3907669 h 4243025"/>
                <a:gd name="connsiteX48" fmla="*/ 1078927 w 4203112"/>
                <a:gd name="connsiteY48" fmla="*/ 2448765 h 4243025"/>
                <a:gd name="connsiteX49" fmla="*/ 844073 w 4203112"/>
                <a:gd name="connsiteY49" fmla="*/ 2182968 h 4243025"/>
                <a:gd name="connsiteX50" fmla="*/ 1947259 w 4203112"/>
                <a:gd name="connsiteY50" fmla="*/ 980059 h 4243025"/>
                <a:gd name="connsiteX51" fmla="*/ 2015087 w 4203112"/>
                <a:gd name="connsiteY51" fmla="*/ 977126 h 4243025"/>
                <a:gd name="connsiteX52" fmla="*/ 2156605 w 4203112"/>
                <a:gd name="connsiteY52" fmla="*/ 1106911 h 4243025"/>
                <a:gd name="connsiteX53" fmla="*/ 2159538 w 4203112"/>
                <a:gd name="connsiteY53" fmla="*/ 1174739 h 4243025"/>
                <a:gd name="connsiteX54" fmla="*/ 1056351 w 4203112"/>
                <a:gd name="connsiteY54" fmla="*/ 2377648 h 4243025"/>
                <a:gd name="connsiteX55" fmla="*/ 988524 w 4203112"/>
                <a:gd name="connsiteY55" fmla="*/ 2380581 h 4243025"/>
                <a:gd name="connsiteX56" fmla="*/ 847006 w 4203112"/>
                <a:gd name="connsiteY56" fmla="*/ 2250795 h 4243025"/>
                <a:gd name="connsiteX57" fmla="*/ 844073 w 4203112"/>
                <a:gd name="connsiteY57" fmla="*/ 2182968 h 4243025"/>
                <a:gd name="connsiteX58" fmla="*/ 608369 w 4203112"/>
                <a:gd name="connsiteY58" fmla="*/ 694440 h 4243025"/>
                <a:gd name="connsiteX59" fmla="*/ 1323969 w 4203112"/>
                <a:gd name="connsiteY59" fmla="*/ 580759 h 4243025"/>
                <a:gd name="connsiteX60" fmla="*/ 1407055 w 4203112"/>
                <a:gd name="connsiteY60" fmla="*/ 95893 h 4243025"/>
                <a:gd name="connsiteX61" fmla="*/ 1845112 w 4203112"/>
                <a:gd name="connsiteY61" fmla="*/ 220542 h 4243025"/>
                <a:gd name="connsiteX62" fmla="*/ 1869929 w 4203112"/>
                <a:gd name="connsiteY62" fmla="*/ 929659 h 4243025"/>
                <a:gd name="connsiteX63" fmla="*/ 830647 w 4203112"/>
                <a:gd name="connsiteY63" fmla="*/ 2091072 h 4243025"/>
                <a:gd name="connsiteX64" fmla="*/ 111882 w 4203112"/>
                <a:gd name="connsiteY64" fmla="*/ 2120043 h 4243025"/>
                <a:gd name="connsiteX65" fmla="*/ 509974 w 4203112"/>
                <a:gd name="connsiteY65" fmla="*/ 1414120 h 4243025"/>
                <a:gd name="connsiteX66" fmla="*/ 530788 w 4203112"/>
                <a:gd name="connsiteY66" fmla="*/ 798380 h 4243025"/>
                <a:gd name="connsiteX67" fmla="*/ 608369 w 4203112"/>
                <a:gd name="connsiteY67" fmla="*/ 694440 h 4243025"/>
                <a:gd name="connsiteX0" fmla="*/ 2711097 w 4203112"/>
                <a:gd name="connsiteY0" fmla="*/ 2522365 h 4174267"/>
                <a:gd name="connsiteX1" fmla="*/ 2769667 w 4203112"/>
                <a:gd name="connsiteY1" fmla="*/ 2483486 h 4174267"/>
                <a:gd name="connsiteX2" fmla="*/ 2887654 w 4203112"/>
                <a:gd name="connsiteY2" fmla="*/ 2517639 h 4174267"/>
                <a:gd name="connsiteX3" fmla="*/ 2942683 w 4203112"/>
                <a:gd name="connsiteY3" fmla="*/ 2704966 h 4174267"/>
                <a:gd name="connsiteX4" fmla="*/ 2935472 w 4203112"/>
                <a:gd name="connsiteY4" fmla="*/ 2728139 h 4174267"/>
                <a:gd name="connsiteX5" fmla="*/ 2711097 w 4203112"/>
                <a:gd name="connsiteY5" fmla="*/ 2522365 h 4174267"/>
                <a:gd name="connsiteX6" fmla="*/ 2171384 w 4203112"/>
                <a:gd name="connsiteY6" fmla="*/ 2268857 h 4174267"/>
                <a:gd name="connsiteX7" fmla="*/ 2373058 w 4203112"/>
                <a:gd name="connsiteY7" fmla="*/ 2453813 h 4174267"/>
                <a:gd name="connsiteX8" fmla="*/ 2370959 w 4203112"/>
                <a:gd name="connsiteY8" fmla="*/ 2454344 h 4174267"/>
                <a:gd name="connsiteX9" fmla="*/ 2214151 w 4203112"/>
                <a:gd name="connsiteY9" fmla="*/ 2409328 h 4174267"/>
                <a:gd name="connsiteX10" fmla="*/ 2213034 w 4203112"/>
                <a:gd name="connsiteY10" fmla="*/ 2410653 h 4174267"/>
                <a:gd name="connsiteX11" fmla="*/ 2171384 w 4203112"/>
                <a:gd name="connsiteY11" fmla="*/ 2268857 h 4174267"/>
                <a:gd name="connsiteX12" fmla="*/ 1919108 w 4203112"/>
                <a:gd name="connsiteY12" fmla="*/ 2037495 h 4174267"/>
                <a:gd name="connsiteX13" fmla="*/ 1977212 w 4203112"/>
                <a:gd name="connsiteY13" fmla="*/ 2090782 h 4174267"/>
                <a:gd name="connsiteX14" fmla="*/ 1925891 w 4203112"/>
                <a:gd name="connsiteY14" fmla="*/ 2197747 h 4174267"/>
                <a:gd name="connsiteX15" fmla="*/ 2052710 w 4203112"/>
                <a:gd name="connsiteY15" fmla="*/ 2600627 h 4174267"/>
                <a:gd name="connsiteX16" fmla="*/ 2400744 w 4203112"/>
                <a:gd name="connsiteY16" fmla="*/ 2702905 h 4174267"/>
                <a:gd name="connsiteX17" fmla="*/ 2573309 w 4203112"/>
                <a:gd name="connsiteY17" fmla="*/ 2637462 h 4174267"/>
                <a:gd name="connsiteX18" fmla="*/ 2803909 w 4203112"/>
                <a:gd name="connsiteY18" fmla="*/ 2848945 h 4174267"/>
                <a:gd name="connsiteX19" fmla="*/ 2611209 w 4203112"/>
                <a:gd name="connsiteY19" fmla="*/ 2797944 h 4174267"/>
                <a:gd name="connsiteX20" fmla="*/ 2418743 w 4203112"/>
                <a:gd name="connsiteY20" fmla="*/ 2988840 h 4174267"/>
                <a:gd name="connsiteX21" fmla="*/ 2877490 w 4203112"/>
                <a:gd name="connsiteY21" fmla="*/ 3109900 h 4174267"/>
                <a:gd name="connsiteX22" fmla="*/ 3016268 w 4203112"/>
                <a:gd name="connsiteY22" fmla="*/ 3043699 h 4174267"/>
                <a:gd name="connsiteX23" fmla="*/ 3074759 w 4203112"/>
                <a:gd name="connsiteY23" fmla="*/ 3097341 h 4174267"/>
                <a:gd name="connsiteX24" fmla="*/ 3195039 w 4203112"/>
                <a:gd name="connsiteY24" fmla="*/ 2966188 h 4174267"/>
                <a:gd name="connsiteX25" fmla="*/ 3140917 w 4203112"/>
                <a:gd name="connsiteY25" fmla="*/ 2916552 h 4174267"/>
                <a:gd name="connsiteX26" fmla="*/ 3206354 w 4203112"/>
                <a:gd name="connsiteY26" fmla="*/ 2767914 h 4174267"/>
                <a:gd name="connsiteX27" fmla="*/ 3073603 w 4203112"/>
                <a:gd name="connsiteY27" fmla="*/ 2320715 h 4174267"/>
                <a:gd name="connsiteX28" fmla="*/ 3074334 w 4203112"/>
                <a:gd name="connsiteY28" fmla="*/ 2319859 h 4174267"/>
                <a:gd name="connsiteX29" fmla="*/ 3069192 w 4203112"/>
                <a:gd name="connsiteY29" fmla="*/ 2316085 h 4174267"/>
                <a:gd name="connsiteX30" fmla="*/ 3067445 w 4203112"/>
                <a:gd name="connsiteY30" fmla="*/ 2314252 h 4174267"/>
                <a:gd name="connsiteX31" fmla="*/ 3067143 w 4203112"/>
                <a:gd name="connsiteY31" fmla="*/ 2314581 h 4174267"/>
                <a:gd name="connsiteX32" fmla="*/ 2729016 w 4203112"/>
                <a:gd name="connsiteY32" fmla="*/ 2227760 h 4174267"/>
                <a:gd name="connsiteX33" fmla="*/ 2522385 w 4203112"/>
                <a:gd name="connsiteY33" fmla="*/ 2349298 h 4174267"/>
                <a:gd name="connsiteX34" fmla="*/ 2283741 w 4203112"/>
                <a:gd name="connsiteY34" fmla="*/ 2130437 h 4174267"/>
                <a:gd name="connsiteX35" fmla="*/ 2297678 w 4203112"/>
                <a:gd name="connsiteY35" fmla="*/ 2124423 h 4174267"/>
                <a:gd name="connsiteX36" fmla="*/ 2471482 w 4203112"/>
                <a:gd name="connsiteY36" fmla="*/ 2170289 h 4174267"/>
                <a:gd name="connsiteX37" fmla="*/ 2644745 w 4203112"/>
                <a:gd name="connsiteY37" fmla="*/ 1998440 h 4174267"/>
                <a:gd name="connsiteX38" fmla="*/ 2231772 w 4203112"/>
                <a:gd name="connsiteY38" fmla="*/ 1889459 h 4174267"/>
                <a:gd name="connsiteX39" fmla="*/ 2094967 w 4203112"/>
                <a:gd name="connsiteY39" fmla="*/ 1957313 h 4174267"/>
                <a:gd name="connsiteX40" fmla="*/ 2039388 w 4203112"/>
                <a:gd name="connsiteY40" fmla="*/ 1906342 h 4174267"/>
                <a:gd name="connsiteX41" fmla="*/ 1919108 w 4203112"/>
                <a:gd name="connsiteY41" fmla="*/ 2037495 h 4174267"/>
                <a:gd name="connsiteX42" fmla="*/ 1078927 w 4203112"/>
                <a:gd name="connsiteY42" fmla="*/ 2380007 h 4174267"/>
                <a:gd name="connsiteX43" fmla="*/ 2259074 w 4203112"/>
                <a:gd name="connsiteY43" fmla="*/ 1102232 h 4174267"/>
                <a:gd name="connsiteX44" fmla="*/ 3829901 w 4203112"/>
                <a:gd name="connsiteY44" fmla="*/ 1391170 h 4174267"/>
                <a:gd name="connsiteX45" fmla="*/ 3448965 w 4203112"/>
                <a:gd name="connsiteY45" fmla="*/ 3315483 h 4174267"/>
                <a:gd name="connsiteX46" fmla="*/ 1444117 w 4203112"/>
                <a:gd name="connsiteY46" fmla="*/ 3842908 h 4174267"/>
                <a:gd name="connsiteX47" fmla="*/ 1441457 w 4203112"/>
                <a:gd name="connsiteY47" fmla="*/ 3838911 h 4174267"/>
                <a:gd name="connsiteX48" fmla="*/ 1078927 w 4203112"/>
                <a:gd name="connsiteY48" fmla="*/ 2380007 h 4174267"/>
                <a:gd name="connsiteX49" fmla="*/ 844073 w 4203112"/>
                <a:gd name="connsiteY49" fmla="*/ 2114210 h 4174267"/>
                <a:gd name="connsiteX50" fmla="*/ 1947259 w 4203112"/>
                <a:gd name="connsiteY50" fmla="*/ 911301 h 4174267"/>
                <a:gd name="connsiteX51" fmla="*/ 2015087 w 4203112"/>
                <a:gd name="connsiteY51" fmla="*/ 908368 h 4174267"/>
                <a:gd name="connsiteX52" fmla="*/ 2156605 w 4203112"/>
                <a:gd name="connsiteY52" fmla="*/ 1038153 h 4174267"/>
                <a:gd name="connsiteX53" fmla="*/ 2159538 w 4203112"/>
                <a:gd name="connsiteY53" fmla="*/ 1105981 h 4174267"/>
                <a:gd name="connsiteX54" fmla="*/ 1056351 w 4203112"/>
                <a:gd name="connsiteY54" fmla="*/ 2308890 h 4174267"/>
                <a:gd name="connsiteX55" fmla="*/ 988524 w 4203112"/>
                <a:gd name="connsiteY55" fmla="*/ 2311823 h 4174267"/>
                <a:gd name="connsiteX56" fmla="*/ 847006 w 4203112"/>
                <a:gd name="connsiteY56" fmla="*/ 2182037 h 4174267"/>
                <a:gd name="connsiteX57" fmla="*/ 844073 w 4203112"/>
                <a:gd name="connsiteY57" fmla="*/ 2114210 h 4174267"/>
                <a:gd name="connsiteX58" fmla="*/ 608369 w 4203112"/>
                <a:gd name="connsiteY58" fmla="*/ 625682 h 4174267"/>
                <a:gd name="connsiteX59" fmla="*/ 1230346 w 4203112"/>
                <a:gd name="connsiteY59" fmla="*/ 529532 h 4174267"/>
                <a:gd name="connsiteX60" fmla="*/ 1407055 w 4203112"/>
                <a:gd name="connsiteY60" fmla="*/ 27135 h 4174267"/>
                <a:gd name="connsiteX61" fmla="*/ 1845112 w 4203112"/>
                <a:gd name="connsiteY61" fmla="*/ 151784 h 4174267"/>
                <a:gd name="connsiteX62" fmla="*/ 1869929 w 4203112"/>
                <a:gd name="connsiteY62" fmla="*/ 860901 h 4174267"/>
                <a:gd name="connsiteX63" fmla="*/ 830647 w 4203112"/>
                <a:gd name="connsiteY63" fmla="*/ 2022314 h 4174267"/>
                <a:gd name="connsiteX64" fmla="*/ 111882 w 4203112"/>
                <a:gd name="connsiteY64" fmla="*/ 2051285 h 4174267"/>
                <a:gd name="connsiteX65" fmla="*/ 509974 w 4203112"/>
                <a:gd name="connsiteY65" fmla="*/ 1345362 h 4174267"/>
                <a:gd name="connsiteX66" fmla="*/ 530788 w 4203112"/>
                <a:gd name="connsiteY66" fmla="*/ 729622 h 4174267"/>
                <a:gd name="connsiteX67" fmla="*/ 608369 w 4203112"/>
                <a:gd name="connsiteY67" fmla="*/ 625682 h 417426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711097 w 4203112"/>
                <a:gd name="connsiteY0" fmla="*/ 2541845 h 4193747"/>
                <a:gd name="connsiteX1" fmla="*/ 2769667 w 4203112"/>
                <a:gd name="connsiteY1" fmla="*/ 2502966 h 4193747"/>
                <a:gd name="connsiteX2" fmla="*/ 2887654 w 4203112"/>
                <a:gd name="connsiteY2" fmla="*/ 2537119 h 4193747"/>
                <a:gd name="connsiteX3" fmla="*/ 2942683 w 4203112"/>
                <a:gd name="connsiteY3" fmla="*/ 2724446 h 4193747"/>
                <a:gd name="connsiteX4" fmla="*/ 2935472 w 4203112"/>
                <a:gd name="connsiteY4" fmla="*/ 2747619 h 4193747"/>
                <a:gd name="connsiteX5" fmla="*/ 2711097 w 4203112"/>
                <a:gd name="connsiteY5" fmla="*/ 2541845 h 4193747"/>
                <a:gd name="connsiteX6" fmla="*/ 2171384 w 4203112"/>
                <a:gd name="connsiteY6" fmla="*/ 2288337 h 4193747"/>
                <a:gd name="connsiteX7" fmla="*/ 2373058 w 4203112"/>
                <a:gd name="connsiteY7" fmla="*/ 2473293 h 4193747"/>
                <a:gd name="connsiteX8" fmla="*/ 2370959 w 4203112"/>
                <a:gd name="connsiteY8" fmla="*/ 2473824 h 4193747"/>
                <a:gd name="connsiteX9" fmla="*/ 2214151 w 4203112"/>
                <a:gd name="connsiteY9" fmla="*/ 2428808 h 4193747"/>
                <a:gd name="connsiteX10" fmla="*/ 2213034 w 4203112"/>
                <a:gd name="connsiteY10" fmla="*/ 2430133 h 4193747"/>
                <a:gd name="connsiteX11" fmla="*/ 2171384 w 4203112"/>
                <a:gd name="connsiteY11" fmla="*/ 2288337 h 4193747"/>
                <a:gd name="connsiteX12" fmla="*/ 1919108 w 4203112"/>
                <a:gd name="connsiteY12" fmla="*/ 2056975 h 4193747"/>
                <a:gd name="connsiteX13" fmla="*/ 1977212 w 4203112"/>
                <a:gd name="connsiteY13" fmla="*/ 2110262 h 4193747"/>
                <a:gd name="connsiteX14" fmla="*/ 1925891 w 4203112"/>
                <a:gd name="connsiteY14" fmla="*/ 2217227 h 4193747"/>
                <a:gd name="connsiteX15" fmla="*/ 2052710 w 4203112"/>
                <a:gd name="connsiteY15" fmla="*/ 2620107 h 4193747"/>
                <a:gd name="connsiteX16" fmla="*/ 2400744 w 4203112"/>
                <a:gd name="connsiteY16" fmla="*/ 2722385 h 4193747"/>
                <a:gd name="connsiteX17" fmla="*/ 2573309 w 4203112"/>
                <a:gd name="connsiteY17" fmla="*/ 2656942 h 4193747"/>
                <a:gd name="connsiteX18" fmla="*/ 2803909 w 4203112"/>
                <a:gd name="connsiteY18" fmla="*/ 2868425 h 4193747"/>
                <a:gd name="connsiteX19" fmla="*/ 2611209 w 4203112"/>
                <a:gd name="connsiteY19" fmla="*/ 2817424 h 4193747"/>
                <a:gd name="connsiteX20" fmla="*/ 2418743 w 4203112"/>
                <a:gd name="connsiteY20" fmla="*/ 3008320 h 4193747"/>
                <a:gd name="connsiteX21" fmla="*/ 2877490 w 4203112"/>
                <a:gd name="connsiteY21" fmla="*/ 3129380 h 4193747"/>
                <a:gd name="connsiteX22" fmla="*/ 3016268 w 4203112"/>
                <a:gd name="connsiteY22" fmla="*/ 3063179 h 4193747"/>
                <a:gd name="connsiteX23" fmla="*/ 3074759 w 4203112"/>
                <a:gd name="connsiteY23" fmla="*/ 3116821 h 4193747"/>
                <a:gd name="connsiteX24" fmla="*/ 3195039 w 4203112"/>
                <a:gd name="connsiteY24" fmla="*/ 2985668 h 4193747"/>
                <a:gd name="connsiteX25" fmla="*/ 3140917 w 4203112"/>
                <a:gd name="connsiteY25" fmla="*/ 2936032 h 4193747"/>
                <a:gd name="connsiteX26" fmla="*/ 3206354 w 4203112"/>
                <a:gd name="connsiteY26" fmla="*/ 2787394 h 4193747"/>
                <a:gd name="connsiteX27" fmla="*/ 3073603 w 4203112"/>
                <a:gd name="connsiteY27" fmla="*/ 2340195 h 4193747"/>
                <a:gd name="connsiteX28" fmla="*/ 3074334 w 4203112"/>
                <a:gd name="connsiteY28" fmla="*/ 2339339 h 4193747"/>
                <a:gd name="connsiteX29" fmla="*/ 3069192 w 4203112"/>
                <a:gd name="connsiteY29" fmla="*/ 2335565 h 4193747"/>
                <a:gd name="connsiteX30" fmla="*/ 3067445 w 4203112"/>
                <a:gd name="connsiteY30" fmla="*/ 2333732 h 4193747"/>
                <a:gd name="connsiteX31" fmla="*/ 3067143 w 4203112"/>
                <a:gd name="connsiteY31" fmla="*/ 2334061 h 4193747"/>
                <a:gd name="connsiteX32" fmla="*/ 2729016 w 4203112"/>
                <a:gd name="connsiteY32" fmla="*/ 2247240 h 4193747"/>
                <a:gd name="connsiteX33" fmla="*/ 2522385 w 4203112"/>
                <a:gd name="connsiteY33" fmla="*/ 2368778 h 4193747"/>
                <a:gd name="connsiteX34" fmla="*/ 2283741 w 4203112"/>
                <a:gd name="connsiteY34" fmla="*/ 2149917 h 4193747"/>
                <a:gd name="connsiteX35" fmla="*/ 2297678 w 4203112"/>
                <a:gd name="connsiteY35" fmla="*/ 2143903 h 4193747"/>
                <a:gd name="connsiteX36" fmla="*/ 2471482 w 4203112"/>
                <a:gd name="connsiteY36" fmla="*/ 2189769 h 4193747"/>
                <a:gd name="connsiteX37" fmla="*/ 2644745 w 4203112"/>
                <a:gd name="connsiteY37" fmla="*/ 2017920 h 4193747"/>
                <a:gd name="connsiteX38" fmla="*/ 2231772 w 4203112"/>
                <a:gd name="connsiteY38" fmla="*/ 1908939 h 4193747"/>
                <a:gd name="connsiteX39" fmla="*/ 2094967 w 4203112"/>
                <a:gd name="connsiteY39" fmla="*/ 1976793 h 4193747"/>
                <a:gd name="connsiteX40" fmla="*/ 2039388 w 4203112"/>
                <a:gd name="connsiteY40" fmla="*/ 1925822 h 4193747"/>
                <a:gd name="connsiteX41" fmla="*/ 1919108 w 4203112"/>
                <a:gd name="connsiteY41" fmla="*/ 2056975 h 4193747"/>
                <a:gd name="connsiteX42" fmla="*/ 1078927 w 4203112"/>
                <a:gd name="connsiteY42" fmla="*/ 2399487 h 4193747"/>
                <a:gd name="connsiteX43" fmla="*/ 2259074 w 4203112"/>
                <a:gd name="connsiteY43" fmla="*/ 1121712 h 4193747"/>
                <a:gd name="connsiteX44" fmla="*/ 3829901 w 4203112"/>
                <a:gd name="connsiteY44" fmla="*/ 1410650 h 4193747"/>
                <a:gd name="connsiteX45" fmla="*/ 3448965 w 4203112"/>
                <a:gd name="connsiteY45" fmla="*/ 3334963 h 4193747"/>
                <a:gd name="connsiteX46" fmla="*/ 1444117 w 4203112"/>
                <a:gd name="connsiteY46" fmla="*/ 3862388 h 4193747"/>
                <a:gd name="connsiteX47" fmla="*/ 1441457 w 4203112"/>
                <a:gd name="connsiteY47" fmla="*/ 3858391 h 4193747"/>
                <a:gd name="connsiteX48" fmla="*/ 1078927 w 4203112"/>
                <a:gd name="connsiteY48" fmla="*/ 2399487 h 4193747"/>
                <a:gd name="connsiteX49" fmla="*/ 844073 w 4203112"/>
                <a:gd name="connsiteY49" fmla="*/ 2133690 h 4193747"/>
                <a:gd name="connsiteX50" fmla="*/ 1947259 w 4203112"/>
                <a:gd name="connsiteY50" fmla="*/ 930781 h 4193747"/>
                <a:gd name="connsiteX51" fmla="*/ 2015087 w 4203112"/>
                <a:gd name="connsiteY51" fmla="*/ 927848 h 4193747"/>
                <a:gd name="connsiteX52" fmla="*/ 2156605 w 4203112"/>
                <a:gd name="connsiteY52" fmla="*/ 1057633 h 4193747"/>
                <a:gd name="connsiteX53" fmla="*/ 2159538 w 4203112"/>
                <a:gd name="connsiteY53" fmla="*/ 1125461 h 4193747"/>
                <a:gd name="connsiteX54" fmla="*/ 1056351 w 4203112"/>
                <a:gd name="connsiteY54" fmla="*/ 2328370 h 4193747"/>
                <a:gd name="connsiteX55" fmla="*/ 988524 w 4203112"/>
                <a:gd name="connsiteY55" fmla="*/ 2331303 h 4193747"/>
                <a:gd name="connsiteX56" fmla="*/ 847006 w 4203112"/>
                <a:gd name="connsiteY56" fmla="*/ 2201517 h 4193747"/>
                <a:gd name="connsiteX57" fmla="*/ 844073 w 4203112"/>
                <a:gd name="connsiteY57" fmla="*/ 2133690 h 4193747"/>
                <a:gd name="connsiteX58" fmla="*/ 608369 w 4203112"/>
                <a:gd name="connsiteY58" fmla="*/ 645162 h 4193747"/>
                <a:gd name="connsiteX59" fmla="*/ 1230346 w 4203112"/>
                <a:gd name="connsiteY59" fmla="*/ 549012 h 4193747"/>
                <a:gd name="connsiteX60" fmla="*/ 1407055 w 4203112"/>
                <a:gd name="connsiteY60" fmla="*/ 46615 h 4193747"/>
                <a:gd name="connsiteX61" fmla="*/ 1845112 w 4203112"/>
                <a:gd name="connsiteY61" fmla="*/ 171264 h 4193747"/>
                <a:gd name="connsiteX62" fmla="*/ 1869929 w 4203112"/>
                <a:gd name="connsiteY62" fmla="*/ 880381 h 4193747"/>
                <a:gd name="connsiteX63" fmla="*/ 830647 w 4203112"/>
                <a:gd name="connsiteY63" fmla="*/ 2041794 h 4193747"/>
                <a:gd name="connsiteX64" fmla="*/ 111882 w 4203112"/>
                <a:gd name="connsiteY64" fmla="*/ 2070765 h 4193747"/>
                <a:gd name="connsiteX65" fmla="*/ 509974 w 4203112"/>
                <a:gd name="connsiteY65" fmla="*/ 1364842 h 4193747"/>
                <a:gd name="connsiteX66" fmla="*/ 530788 w 4203112"/>
                <a:gd name="connsiteY66" fmla="*/ 749102 h 4193747"/>
                <a:gd name="connsiteX67" fmla="*/ 608369 w 4203112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11645 w 4183969"/>
                <a:gd name="connsiteY66" fmla="*/ 74910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7353 w 4183969"/>
                <a:gd name="connsiteY66" fmla="*/ 753782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02673 w 4183969"/>
                <a:gd name="connsiteY66" fmla="*/ 749490 h 4193747"/>
                <a:gd name="connsiteX67" fmla="*/ 589226 w 4183969"/>
                <a:gd name="connsiteY67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691954 w 4183969"/>
                <a:gd name="connsiteY0" fmla="*/ 2541845 h 4193747"/>
                <a:gd name="connsiteX1" fmla="*/ 2750524 w 4183969"/>
                <a:gd name="connsiteY1" fmla="*/ 2502966 h 4193747"/>
                <a:gd name="connsiteX2" fmla="*/ 2868511 w 4183969"/>
                <a:gd name="connsiteY2" fmla="*/ 2537119 h 4193747"/>
                <a:gd name="connsiteX3" fmla="*/ 2923540 w 4183969"/>
                <a:gd name="connsiteY3" fmla="*/ 2724446 h 4193747"/>
                <a:gd name="connsiteX4" fmla="*/ 2916329 w 4183969"/>
                <a:gd name="connsiteY4" fmla="*/ 2747619 h 4193747"/>
                <a:gd name="connsiteX5" fmla="*/ 2691954 w 4183969"/>
                <a:gd name="connsiteY5" fmla="*/ 2541845 h 4193747"/>
                <a:gd name="connsiteX6" fmla="*/ 2152241 w 4183969"/>
                <a:gd name="connsiteY6" fmla="*/ 2288337 h 4193747"/>
                <a:gd name="connsiteX7" fmla="*/ 2353915 w 4183969"/>
                <a:gd name="connsiteY7" fmla="*/ 2473293 h 4193747"/>
                <a:gd name="connsiteX8" fmla="*/ 2351816 w 4183969"/>
                <a:gd name="connsiteY8" fmla="*/ 2473824 h 4193747"/>
                <a:gd name="connsiteX9" fmla="*/ 2195008 w 4183969"/>
                <a:gd name="connsiteY9" fmla="*/ 2428808 h 4193747"/>
                <a:gd name="connsiteX10" fmla="*/ 2193891 w 4183969"/>
                <a:gd name="connsiteY10" fmla="*/ 2430133 h 4193747"/>
                <a:gd name="connsiteX11" fmla="*/ 2152241 w 4183969"/>
                <a:gd name="connsiteY11" fmla="*/ 2288337 h 4193747"/>
                <a:gd name="connsiteX12" fmla="*/ 1899965 w 4183969"/>
                <a:gd name="connsiteY12" fmla="*/ 2056975 h 4193747"/>
                <a:gd name="connsiteX13" fmla="*/ 1958069 w 4183969"/>
                <a:gd name="connsiteY13" fmla="*/ 2110262 h 4193747"/>
                <a:gd name="connsiteX14" fmla="*/ 1906748 w 4183969"/>
                <a:gd name="connsiteY14" fmla="*/ 2217227 h 4193747"/>
                <a:gd name="connsiteX15" fmla="*/ 2033567 w 4183969"/>
                <a:gd name="connsiteY15" fmla="*/ 2620107 h 4193747"/>
                <a:gd name="connsiteX16" fmla="*/ 2381601 w 4183969"/>
                <a:gd name="connsiteY16" fmla="*/ 2722385 h 4193747"/>
                <a:gd name="connsiteX17" fmla="*/ 2554166 w 4183969"/>
                <a:gd name="connsiteY17" fmla="*/ 2656942 h 4193747"/>
                <a:gd name="connsiteX18" fmla="*/ 2784766 w 4183969"/>
                <a:gd name="connsiteY18" fmla="*/ 2868425 h 4193747"/>
                <a:gd name="connsiteX19" fmla="*/ 2592066 w 4183969"/>
                <a:gd name="connsiteY19" fmla="*/ 2817424 h 4193747"/>
                <a:gd name="connsiteX20" fmla="*/ 2399600 w 4183969"/>
                <a:gd name="connsiteY20" fmla="*/ 3008320 h 4193747"/>
                <a:gd name="connsiteX21" fmla="*/ 2858347 w 4183969"/>
                <a:gd name="connsiteY21" fmla="*/ 3129380 h 4193747"/>
                <a:gd name="connsiteX22" fmla="*/ 2997125 w 4183969"/>
                <a:gd name="connsiteY22" fmla="*/ 3063179 h 4193747"/>
                <a:gd name="connsiteX23" fmla="*/ 3055616 w 4183969"/>
                <a:gd name="connsiteY23" fmla="*/ 3116821 h 4193747"/>
                <a:gd name="connsiteX24" fmla="*/ 3175896 w 4183969"/>
                <a:gd name="connsiteY24" fmla="*/ 2985668 h 4193747"/>
                <a:gd name="connsiteX25" fmla="*/ 3121774 w 4183969"/>
                <a:gd name="connsiteY25" fmla="*/ 2936032 h 4193747"/>
                <a:gd name="connsiteX26" fmla="*/ 3187211 w 4183969"/>
                <a:gd name="connsiteY26" fmla="*/ 2787394 h 4193747"/>
                <a:gd name="connsiteX27" fmla="*/ 3054460 w 4183969"/>
                <a:gd name="connsiteY27" fmla="*/ 2340195 h 4193747"/>
                <a:gd name="connsiteX28" fmla="*/ 3055191 w 4183969"/>
                <a:gd name="connsiteY28" fmla="*/ 2339339 h 4193747"/>
                <a:gd name="connsiteX29" fmla="*/ 3050049 w 4183969"/>
                <a:gd name="connsiteY29" fmla="*/ 2335565 h 4193747"/>
                <a:gd name="connsiteX30" fmla="*/ 3048302 w 4183969"/>
                <a:gd name="connsiteY30" fmla="*/ 2333732 h 4193747"/>
                <a:gd name="connsiteX31" fmla="*/ 3048000 w 4183969"/>
                <a:gd name="connsiteY31" fmla="*/ 2334061 h 4193747"/>
                <a:gd name="connsiteX32" fmla="*/ 2709873 w 4183969"/>
                <a:gd name="connsiteY32" fmla="*/ 2247240 h 4193747"/>
                <a:gd name="connsiteX33" fmla="*/ 2503242 w 4183969"/>
                <a:gd name="connsiteY33" fmla="*/ 2368778 h 4193747"/>
                <a:gd name="connsiteX34" fmla="*/ 2264598 w 4183969"/>
                <a:gd name="connsiteY34" fmla="*/ 2149917 h 4193747"/>
                <a:gd name="connsiteX35" fmla="*/ 2278535 w 4183969"/>
                <a:gd name="connsiteY35" fmla="*/ 2143903 h 4193747"/>
                <a:gd name="connsiteX36" fmla="*/ 2452339 w 4183969"/>
                <a:gd name="connsiteY36" fmla="*/ 2189769 h 4193747"/>
                <a:gd name="connsiteX37" fmla="*/ 2625602 w 4183969"/>
                <a:gd name="connsiteY37" fmla="*/ 2017920 h 4193747"/>
                <a:gd name="connsiteX38" fmla="*/ 2212629 w 4183969"/>
                <a:gd name="connsiteY38" fmla="*/ 1908939 h 4193747"/>
                <a:gd name="connsiteX39" fmla="*/ 2075824 w 4183969"/>
                <a:gd name="connsiteY39" fmla="*/ 1976793 h 4193747"/>
                <a:gd name="connsiteX40" fmla="*/ 2020245 w 4183969"/>
                <a:gd name="connsiteY40" fmla="*/ 1925822 h 4193747"/>
                <a:gd name="connsiteX41" fmla="*/ 1899965 w 4183969"/>
                <a:gd name="connsiteY41" fmla="*/ 2056975 h 4193747"/>
                <a:gd name="connsiteX42" fmla="*/ 1059784 w 4183969"/>
                <a:gd name="connsiteY42" fmla="*/ 2399487 h 4193747"/>
                <a:gd name="connsiteX43" fmla="*/ 2239931 w 4183969"/>
                <a:gd name="connsiteY43" fmla="*/ 1121712 h 4193747"/>
                <a:gd name="connsiteX44" fmla="*/ 3810758 w 4183969"/>
                <a:gd name="connsiteY44" fmla="*/ 1410650 h 4193747"/>
                <a:gd name="connsiteX45" fmla="*/ 3429822 w 4183969"/>
                <a:gd name="connsiteY45" fmla="*/ 3334963 h 4193747"/>
                <a:gd name="connsiteX46" fmla="*/ 1424974 w 4183969"/>
                <a:gd name="connsiteY46" fmla="*/ 3862388 h 4193747"/>
                <a:gd name="connsiteX47" fmla="*/ 1422314 w 4183969"/>
                <a:gd name="connsiteY47" fmla="*/ 3858391 h 4193747"/>
                <a:gd name="connsiteX48" fmla="*/ 1059784 w 4183969"/>
                <a:gd name="connsiteY48" fmla="*/ 2399487 h 4193747"/>
                <a:gd name="connsiteX49" fmla="*/ 824930 w 4183969"/>
                <a:gd name="connsiteY49" fmla="*/ 2133690 h 4193747"/>
                <a:gd name="connsiteX50" fmla="*/ 1928116 w 4183969"/>
                <a:gd name="connsiteY50" fmla="*/ 930781 h 4193747"/>
                <a:gd name="connsiteX51" fmla="*/ 1995944 w 4183969"/>
                <a:gd name="connsiteY51" fmla="*/ 927848 h 4193747"/>
                <a:gd name="connsiteX52" fmla="*/ 2137462 w 4183969"/>
                <a:gd name="connsiteY52" fmla="*/ 1057633 h 4193747"/>
                <a:gd name="connsiteX53" fmla="*/ 2140395 w 4183969"/>
                <a:gd name="connsiteY53" fmla="*/ 1125461 h 4193747"/>
                <a:gd name="connsiteX54" fmla="*/ 1037208 w 4183969"/>
                <a:gd name="connsiteY54" fmla="*/ 2328370 h 4193747"/>
                <a:gd name="connsiteX55" fmla="*/ 969381 w 4183969"/>
                <a:gd name="connsiteY55" fmla="*/ 2331303 h 4193747"/>
                <a:gd name="connsiteX56" fmla="*/ 827863 w 4183969"/>
                <a:gd name="connsiteY56" fmla="*/ 2201517 h 4193747"/>
                <a:gd name="connsiteX57" fmla="*/ 824930 w 4183969"/>
                <a:gd name="connsiteY57" fmla="*/ 2133690 h 4193747"/>
                <a:gd name="connsiteX58" fmla="*/ 589226 w 4183969"/>
                <a:gd name="connsiteY58" fmla="*/ 645162 h 4193747"/>
                <a:gd name="connsiteX59" fmla="*/ 1211203 w 4183969"/>
                <a:gd name="connsiteY59" fmla="*/ 549012 h 4193747"/>
                <a:gd name="connsiteX60" fmla="*/ 1387912 w 4183969"/>
                <a:gd name="connsiteY60" fmla="*/ 46615 h 4193747"/>
                <a:gd name="connsiteX61" fmla="*/ 1825969 w 4183969"/>
                <a:gd name="connsiteY61" fmla="*/ 171264 h 4193747"/>
                <a:gd name="connsiteX62" fmla="*/ 1850786 w 4183969"/>
                <a:gd name="connsiteY62" fmla="*/ 880381 h 4193747"/>
                <a:gd name="connsiteX63" fmla="*/ 811504 w 4183969"/>
                <a:gd name="connsiteY63" fmla="*/ 2041794 h 4193747"/>
                <a:gd name="connsiteX64" fmla="*/ 92739 w 4183969"/>
                <a:gd name="connsiteY64" fmla="*/ 2070765 h 4193747"/>
                <a:gd name="connsiteX65" fmla="*/ 400312 w 4183969"/>
                <a:gd name="connsiteY65" fmla="*/ 1454148 h 4193747"/>
                <a:gd name="connsiteX66" fmla="*/ 589226 w 41839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743554 w 4235569"/>
                <a:gd name="connsiteY0" fmla="*/ 2541845 h 4193747"/>
                <a:gd name="connsiteX1" fmla="*/ 2802124 w 4235569"/>
                <a:gd name="connsiteY1" fmla="*/ 2502966 h 4193747"/>
                <a:gd name="connsiteX2" fmla="*/ 2920111 w 4235569"/>
                <a:gd name="connsiteY2" fmla="*/ 2537119 h 4193747"/>
                <a:gd name="connsiteX3" fmla="*/ 2975140 w 4235569"/>
                <a:gd name="connsiteY3" fmla="*/ 2724446 h 4193747"/>
                <a:gd name="connsiteX4" fmla="*/ 2967929 w 4235569"/>
                <a:gd name="connsiteY4" fmla="*/ 2747619 h 4193747"/>
                <a:gd name="connsiteX5" fmla="*/ 2743554 w 4235569"/>
                <a:gd name="connsiteY5" fmla="*/ 2541845 h 4193747"/>
                <a:gd name="connsiteX6" fmla="*/ 2203841 w 4235569"/>
                <a:gd name="connsiteY6" fmla="*/ 2288337 h 4193747"/>
                <a:gd name="connsiteX7" fmla="*/ 2405515 w 4235569"/>
                <a:gd name="connsiteY7" fmla="*/ 2473293 h 4193747"/>
                <a:gd name="connsiteX8" fmla="*/ 2403416 w 4235569"/>
                <a:gd name="connsiteY8" fmla="*/ 2473824 h 4193747"/>
                <a:gd name="connsiteX9" fmla="*/ 2246608 w 4235569"/>
                <a:gd name="connsiteY9" fmla="*/ 2428808 h 4193747"/>
                <a:gd name="connsiteX10" fmla="*/ 2245491 w 4235569"/>
                <a:gd name="connsiteY10" fmla="*/ 2430133 h 4193747"/>
                <a:gd name="connsiteX11" fmla="*/ 2203841 w 4235569"/>
                <a:gd name="connsiteY11" fmla="*/ 2288337 h 4193747"/>
                <a:gd name="connsiteX12" fmla="*/ 1951565 w 4235569"/>
                <a:gd name="connsiteY12" fmla="*/ 2056975 h 4193747"/>
                <a:gd name="connsiteX13" fmla="*/ 2009669 w 4235569"/>
                <a:gd name="connsiteY13" fmla="*/ 2110262 h 4193747"/>
                <a:gd name="connsiteX14" fmla="*/ 1958348 w 4235569"/>
                <a:gd name="connsiteY14" fmla="*/ 2217227 h 4193747"/>
                <a:gd name="connsiteX15" fmla="*/ 2085167 w 4235569"/>
                <a:gd name="connsiteY15" fmla="*/ 2620107 h 4193747"/>
                <a:gd name="connsiteX16" fmla="*/ 2433201 w 4235569"/>
                <a:gd name="connsiteY16" fmla="*/ 2722385 h 4193747"/>
                <a:gd name="connsiteX17" fmla="*/ 2605766 w 4235569"/>
                <a:gd name="connsiteY17" fmla="*/ 2656942 h 4193747"/>
                <a:gd name="connsiteX18" fmla="*/ 2836366 w 4235569"/>
                <a:gd name="connsiteY18" fmla="*/ 2868425 h 4193747"/>
                <a:gd name="connsiteX19" fmla="*/ 2643666 w 4235569"/>
                <a:gd name="connsiteY19" fmla="*/ 2817424 h 4193747"/>
                <a:gd name="connsiteX20" fmla="*/ 2451200 w 4235569"/>
                <a:gd name="connsiteY20" fmla="*/ 3008320 h 4193747"/>
                <a:gd name="connsiteX21" fmla="*/ 2909947 w 4235569"/>
                <a:gd name="connsiteY21" fmla="*/ 3129380 h 4193747"/>
                <a:gd name="connsiteX22" fmla="*/ 3048725 w 4235569"/>
                <a:gd name="connsiteY22" fmla="*/ 3063179 h 4193747"/>
                <a:gd name="connsiteX23" fmla="*/ 3107216 w 4235569"/>
                <a:gd name="connsiteY23" fmla="*/ 3116821 h 4193747"/>
                <a:gd name="connsiteX24" fmla="*/ 3227496 w 4235569"/>
                <a:gd name="connsiteY24" fmla="*/ 2985668 h 4193747"/>
                <a:gd name="connsiteX25" fmla="*/ 3173374 w 4235569"/>
                <a:gd name="connsiteY25" fmla="*/ 2936032 h 4193747"/>
                <a:gd name="connsiteX26" fmla="*/ 3238811 w 4235569"/>
                <a:gd name="connsiteY26" fmla="*/ 2787394 h 4193747"/>
                <a:gd name="connsiteX27" fmla="*/ 3106060 w 4235569"/>
                <a:gd name="connsiteY27" fmla="*/ 2340195 h 4193747"/>
                <a:gd name="connsiteX28" fmla="*/ 3106791 w 4235569"/>
                <a:gd name="connsiteY28" fmla="*/ 2339339 h 4193747"/>
                <a:gd name="connsiteX29" fmla="*/ 3101649 w 4235569"/>
                <a:gd name="connsiteY29" fmla="*/ 2335565 h 4193747"/>
                <a:gd name="connsiteX30" fmla="*/ 3099902 w 4235569"/>
                <a:gd name="connsiteY30" fmla="*/ 2333732 h 4193747"/>
                <a:gd name="connsiteX31" fmla="*/ 3099600 w 4235569"/>
                <a:gd name="connsiteY31" fmla="*/ 2334061 h 4193747"/>
                <a:gd name="connsiteX32" fmla="*/ 2761473 w 4235569"/>
                <a:gd name="connsiteY32" fmla="*/ 2247240 h 4193747"/>
                <a:gd name="connsiteX33" fmla="*/ 2554842 w 4235569"/>
                <a:gd name="connsiteY33" fmla="*/ 2368778 h 4193747"/>
                <a:gd name="connsiteX34" fmla="*/ 2316198 w 4235569"/>
                <a:gd name="connsiteY34" fmla="*/ 2149917 h 4193747"/>
                <a:gd name="connsiteX35" fmla="*/ 2330135 w 4235569"/>
                <a:gd name="connsiteY35" fmla="*/ 2143903 h 4193747"/>
                <a:gd name="connsiteX36" fmla="*/ 2503939 w 4235569"/>
                <a:gd name="connsiteY36" fmla="*/ 2189769 h 4193747"/>
                <a:gd name="connsiteX37" fmla="*/ 2677202 w 4235569"/>
                <a:gd name="connsiteY37" fmla="*/ 2017920 h 4193747"/>
                <a:gd name="connsiteX38" fmla="*/ 2264229 w 4235569"/>
                <a:gd name="connsiteY38" fmla="*/ 1908939 h 4193747"/>
                <a:gd name="connsiteX39" fmla="*/ 2127424 w 4235569"/>
                <a:gd name="connsiteY39" fmla="*/ 1976793 h 4193747"/>
                <a:gd name="connsiteX40" fmla="*/ 2071845 w 4235569"/>
                <a:gd name="connsiteY40" fmla="*/ 1925822 h 4193747"/>
                <a:gd name="connsiteX41" fmla="*/ 1951565 w 4235569"/>
                <a:gd name="connsiteY41" fmla="*/ 2056975 h 4193747"/>
                <a:gd name="connsiteX42" fmla="*/ 1111384 w 4235569"/>
                <a:gd name="connsiteY42" fmla="*/ 2399487 h 4193747"/>
                <a:gd name="connsiteX43" fmla="*/ 2291531 w 4235569"/>
                <a:gd name="connsiteY43" fmla="*/ 1121712 h 4193747"/>
                <a:gd name="connsiteX44" fmla="*/ 3862358 w 4235569"/>
                <a:gd name="connsiteY44" fmla="*/ 1410650 h 4193747"/>
                <a:gd name="connsiteX45" fmla="*/ 3481422 w 4235569"/>
                <a:gd name="connsiteY45" fmla="*/ 3334963 h 4193747"/>
                <a:gd name="connsiteX46" fmla="*/ 1476574 w 4235569"/>
                <a:gd name="connsiteY46" fmla="*/ 3862388 h 4193747"/>
                <a:gd name="connsiteX47" fmla="*/ 1473914 w 4235569"/>
                <a:gd name="connsiteY47" fmla="*/ 3858391 h 4193747"/>
                <a:gd name="connsiteX48" fmla="*/ 1111384 w 4235569"/>
                <a:gd name="connsiteY48" fmla="*/ 2399487 h 4193747"/>
                <a:gd name="connsiteX49" fmla="*/ 876530 w 4235569"/>
                <a:gd name="connsiteY49" fmla="*/ 2133690 h 4193747"/>
                <a:gd name="connsiteX50" fmla="*/ 1979716 w 4235569"/>
                <a:gd name="connsiteY50" fmla="*/ 930781 h 4193747"/>
                <a:gd name="connsiteX51" fmla="*/ 2047544 w 4235569"/>
                <a:gd name="connsiteY51" fmla="*/ 927848 h 4193747"/>
                <a:gd name="connsiteX52" fmla="*/ 2189062 w 4235569"/>
                <a:gd name="connsiteY52" fmla="*/ 1057633 h 4193747"/>
                <a:gd name="connsiteX53" fmla="*/ 2191995 w 4235569"/>
                <a:gd name="connsiteY53" fmla="*/ 1125461 h 4193747"/>
                <a:gd name="connsiteX54" fmla="*/ 1088808 w 4235569"/>
                <a:gd name="connsiteY54" fmla="*/ 2328370 h 4193747"/>
                <a:gd name="connsiteX55" fmla="*/ 1020981 w 4235569"/>
                <a:gd name="connsiteY55" fmla="*/ 2331303 h 4193747"/>
                <a:gd name="connsiteX56" fmla="*/ 879463 w 4235569"/>
                <a:gd name="connsiteY56" fmla="*/ 2201517 h 4193747"/>
                <a:gd name="connsiteX57" fmla="*/ 876530 w 4235569"/>
                <a:gd name="connsiteY57" fmla="*/ 2133690 h 4193747"/>
                <a:gd name="connsiteX58" fmla="*/ 640826 w 4235569"/>
                <a:gd name="connsiteY58" fmla="*/ 645162 h 4193747"/>
                <a:gd name="connsiteX59" fmla="*/ 1262803 w 4235569"/>
                <a:gd name="connsiteY59" fmla="*/ 549012 h 4193747"/>
                <a:gd name="connsiteX60" fmla="*/ 1439512 w 4235569"/>
                <a:gd name="connsiteY60" fmla="*/ 46615 h 4193747"/>
                <a:gd name="connsiteX61" fmla="*/ 1877569 w 4235569"/>
                <a:gd name="connsiteY61" fmla="*/ 171264 h 4193747"/>
                <a:gd name="connsiteX62" fmla="*/ 1902386 w 4235569"/>
                <a:gd name="connsiteY62" fmla="*/ 880381 h 4193747"/>
                <a:gd name="connsiteX63" fmla="*/ 863104 w 4235569"/>
                <a:gd name="connsiteY63" fmla="*/ 2041794 h 4193747"/>
                <a:gd name="connsiteX64" fmla="*/ 144339 w 4235569"/>
                <a:gd name="connsiteY64" fmla="*/ 2070765 h 4193747"/>
                <a:gd name="connsiteX65" fmla="*/ 451912 w 4235569"/>
                <a:gd name="connsiteY65" fmla="*/ 1454148 h 4193747"/>
                <a:gd name="connsiteX66" fmla="*/ 640826 w 4235569"/>
                <a:gd name="connsiteY66" fmla="*/ 645162 h 4193747"/>
                <a:gd name="connsiteX0" fmla="*/ 2685517 w 4177532"/>
                <a:gd name="connsiteY0" fmla="*/ 2541845 h 4193747"/>
                <a:gd name="connsiteX1" fmla="*/ 2744087 w 4177532"/>
                <a:gd name="connsiteY1" fmla="*/ 2502966 h 4193747"/>
                <a:gd name="connsiteX2" fmla="*/ 2862074 w 4177532"/>
                <a:gd name="connsiteY2" fmla="*/ 2537119 h 4193747"/>
                <a:gd name="connsiteX3" fmla="*/ 2917103 w 4177532"/>
                <a:gd name="connsiteY3" fmla="*/ 2724446 h 4193747"/>
                <a:gd name="connsiteX4" fmla="*/ 2909892 w 4177532"/>
                <a:gd name="connsiteY4" fmla="*/ 2747619 h 4193747"/>
                <a:gd name="connsiteX5" fmla="*/ 2685517 w 4177532"/>
                <a:gd name="connsiteY5" fmla="*/ 2541845 h 4193747"/>
                <a:gd name="connsiteX6" fmla="*/ 2145804 w 4177532"/>
                <a:gd name="connsiteY6" fmla="*/ 2288337 h 4193747"/>
                <a:gd name="connsiteX7" fmla="*/ 2347478 w 4177532"/>
                <a:gd name="connsiteY7" fmla="*/ 2473293 h 4193747"/>
                <a:gd name="connsiteX8" fmla="*/ 2345379 w 4177532"/>
                <a:gd name="connsiteY8" fmla="*/ 2473824 h 4193747"/>
                <a:gd name="connsiteX9" fmla="*/ 2188571 w 4177532"/>
                <a:gd name="connsiteY9" fmla="*/ 2428808 h 4193747"/>
                <a:gd name="connsiteX10" fmla="*/ 2187454 w 4177532"/>
                <a:gd name="connsiteY10" fmla="*/ 2430133 h 4193747"/>
                <a:gd name="connsiteX11" fmla="*/ 2145804 w 4177532"/>
                <a:gd name="connsiteY11" fmla="*/ 2288337 h 4193747"/>
                <a:gd name="connsiteX12" fmla="*/ 1893528 w 4177532"/>
                <a:gd name="connsiteY12" fmla="*/ 2056975 h 4193747"/>
                <a:gd name="connsiteX13" fmla="*/ 1951632 w 4177532"/>
                <a:gd name="connsiteY13" fmla="*/ 2110262 h 4193747"/>
                <a:gd name="connsiteX14" fmla="*/ 1900311 w 4177532"/>
                <a:gd name="connsiteY14" fmla="*/ 2217227 h 4193747"/>
                <a:gd name="connsiteX15" fmla="*/ 2027130 w 4177532"/>
                <a:gd name="connsiteY15" fmla="*/ 2620107 h 4193747"/>
                <a:gd name="connsiteX16" fmla="*/ 2375164 w 4177532"/>
                <a:gd name="connsiteY16" fmla="*/ 2722385 h 4193747"/>
                <a:gd name="connsiteX17" fmla="*/ 2547729 w 4177532"/>
                <a:gd name="connsiteY17" fmla="*/ 2656942 h 4193747"/>
                <a:gd name="connsiteX18" fmla="*/ 2778329 w 4177532"/>
                <a:gd name="connsiteY18" fmla="*/ 2868425 h 4193747"/>
                <a:gd name="connsiteX19" fmla="*/ 2585629 w 4177532"/>
                <a:gd name="connsiteY19" fmla="*/ 2817424 h 4193747"/>
                <a:gd name="connsiteX20" fmla="*/ 2393163 w 4177532"/>
                <a:gd name="connsiteY20" fmla="*/ 3008320 h 4193747"/>
                <a:gd name="connsiteX21" fmla="*/ 2851910 w 4177532"/>
                <a:gd name="connsiteY21" fmla="*/ 3129380 h 4193747"/>
                <a:gd name="connsiteX22" fmla="*/ 2990688 w 4177532"/>
                <a:gd name="connsiteY22" fmla="*/ 3063179 h 4193747"/>
                <a:gd name="connsiteX23" fmla="*/ 3049179 w 4177532"/>
                <a:gd name="connsiteY23" fmla="*/ 3116821 h 4193747"/>
                <a:gd name="connsiteX24" fmla="*/ 3169459 w 4177532"/>
                <a:gd name="connsiteY24" fmla="*/ 2985668 h 4193747"/>
                <a:gd name="connsiteX25" fmla="*/ 3115337 w 4177532"/>
                <a:gd name="connsiteY25" fmla="*/ 2936032 h 4193747"/>
                <a:gd name="connsiteX26" fmla="*/ 3180774 w 4177532"/>
                <a:gd name="connsiteY26" fmla="*/ 2787394 h 4193747"/>
                <a:gd name="connsiteX27" fmla="*/ 3048023 w 4177532"/>
                <a:gd name="connsiteY27" fmla="*/ 2340195 h 4193747"/>
                <a:gd name="connsiteX28" fmla="*/ 3048754 w 4177532"/>
                <a:gd name="connsiteY28" fmla="*/ 2339339 h 4193747"/>
                <a:gd name="connsiteX29" fmla="*/ 3043612 w 4177532"/>
                <a:gd name="connsiteY29" fmla="*/ 2335565 h 4193747"/>
                <a:gd name="connsiteX30" fmla="*/ 3041865 w 4177532"/>
                <a:gd name="connsiteY30" fmla="*/ 2333732 h 4193747"/>
                <a:gd name="connsiteX31" fmla="*/ 3041563 w 4177532"/>
                <a:gd name="connsiteY31" fmla="*/ 2334061 h 4193747"/>
                <a:gd name="connsiteX32" fmla="*/ 2703436 w 4177532"/>
                <a:gd name="connsiteY32" fmla="*/ 2247240 h 4193747"/>
                <a:gd name="connsiteX33" fmla="*/ 2496805 w 4177532"/>
                <a:gd name="connsiteY33" fmla="*/ 2368778 h 4193747"/>
                <a:gd name="connsiteX34" fmla="*/ 2258161 w 4177532"/>
                <a:gd name="connsiteY34" fmla="*/ 2149917 h 4193747"/>
                <a:gd name="connsiteX35" fmla="*/ 2272098 w 4177532"/>
                <a:gd name="connsiteY35" fmla="*/ 2143903 h 4193747"/>
                <a:gd name="connsiteX36" fmla="*/ 2445902 w 4177532"/>
                <a:gd name="connsiteY36" fmla="*/ 2189769 h 4193747"/>
                <a:gd name="connsiteX37" fmla="*/ 2619165 w 4177532"/>
                <a:gd name="connsiteY37" fmla="*/ 2017920 h 4193747"/>
                <a:gd name="connsiteX38" fmla="*/ 2206192 w 4177532"/>
                <a:gd name="connsiteY38" fmla="*/ 1908939 h 4193747"/>
                <a:gd name="connsiteX39" fmla="*/ 2069387 w 4177532"/>
                <a:gd name="connsiteY39" fmla="*/ 1976793 h 4193747"/>
                <a:gd name="connsiteX40" fmla="*/ 2013808 w 4177532"/>
                <a:gd name="connsiteY40" fmla="*/ 1925822 h 4193747"/>
                <a:gd name="connsiteX41" fmla="*/ 1893528 w 4177532"/>
                <a:gd name="connsiteY41" fmla="*/ 2056975 h 4193747"/>
                <a:gd name="connsiteX42" fmla="*/ 1053347 w 4177532"/>
                <a:gd name="connsiteY42" fmla="*/ 2399487 h 4193747"/>
                <a:gd name="connsiteX43" fmla="*/ 2233494 w 4177532"/>
                <a:gd name="connsiteY43" fmla="*/ 1121712 h 4193747"/>
                <a:gd name="connsiteX44" fmla="*/ 3804321 w 4177532"/>
                <a:gd name="connsiteY44" fmla="*/ 1410650 h 4193747"/>
                <a:gd name="connsiteX45" fmla="*/ 3423385 w 4177532"/>
                <a:gd name="connsiteY45" fmla="*/ 3334963 h 4193747"/>
                <a:gd name="connsiteX46" fmla="*/ 1418537 w 4177532"/>
                <a:gd name="connsiteY46" fmla="*/ 3862388 h 4193747"/>
                <a:gd name="connsiteX47" fmla="*/ 1415877 w 4177532"/>
                <a:gd name="connsiteY47" fmla="*/ 3858391 h 4193747"/>
                <a:gd name="connsiteX48" fmla="*/ 1053347 w 4177532"/>
                <a:gd name="connsiteY48" fmla="*/ 2399487 h 4193747"/>
                <a:gd name="connsiteX49" fmla="*/ 818493 w 4177532"/>
                <a:gd name="connsiteY49" fmla="*/ 2133690 h 4193747"/>
                <a:gd name="connsiteX50" fmla="*/ 1921679 w 4177532"/>
                <a:gd name="connsiteY50" fmla="*/ 930781 h 4193747"/>
                <a:gd name="connsiteX51" fmla="*/ 1989507 w 4177532"/>
                <a:gd name="connsiteY51" fmla="*/ 927848 h 4193747"/>
                <a:gd name="connsiteX52" fmla="*/ 2131025 w 4177532"/>
                <a:gd name="connsiteY52" fmla="*/ 1057633 h 4193747"/>
                <a:gd name="connsiteX53" fmla="*/ 2133958 w 4177532"/>
                <a:gd name="connsiteY53" fmla="*/ 1125461 h 4193747"/>
                <a:gd name="connsiteX54" fmla="*/ 1030771 w 4177532"/>
                <a:gd name="connsiteY54" fmla="*/ 2328370 h 4193747"/>
                <a:gd name="connsiteX55" fmla="*/ 962944 w 4177532"/>
                <a:gd name="connsiteY55" fmla="*/ 2331303 h 4193747"/>
                <a:gd name="connsiteX56" fmla="*/ 821426 w 4177532"/>
                <a:gd name="connsiteY56" fmla="*/ 2201517 h 4193747"/>
                <a:gd name="connsiteX57" fmla="*/ 818493 w 4177532"/>
                <a:gd name="connsiteY57" fmla="*/ 2133690 h 4193747"/>
                <a:gd name="connsiteX58" fmla="*/ 582789 w 4177532"/>
                <a:gd name="connsiteY58" fmla="*/ 645162 h 4193747"/>
                <a:gd name="connsiteX59" fmla="*/ 1204766 w 4177532"/>
                <a:gd name="connsiteY59" fmla="*/ 549012 h 4193747"/>
                <a:gd name="connsiteX60" fmla="*/ 1381475 w 4177532"/>
                <a:gd name="connsiteY60" fmla="*/ 46615 h 4193747"/>
                <a:gd name="connsiteX61" fmla="*/ 1819532 w 4177532"/>
                <a:gd name="connsiteY61" fmla="*/ 171264 h 4193747"/>
                <a:gd name="connsiteX62" fmla="*/ 1844349 w 4177532"/>
                <a:gd name="connsiteY62" fmla="*/ 880381 h 4193747"/>
                <a:gd name="connsiteX63" fmla="*/ 805067 w 4177532"/>
                <a:gd name="connsiteY63" fmla="*/ 2041794 h 4193747"/>
                <a:gd name="connsiteX64" fmla="*/ 86302 w 4177532"/>
                <a:gd name="connsiteY64" fmla="*/ 2070765 h 4193747"/>
                <a:gd name="connsiteX65" fmla="*/ 406751 w 4177532"/>
                <a:gd name="connsiteY65" fmla="*/ 1440109 h 4193747"/>
                <a:gd name="connsiteX66" fmla="*/ 582789 w 4177532"/>
                <a:gd name="connsiteY66" fmla="*/ 645162 h 4193747"/>
                <a:gd name="connsiteX0" fmla="*/ 2706143 w 4198158"/>
                <a:gd name="connsiteY0" fmla="*/ 2541845 h 4193747"/>
                <a:gd name="connsiteX1" fmla="*/ 2764713 w 4198158"/>
                <a:gd name="connsiteY1" fmla="*/ 2502966 h 4193747"/>
                <a:gd name="connsiteX2" fmla="*/ 2882700 w 4198158"/>
                <a:gd name="connsiteY2" fmla="*/ 2537119 h 4193747"/>
                <a:gd name="connsiteX3" fmla="*/ 2937729 w 4198158"/>
                <a:gd name="connsiteY3" fmla="*/ 2724446 h 4193747"/>
                <a:gd name="connsiteX4" fmla="*/ 2930518 w 4198158"/>
                <a:gd name="connsiteY4" fmla="*/ 2747619 h 4193747"/>
                <a:gd name="connsiteX5" fmla="*/ 2706143 w 4198158"/>
                <a:gd name="connsiteY5" fmla="*/ 2541845 h 4193747"/>
                <a:gd name="connsiteX6" fmla="*/ 2166430 w 4198158"/>
                <a:gd name="connsiteY6" fmla="*/ 2288337 h 4193747"/>
                <a:gd name="connsiteX7" fmla="*/ 2368104 w 4198158"/>
                <a:gd name="connsiteY7" fmla="*/ 2473293 h 4193747"/>
                <a:gd name="connsiteX8" fmla="*/ 2366005 w 4198158"/>
                <a:gd name="connsiteY8" fmla="*/ 2473824 h 4193747"/>
                <a:gd name="connsiteX9" fmla="*/ 2209197 w 4198158"/>
                <a:gd name="connsiteY9" fmla="*/ 2428808 h 4193747"/>
                <a:gd name="connsiteX10" fmla="*/ 2208080 w 4198158"/>
                <a:gd name="connsiteY10" fmla="*/ 2430133 h 4193747"/>
                <a:gd name="connsiteX11" fmla="*/ 2166430 w 4198158"/>
                <a:gd name="connsiteY11" fmla="*/ 2288337 h 4193747"/>
                <a:gd name="connsiteX12" fmla="*/ 1914154 w 4198158"/>
                <a:gd name="connsiteY12" fmla="*/ 2056975 h 4193747"/>
                <a:gd name="connsiteX13" fmla="*/ 1972258 w 4198158"/>
                <a:gd name="connsiteY13" fmla="*/ 2110262 h 4193747"/>
                <a:gd name="connsiteX14" fmla="*/ 1920937 w 4198158"/>
                <a:gd name="connsiteY14" fmla="*/ 2217227 h 4193747"/>
                <a:gd name="connsiteX15" fmla="*/ 2047756 w 4198158"/>
                <a:gd name="connsiteY15" fmla="*/ 2620107 h 4193747"/>
                <a:gd name="connsiteX16" fmla="*/ 2395790 w 4198158"/>
                <a:gd name="connsiteY16" fmla="*/ 2722385 h 4193747"/>
                <a:gd name="connsiteX17" fmla="*/ 2568355 w 4198158"/>
                <a:gd name="connsiteY17" fmla="*/ 2656942 h 4193747"/>
                <a:gd name="connsiteX18" fmla="*/ 2798955 w 4198158"/>
                <a:gd name="connsiteY18" fmla="*/ 2868425 h 4193747"/>
                <a:gd name="connsiteX19" fmla="*/ 2606255 w 4198158"/>
                <a:gd name="connsiteY19" fmla="*/ 2817424 h 4193747"/>
                <a:gd name="connsiteX20" fmla="*/ 2413789 w 4198158"/>
                <a:gd name="connsiteY20" fmla="*/ 3008320 h 4193747"/>
                <a:gd name="connsiteX21" fmla="*/ 2872536 w 4198158"/>
                <a:gd name="connsiteY21" fmla="*/ 3129380 h 4193747"/>
                <a:gd name="connsiteX22" fmla="*/ 3011314 w 4198158"/>
                <a:gd name="connsiteY22" fmla="*/ 3063179 h 4193747"/>
                <a:gd name="connsiteX23" fmla="*/ 3069805 w 4198158"/>
                <a:gd name="connsiteY23" fmla="*/ 3116821 h 4193747"/>
                <a:gd name="connsiteX24" fmla="*/ 3190085 w 4198158"/>
                <a:gd name="connsiteY24" fmla="*/ 2985668 h 4193747"/>
                <a:gd name="connsiteX25" fmla="*/ 3135963 w 4198158"/>
                <a:gd name="connsiteY25" fmla="*/ 2936032 h 4193747"/>
                <a:gd name="connsiteX26" fmla="*/ 3201400 w 4198158"/>
                <a:gd name="connsiteY26" fmla="*/ 2787394 h 4193747"/>
                <a:gd name="connsiteX27" fmla="*/ 3068649 w 4198158"/>
                <a:gd name="connsiteY27" fmla="*/ 2340195 h 4193747"/>
                <a:gd name="connsiteX28" fmla="*/ 3069380 w 4198158"/>
                <a:gd name="connsiteY28" fmla="*/ 2339339 h 4193747"/>
                <a:gd name="connsiteX29" fmla="*/ 3064238 w 4198158"/>
                <a:gd name="connsiteY29" fmla="*/ 2335565 h 4193747"/>
                <a:gd name="connsiteX30" fmla="*/ 3062491 w 4198158"/>
                <a:gd name="connsiteY30" fmla="*/ 2333732 h 4193747"/>
                <a:gd name="connsiteX31" fmla="*/ 3062189 w 4198158"/>
                <a:gd name="connsiteY31" fmla="*/ 2334061 h 4193747"/>
                <a:gd name="connsiteX32" fmla="*/ 2724062 w 4198158"/>
                <a:gd name="connsiteY32" fmla="*/ 2247240 h 4193747"/>
                <a:gd name="connsiteX33" fmla="*/ 2517431 w 4198158"/>
                <a:gd name="connsiteY33" fmla="*/ 2368778 h 4193747"/>
                <a:gd name="connsiteX34" fmla="*/ 2278787 w 4198158"/>
                <a:gd name="connsiteY34" fmla="*/ 2149917 h 4193747"/>
                <a:gd name="connsiteX35" fmla="*/ 2292724 w 4198158"/>
                <a:gd name="connsiteY35" fmla="*/ 2143903 h 4193747"/>
                <a:gd name="connsiteX36" fmla="*/ 2466528 w 4198158"/>
                <a:gd name="connsiteY36" fmla="*/ 2189769 h 4193747"/>
                <a:gd name="connsiteX37" fmla="*/ 2639791 w 4198158"/>
                <a:gd name="connsiteY37" fmla="*/ 2017920 h 4193747"/>
                <a:gd name="connsiteX38" fmla="*/ 2226818 w 4198158"/>
                <a:gd name="connsiteY38" fmla="*/ 1908939 h 4193747"/>
                <a:gd name="connsiteX39" fmla="*/ 2090013 w 4198158"/>
                <a:gd name="connsiteY39" fmla="*/ 1976793 h 4193747"/>
                <a:gd name="connsiteX40" fmla="*/ 2034434 w 4198158"/>
                <a:gd name="connsiteY40" fmla="*/ 1925822 h 4193747"/>
                <a:gd name="connsiteX41" fmla="*/ 1914154 w 4198158"/>
                <a:gd name="connsiteY41" fmla="*/ 2056975 h 4193747"/>
                <a:gd name="connsiteX42" fmla="*/ 1073973 w 4198158"/>
                <a:gd name="connsiteY42" fmla="*/ 2399487 h 4193747"/>
                <a:gd name="connsiteX43" fmla="*/ 2254120 w 4198158"/>
                <a:gd name="connsiteY43" fmla="*/ 1121712 h 4193747"/>
                <a:gd name="connsiteX44" fmla="*/ 3824947 w 4198158"/>
                <a:gd name="connsiteY44" fmla="*/ 1410650 h 4193747"/>
                <a:gd name="connsiteX45" fmla="*/ 3444011 w 4198158"/>
                <a:gd name="connsiteY45" fmla="*/ 3334963 h 4193747"/>
                <a:gd name="connsiteX46" fmla="*/ 1439163 w 4198158"/>
                <a:gd name="connsiteY46" fmla="*/ 3862388 h 4193747"/>
                <a:gd name="connsiteX47" fmla="*/ 1436503 w 4198158"/>
                <a:gd name="connsiteY47" fmla="*/ 3858391 h 4193747"/>
                <a:gd name="connsiteX48" fmla="*/ 1073973 w 4198158"/>
                <a:gd name="connsiteY48" fmla="*/ 2399487 h 4193747"/>
                <a:gd name="connsiteX49" fmla="*/ 839119 w 4198158"/>
                <a:gd name="connsiteY49" fmla="*/ 2133690 h 4193747"/>
                <a:gd name="connsiteX50" fmla="*/ 1942305 w 4198158"/>
                <a:gd name="connsiteY50" fmla="*/ 930781 h 4193747"/>
                <a:gd name="connsiteX51" fmla="*/ 2010133 w 4198158"/>
                <a:gd name="connsiteY51" fmla="*/ 927848 h 4193747"/>
                <a:gd name="connsiteX52" fmla="*/ 2151651 w 4198158"/>
                <a:gd name="connsiteY52" fmla="*/ 1057633 h 4193747"/>
                <a:gd name="connsiteX53" fmla="*/ 2154584 w 4198158"/>
                <a:gd name="connsiteY53" fmla="*/ 1125461 h 4193747"/>
                <a:gd name="connsiteX54" fmla="*/ 1051397 w 4198158"/>
                <a:gd name="connsiteY54" fmla="*/ 2328370 h 4193747"/>
                <a:gd name="connsiteX55" fmla="*/ 983570 w 4198158"/>
                <a:gd name="connsiteY55" fmla="*/ 2331303 h 4193747"/>
                <a:gd name="connsiteX56" fmla="*/ 842052 w 4198158"/>
                <a:gd name="connsiteY56" fmla="*/ 2201517 h 4193747"/>
                <a:gd name="connsiteX57" fmla="*/ 839119 w 4198158"/>
                <a:gd name="connsiteY57" fmla="*/ 2133690 h 4193747"/>
                <a:gd name="connsiteX58" fmla="*/ 603415 w 4198158"/>
                <a:gd name="connsiteY58" fmla="*/ 645162 h 4193747"/>
                <a:gd name="connsiteX59" fmla="*/ 1225392 w 4198158"/>
                <a:gd name="connsiteY59" fmla="*/ 549012 h 4193747"/>
                <a:gd name="connsiteX60" fmla="*/ 1402101 w 4198158"/>
                <a:gd name="connsiteY60" fmla="*/ 46615 h 4193747"/>
                <a:gd name="connsiteX61" fmla="*/ 1840158 w 4198158"/>
                <a:gd name="connsiteY61" fmla="*/ 171264 h 4193747"/>
                <a:gd name="connsiteX62" fmla="*/ 1864975 w 4198158"/>
                <a:gd name="connsiteY62" fmla="*/ 880381 h 4193747"/>
                <a:gd name="connsiteX63" fmla="*/ 825693 w 4198158"/>
                <a:gd name="connsiteY63" fmla="*/ 2041794 h 4193747"/>
                <a:gd name="connsiteX64" fmla="*/ 106928 w 4198158"/>
                <a:gd name="connsiteY64" fmla="*/ 2070765 h 4193747"/>
                <a:gd name="connsiteX65" fmla="*/ 427377 w 4198158"/>
                <a:gd name="connsiteY65" fmla="*/ 1440109 h 4193747"/>
                <a:gd name="connsiteX66" fmla="*/ 603415 w 4198158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41845 h 4193747"/>
                <a:gd name="connsiteX1" fmla="*/ 2785542 w 4218987"/>
                <a:gd name="connsiteY1" fmla="*/ 2502966 h 4193747"/>
                <a:gd name="connsiteX2" fmla="*/ 2903529 w 4218987"/>
                <a:gd name="connsiteY2" fmla="*/ 2537119 h 4193747"/>
                <a:gd name="connsiteX3" fmla="*/ 2958558 w 4218987"/>
                <a:gd name="connsiteY3" fmla="*/ 2724446 h 4193747"/>
                <a:gd name="connsiteX4" fmla="*/ 2951347 w 4218987"/>
                <a:gd name="connsiteY4" fmla="*/ 2747619 h 4193747"/>
                <a:gd name="connsiteX5" fmla="*/ 2726972 w 4218987"/>
                <a:gd name="connsiteY5" fmla="*/ 2541845 h 4193747"/>
                <a:gd name="connsiteX6" fmla="*/ 2187259 w 4218987"/>
                <a:gd name="connsiteY6" fmla="*/ 2288337 h 4193747"/>
                <a:gd name="connsiteX7" fmla="*/ 2388933 w 4218987"/>
                <a:gd name="connsiteY7" fmla="*/ 2473293 h 4193747"/>
                <a:gd name="connsiteX8" fmla="*/ 2386834 w 4218987"/>
                <a:gd name="connsiteY8" fmla="*/ 2473824 h 4193747"/>
                <a:gd name="connsiteX9" fmla="*/ 2230026 w 4218987"/>
                <a:gd name="connsiteY9" fmla="*/ 2428808 h 4193747"/>
                <a:gd name="connsiteX10" fmla="*/ 2228909 w 4218987"/>
                <a:gd name="connsiteY10" fmla="*/ 2430133 h 4193747"/>
                <a:gd name="connsiteX11" fmla="*/ 2187259 w 4218987"/>
                <a:gd name="connsiteY11" fmla="*/ 2288337 h 4193747"/>
                <a:gd name="connsiteX12" fmla="*/ 1934983 w 4218987"/>
                <a:gd name="connsiteY12" fmla="*/ 2056975 h 4193747"/>
                <a:gd name="connsiteX13" fmla="*/ 1993087 w 4218987"/>
                <a:gd name="connsiteY13" fmla="*/ 2110262 h 4193747"/>
                <a:gd name="connsiteX14" fmla="*/ 1941766 w 4218987"/>
                <a:gd name="connsiteY14" fmla="*/ 2217227 h 4193747"/>
                <a:gd name="connsiteX15" fmla="*/ 2068585 w 4218987"/>
                <a:gd name="connsiteY15" fmla="*/ 2620107 h 4193747"/>
                <a:gd name="connsiteX16" fmla="*/ 2416619 w 4218987"/>
                <a:gd name="connsiteY16" fmla="*/ 2722385 h 4193747"/>
                <a:gd name="connsiteX17" fmla="*/ 2589184 w 4218987"/>
                <a:gd name="connsiteY17" fmla="*/ 2656942 h 4193747"/>
                <a:gd name="connsiteX18" fmla="*/ 2819784 w 4218987"/>
                <a:gd name="connsiteY18" fmla="*/ 2868425 h 4193747"/>
                <a:gd name="connsiteX19" fmla="*/ 2627084 w 4218987"/>
                <a:gd name="connsiteY19" fmla="*/ 2817424 h 4193747"/>
                <a:gd name="connsiteX20" fmla="*/ 2434618 w 4218987"/>
                <a:gd name="connsiteY20" fmla="*/ 3008320 h 4193747"/>
                <a:gd name="connsiteX21" fmla="*/ 2893365 w 4218987"/>
                <a:gd name="connsiteY21" fmla="*/ 3129380 h 4193747"/>
                <a:gd name="connsiteX22" fmla="*/ 3032143 w 4218987"/>
                <a:gd name="connsiteY22" fmla="*/ 3063179 h 4193747"/>
                <a:gd name="connsiteX23" fmla="*/ 3090634 w 4218987"/>
                <a:gd name="connsiteY23" fmla="*/ 3116821 h 4193747"/>
                <a:gd name="connsiteX24" fmla="*/ 3210914 w 4218987"/>
                <a:gd name="connsiteY24" fmla="*/ 2985668 h 4193747"/>
                <a:gd name="connsiteX25" fmla="*/ 3156792 w 4218987"/>
                <a:gd name="connsiteY25" fmla="*/ 2936032 h 4193747"/>
                <a:gd name="connsiteX26" fmla="*/ 3222229 w 4218987"/>
                <a:gd name="connsiteY26" fmla="*/ 2787394 h 4193747"/>
                <a:gd name="connsiteX27" fmla="*/ 3089478 w 4218987"/>
                <a:gd name="connsiteY27" fmla="*/ 2340195 h 4193747"/>
                <a:gd name="connsiteX28" fmla="*/ 3090209 w 4218987"/>
                <a:gd name="connsiteY28" fmla="*/ 2339339 h 4193747"/>
                <a:gd name="connsiteX29" fmla="*/ 3085067 w 4218987"/>
                <a:gd name="connsiteY29" fmla="*/ 2335565 h 4193747"/>
                <a:gd name="connsiteX30" fmla="*/ 3083320 w 4218987"/>
                <a:gd name="connsiteY30" fmla="*/ 2333732 h 4193747"/>
                <a:gd name="connsiteX31" fmla="*/ 3083018 w 4218987"/>
                <a:gd name="connsiteY31" fmla="*/ 2334061 h 4193747"/>
                <a:gd name="connsiteX32" fmla="*/ 2744891 w 4218987"/>
                <a:gd name="connsiteY32" fmla="*/ 2247240 h 4193747"/>
                <a:gd name="connsiteX33" fmla="*/ 2538260 w 4218987"/>
                <a:gd name="connsiteY33" fmla="*/ 2368778 h 4193747"/>
                <a:gd name="connsiteX34" fmla="*/ 2299616 w 4218987"/>
                <a:gd name="connsiteY34" fmla="*/ 2149917 h 4193747"/>
                <a:gd name="connsiteX35" fmla="*/ 2313553 w 4218987"/>
                <a:gd name="connsiteY35" fmla="*/ 2143903 h 4193747"/>
                <a:gd name="connsiteX36" fmla="*/ 2487357 w 4218987"/>
                <a:gd name="connsiteY36" fmla="*/ 2189769 h 4193747"/>
                <a:gd name="connsiteX37" fmla="*/ 2660620 w 4218987"/>
                <a:gd name="connsiteY37" fmla="*/ 2017920 h 4193747"/>
                <a:gd name="connsiteX38" fmla="*/ 2247647 w 4218987"/>
                <a:gd name="connsiteY38" fmla="*/ 1908939 h 4193747"/>
                <a:gd name="connsiteX39" fmla="*/ 2110842 w 4218987"/>
                <a:gd name="connsiteY39" fmla="*/ 1976793 h 4193747"/>
                <a:gd name="connsiteX40" fmla="*/ 2055263 w 4218987"/>
                <a:gd name="connsiteY40" fmla="*/ 1925822 h 4193747"/>
                <a:gd name="connsiteX41" fmla="*/ 1934983 w 4218987"/>
                <a:gd name="connsiteY41" fmla="*/ 2056975 h 4193747"/>
                <a:gd name="connsiteX42" fmla="*/ 1094802 w 4218987"/>
                <a:gd name="connsiteY42" fmla="*/ 2399487 h 4193747"/>
                <a:gd name="connsiteX43" fmla="*/ 2274949 w 4218987"/>
                <a:gd name="connsiteY43" fmla="*/ 1121712 h 4193747"/>
                <a:gd name="connsiteX44" fmla="*/ 3845776 w 4218987"/>
                <a:gd name="connsiteY44" fmla="*/ 1410650 h 4193747"/>
                <a:gd name="connsiteX45" fmla="*/ 3464840 w 4218987"/>
                <a:gd name="connsiteY45" fmla="*/ 3334963 h 4193747"/>
                <a:gd name="connsiteX46" fmla="*/ 1459992 w 4218987"/>
                <a:gd name="connsiteY46" fmla="*/ 3862388 h 4193747"/>
                <a:gd name="connsiteX47" fmla="*/ 1457332 w 4218987"/>
                <a:gd name="connsiteY47" fmla="*/ 3858391 h 4193747"/>
                <a:gd name="connsiteX48" fmla="*/ 1094802 w 4218987"/>
                <a:gd name="connsiteY48" fmla="*/ 2399487 h 4193747"/>
                <a:gd name="connsiteX49" fmla="*/ 859948 w 4218987"/>
                <a:gd name="connsiteY49" fmla="*/ 2133690 h 4193747"/>
                <a:gd name="connsiteX50" fmla="*/ 1963134 w 4218987"/>
                <a:gd name="connsiteY50" fmla="*/ 930781 h 4193747"/>
                <a:gd name="connsiteX51" fmla="*/ 2030962 w 4218987"/>
                <a:gd name="connsiteY51" fmla="*/ 927848 h 4193747"/>
                <a:gd name="connsiteX52" fmla="*/ 2172480 w 4218987"/>
                <a:gd name="connsiteY52" fmla="*/ 1057633 h 4193747"/>
                <a:gd name="connsiteX53" fmla="*/ 2175413 w 4218987"/>
                <a:gd name="connsiteY53" fmla="*/ 1125461 h 4193747"/>
                <a:gd name="connsiteX54" fmla="*/ 1072226 w 4218987"/>
                <a:gd name="connsiteY54" fmla="*/ 2328370 h 4193747"/>
                <a:gd name="connsiteX55" fmla="*/ 1004399 w 4218987"/>
                <a:gd name="connsiteY55" fmla="*/ 2331303 h 4193747"/>
                <a:gd name="connsiteX56" fmla="*/ 862881 w 4218987"/>
                <a:gd name="connsiteY56" fmla="*/ 2201517 h 4193747"/>
                <a:gd name="connsiteX57" fmla="*/ 859948 w 4218987"/>
                <a:gd name="connsiteY57" fmla="*/ 2133690 h 4193747"/>
                <a:gd name="connsiteX58" fmla="*/ 624244 w 4218987"/>
                <a:gd name="connsiteY58" fmla="*/ 645162 h 4193747"/>
                <a:gd name="connsiteX59" fmla="*/ 1246221 w 4218987"/>
                <a:gd name="connsiteY59" fmla="*/ 549012 h 4193747"/>
                <a:gd name="connsiteX60" fmla="*/ 1422930 w 4218987"/>
                <a:gd name="connsiteY60" fmla="*/ 46615 h 4193747"/>
                <a:gd name="connsiteX61" fmla="*/ 1860987 w 4218987"/>
                <a:gd name="connsiteY61" fmla="*/ 171264 h 4193747"/>
                <a:gd name="connsiteX62" fmla="*/ 1885804 w 4218987"/>
                <a:gd name="connsiteY62" fmla="*/ 880381 h 4193747"/>
                <a:gd name="connsiteX63" fmla="*/ 846522 w 4218987"/>
                <a:gd name="connsiteY63" fmla="*/ 2041794 h 4193747"/>
                <a:gd name="connsiteX64" fmla="*/ 127757 w 4218987"/>
                <a:gd name="connsiteY64" fmla="*/ 2070765 h 4193747"/>
                <a:gd name="connsiteX65" fmla="*/ 448206 w 4218987"/>
                <a:gd name="connsiteY65" fmla="*/ 1440109 h 4193747"/>
                <a:gd name="connsiteX66" fmla="*/ 624244 w 4218987"/>
                <a:gd name="connsiteY66" fmla="*/ 645162 h 419374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522365 h 4174267"/>
                <a:gd name="connsiteX1" fmla="*/ 2785542 w 4218987"/>
                <a:gd name="connsiteY1" fmla="*/ 2483486 h 4174267"/>
                <a:gd name="connsiteX2" fmla="*/ 2903529 w 4218987"/>
                <a:gd name="connsiteY2" fmla="*/ 2517639 h 4174267"/>
                <a:gd name="connsiteX3" fmla="*/ 2958558 w 4218987"/>
                <a:gd name="connsiteY3" fmla="*/ 2704966 h 4174267"/>
                <a:gd name="connsiteX4" fmla="*/ 2951347 w 4218987"/>
                <a:gd name="connsiteY4" fmla="*/ 2728139 h 4174267"/>
                <a:gd name="connsiteX5" fmla="*/ 2726972 w 4218987"/>
                <a:gd name="connsiteY5" fmla="*/ 2522365 h 4174267"/>
                <a:gd name="connsiteX6" fmla="*/ 2187259 w 4218987"/>
                <a:gd name="connsiteY6" fmla="*/ 2268857 h 4174267"/>
                <a:gd name="connsiteX7" fmla="*/ 2388933 w 4218987"/>
                <a:gd name="connsiteY7" fmla="*/ 2453813 h 4174267"/>
                <a:gd name="connsiteX8" fmla="*/ 2386834 w 4218987"/>
                <a:gd name="connsiteY8" fmla="*/ 2454344 h 4174267"/>
                <a:gd name="connsiteX9" fmla="*/ 2230026 w 4218987"/>
                <a:gd name="connsiteY9" fmla="*/ 2409328 h 4174267"/>
                <a:gd name="connsiteX10" fmla="*/ 2228909 w 4218987"/>
                <a:gd name="connsiteY10" fmla="*/ 2410653 h 4174267"/>
                <a:gd name="connsiteX11" fmla="*/ 2187259 w 4218987"/>
                <a:gd name="connsiteY11" fmla="*/ 2268857 h 4174267"/>
                <a:gd name="connsiteX12" fmla="*/ 1934983 w 4218987"/>
                <a:gd name="connsiteY12" fmla="*/ 2037495 h 4174267"/>
                <a:gd name="connsiteX13" fmla="*/ 1993087 w 4218987"/>
                <a:gd name="connsiteY13" fmla="*/ 2090782 h 4174267"/>
                <a:gd name="connsiteX14" fmla="*/ 1941766 w 4218987"/>
                <a:gd name="connsiteY14" fmla="*/ 2197747 h 4174267"/>
                <a:gd name="connsiteX15" fmla="*/ 2068585 w 4218987"/>
                <a:gd name="connsiteY15" fmla="*/ 2600627 h 4174267"/>
                <a:gd name="connsiteX16" fmla="*/ 2416619 w 4218987"/>
                <a:gd name="connsiteY16" fmla="*/ 2702905 h 4174267"/>
                <a:gd name="connsiteX17" fmla="*/ 2589184 w 4218987"/>
                <a:gd name="connsiteY17" fmla="*/ 2637462 h 4174267"/>
                <a:gd name="connsiteX18" fmla="*/ 2819784 w 4218987"/>
                <a:gd name="connsiteY18" fmla="*/ 2848945 h 4174267"/>
                <a:gd name="connsiteX19" fmla="*/ 2627084 w 4218987"/>
                <a:gd name="connsiteY19" fmla="*/ 2797944 h 4174267"/>
                <a:gd name="connsiteX20" fmla="*/ 2434618 w 4218987"/>
                <a:gd name="connsiteY20" fmla="*/ 2988840 h 4174267"/>
                <a:gd name="connsiteX21" fmla="*/ 2893365 w 4218987"/>
                <a:gd name="connsiteY21" fmla="*/ 3109900 h 4174267"/>
                <a:gd name="connsiteX22" fmla="*/ 3032143 w 4218987"/>
                <a:gd name="connsiteY22" fmla="*/ 3043699 h 4174267"/>
                <a:gd name="connsiteX23" fmla="*/ 3090634 w 4218987"/>
                <a:gd name="connsiteY23" fmla="*/ 3097341 h 4174267"/>
                <a:gd name="connsiteX24" fmla="*/ 3210914 w 4218987"/>
                <a:gd name="connsiteY24" fmla="*/ 2966188 h 4174267"/>
                <a:gd name="connsiteX25" fmla="*/ 3156792 w 4218987"/>
                <a:gd name="connsiteY25" fmla="*/ 2916552 h 4174267"/>
                <a:gd name="connsiteX26" fmla="*/ 3222229 w 4218987"/>
                <a:gd name="connsiteY26" fmla="*/ 2767914 h 4174267"/>
                <a:gd name="connsiteX27" fmla="*/ 3089478 w 4218987"/>
                <a:gd name="connsiteY27" fmla="*/ 2320715 h 4174267"/>
                <a:gd name="connsiteX28" fmla="*/ 3090209 w 4218987"/>
                <a:gd name="connsiteY28" fmla="*/ 2319859 h 4174267"/>
                <a:gd name="connsiteX29" fmla="*/ 3085067 w 4218987"/>
                <a:gd name="connsiteY29" fmla="*/ 2316085 h 4174267"/>
                <a:gd name="connsiteX30" fmla="*/ 3083320 w 4218987"/>
                <a:gd name="connsiteY30" fmla="*/ 2314252 h 4174267"/>
                <a:gd name="connsiteX31" fmla="*/ 3083018 w 4218987"/>
                <a:gd name="connsiteY31" fmla="*/ 2314581 h 4174267"/>
                <a:gd name="connsiteX32" fmla="*/ 2744891 w 4218987"/>
                <a:gd name="connsiteY32" fmla="*/ 2227760 h 4174267"/>
                <a:gd name="connsiteX33" fmla="*/ 2538260 w 4218987"/>
                <a:gd name="connsiteY33" fmla="*/ 2349298 h 4174267"/>
                <a:gd name="connsiteX34" fmla="*/ 2299616 w 4218987"/>
                <a:gd name="connsiteY34" fmla="*/ 2130437 h 4174267"/>
                <a:gd name="connsiteX35" fmla="*/ 2313553 w 4218987"/>
                <a:gd name="connsiteY35" fmla="*/ 2124423 h 4174267"/>
                <a:gd name="connsiteX36" fmla="*/ 2487357 w 4218987"/>
                <a:gd name="connsiteY36" fmla="*/ 2170289 h 4174267"/>
                <a:gd name="connsiteX37" fmla="*/ 2660620 w 4218987"/>
                <a:gd name="connsiteY37" fmla="*/ 1998440 h 4174267"/>
                <a:gd name="connsiteX38" fmla="*/ 2247647 w 4218987"/>
                <a:gd name="connsiteY38" fmla="*/ 1889459 h 4174267"/>
                <a:gd name="connsiteX39" fmla="*/ 2110842 w 4218987"/>
                <a:gd name="connsiteY39" fmla="*/ 1957313 h 4174267"/>
                <a:gd name="connsiteX40" fmla="*/ 2055263 w 4218987"/>
                <a:gd name="connsiteY40" fmla="*/ 1906342 h 4174267"/>
                <a:gd name="connsiteX41" fmla="*/ 1934983 w 4218987"/>
                <a:gd name="connsiteY41" fmla="*/ 2037495 h 4174267"/>
                <a:gd name="connsiteX42" fmla="*/ 1094802 w 4218987"/>
                <a:gd name="connsiteY42" fmla="*/ 2380007 h 4174267"/>
                <a:gd name="connsiteX43" fmla="*/ 2274949 w 4218987"/>
                <a:gd name="connsiteY43" fmla="*/ 1102232 h 4174267"/>
                <a:gd name="connsiteX44" fmla="*/ 3845776 w 4218987"/>
                <a:gd name="connsiteY44" fmla="*/ 1391170 h 4174267"/>
                <a:gd name="connsiteX45" fmla="*/ 3464840 w 4218987"/>
                <a:gd name="connsiteY45" fmla="*/ 3315483 h 4174267"/>
                <a:gd name="connsiteX46" fmla="*/ 1459992 w 4218987"/>
                <a:gd name="connsiteY46" fmla="*/ 3842908 h 4174267"/>
                <a:gd name="connsiteX47" fmla="*/ 1457332 w 4218987"/>
                <a:gd name="connsiteY47" fmla="*/ 3838911 h 4174267"/>
                <a:gd name="connsiteX48" fmla="*/ 1094802 w 4218987"/>
                <a:gd name="connsiteY48" fmla="*/ 2380007 h 4174267"/>
                <a:gd name="connsiteX49" fmla="*/ 859948 w 4218987"/>
                <a:gd name="connsiteY49" fmla="*/ 2114210 h 4174267"/>
                <a:gd name="connsiteX50" fmla="*/ 1963134 w 4218987"/>
                <a:gd name="connsiteY50" fmla="*/ 911301 h 4174267"/>
                <a:gd name="connsiteX51" fmla="*/ 2030962 w 4218987"/>
                <a:gd name="connsiteY51" fmla="*/ 908368 h 4174267"/>
                <a:gd name="connsiteX52" fmla="*/ 2172480 w 4218987"/>
                <a:gd name="connsiteY52" fmla="*/ 1038153 h 4174267"/>
                <a:gd name="connsiteX53" fmla="*/ 2175413 w 4218987"/>
                <a:gd name="connsiteY53" fmla="*/ 1105981 h 4174267"/>
                <a:gd name="connsiteX54" fmla="*/ 1072226 w 4218987"/>
                <a:gd name="connsiteY54" fmla="*/ 2308890 h 4174267"/>
                <a:gd name="connsiteX55" fmla="*/ 1004399 w 4218987"/>
                <a:gd name="connsiteY55" fmla="*/ 2311823 h 4174267"/>
                <a:gd name="connsiteX56" fmla="*/ 862881 w 4218987"/>
                <a:gd name="connsiteY56" fmla="*/ 2182037 h 4174267"/>
                <a:gd name="connsiteX57" fmla="*/ 859948 w 4218987"/>
                <a:gd name="connsiteY57" fmla="*/ 2114210 h 4174267"/>
                <a:gd name="connsiteX58" fmla="*/ 624244 w 4218987"/>
                <a:gd name="connsiteY58" fmla="*/ 625682 h 4174267"/>
                <a:gd name="connsiteX59" fmla="*/ 1246221 w 4218987"/>
                <a:gd name="connsiteY59" fmla="*/ 529532 h 4174267"/>
                <a:gd name="connsiteX60" fmla="*/ 1422930 w 4218987"/>
                <a:gd name="connsiteY60" fmla="*/ 27135 h 4174267"/>
                <a:gd name="connsiteX61" fmla="*/ 1860987 w 4218987"/>
                <a:gd name="connsiteY61" fmla="*/ 151784 h 4174267"/>
                <a:gd name="connsiteX62" fmla="*/ 1885804 w 4218987"/>
                <a:gd name="connsiteY62" fmla="*/ 860901 h 4174267"/>
                <a:gd name="connsiteX63" fmla="*/ 846522 w 4218987"/>
                <a:gd name="connsiteY63" fmla="*/ 2022314 h 4174267"/>
                <a:gd name="connsiteX64" fmla="*/ 127757 w 4218987"/>
                <a:gd name="connsiteY64" fmla="*/ 2051285 h 4174267"/>
                <a:gd name="connsiteX65" fmla="*/ 448206 w 4218987"/>
                <a:gd name="connsiteY65" fmla="*/ 1420629 h 4174267"/>
                <a:gd name="connsiteX66" fmla="*/ 624244 w 4218987"/>
                <a:gd name="connsiteY66" fmla="*/ 625682 h 4174267"/>
                <a:gd name="connsiteX0" fmla="*/ 2726972 w 4218987"/>
                <a:gd name="connsiteY0" fmla="*/ 2498676 h 4150578"/>
                <a:gd name="connsiteX1" fmla="*/ 2785542 w 4218987"/>
                <a:gd name="connsiteY1" fmla="*/ 2459797 h 4150578"/>
                <a:gd name="connsiteX2" fmla="*/ 2903529 w 4218987"/>
                <a:gd name="connsiteY2" fmla="*/ 2493950 h 4150578"/>
                <a:gd name="connsiteX3" fmla="*/ 2958558 w 4218987"/>
                <a:gd name="connsiteY3" fmla="*/ 2681277 h 4150578"/>
                <a:gd name="connsiteX4" fmla="*/ 2951347 w 4218987"/>
                <a:gd name="connsiteY4" fmla="*/ 2704450 h 4150578"/>
                <a:gd name="connsiteX5" fmla="*/ 2726972 w 4218987"/>
                <a:gd name="connsiteY5" fmla="*/ 2498676 h 4150578"/>
                <a:gd name="connsiteX6" fmla="*/ 2187259 w 4218987"/>
                <a:gd name="connsiteY6" fmla="*/ 2245168 h 4150578"/>
                <a:gd name="connsiteX7" fmla="*/ 2388933 w 4218987"/>
                <a:gd name="connsiteY7" fmla="*/ 2430124 h 4150578"/>
                <a:gd name="connsiteX8" fmla="*/ 2386834 w 4218987"/>
                <a:gd name="connsiteY8" fmla="*/ 2430655 h 4150578"/>
                <a:gd name="connsiteX9" fmla="*/ 2230026 w 4218987"/>
                <a:gd name="connsiteY9" fmla="*/ 2385639 h 4150578"/>
                <a:gd name="connsiteX10" fmla="*/ 2228909 w 4218987"/>
                <a:gd name="connsiteY10" fmla="*/ 2386964 h 4150578"/>
                <a:gd name="connsiteX11" fmla="*/ 2187259 w 4218987"/>
                <a:gd name="connsiteY11" fmla="*/ 2245168 h 4150578"/>
                <a:gd name="connsiteX12" fmla="*/ 1934983 w 4218987"/>
                <a:gd name="connsiteY12" fmla="*/ 2013806 h 4150578"/>
                <a:gd name="connsiteX13" fmla="*/ 1993087 w 4218987"/>
                <a:gd name="connsiteY13" fmla="*/ 2067093 h 4150578"/>
                <a:gd name="connsiteX14" fmla="*/ 1941766 w 4218987"/>
                <a:gd name="connsiteY14" fmla="*/ 2174058 h 4150578"/>
                <a:gd name="connsiteX15" fmla="*/ 2068585 w 4218987"/>
                <a:gd name="connsiteY15" fmla="*/ 2576938 h 4150578"/>
                <a:gd name="connsiteX16" fmla="*/ 2416619 w 4218987"/>
                <a:gd name="connsiteY16" fmla="*/ 2679216 h 4150578"/>
                <a:gd name="connsiteX17" fmla="*/ 2589184 w 4218987"/>
                <a:gd name="connsiteY17" fmla="*/ 2613773 h 4150578"/>
                <a:gd name="connsiteX18" fmla="*/ 2819784 w 4218987"/>
                <a:gd name="connsiteY18" fmla="*/ 2825256 h 4150578"/>
                <a:gd name="connsiteX19" fmla="*/ 2627084 w 4218987"/>
                <a:gd name="connsiteY19" fmla="*/ 2774255 h 4150578"/>
                <a:gd name="connsiteX20" fmla="*/ 2434618 w 4218987"/>
                <a:gd name="connsiteY20" fmla="*/ 2965151 h 4150578"/>
                <a:gd name="connsiteX21" fmla="*/ 2893365 w 4218987"/>
                <a:gd name="connsiteY21" fmla="*/ 3086211 h 4150578"/>
                <a:gd name="connsiteX22" fmla="*/ 3032143 w 4218987"/>
                <a:gd name="connsiteY22" fmla="*/ 3020010 h 4150578"/>
                <a:gd name="connsiteX23" fmla="*/ 3090634 w 4218987"/>
                <a:gd name="connsiteY23" fmla="*/ 3073652 h 4150578"/>
                <a:gd name="connsiteX24" fmla="*/ 3210914 w 4218987"/>
                <a:gd name="connsiteY24" fmla="*/ 2942499 h 4150578"/>
                <a:gd name="connsiteX25" fmla="*/ 3156792 w 4218987"/>
                <a:gd name="connsiteY25" fmla="*/ 2892863 h 4150578"/>
                <a:gd name="connsiteX26" fmla="*/ 3222229 w 4218987"/>
                <a:gd name="connsiteY26" fmla="*/ 2744225 h 4150578"/>
                <a:gd name="connsiteX27" fmla="*/ 3089478 w 4218987"/>
                <a:gd name="connsiteY27" fmla="*/ 2297026 h 4150578"/>
                <a:gd name="connsiteX28" fmla="*/ 3090209 w 4218987"/>
                <a:gd name="connsiteY28" fmla="*/ 2296170 h 4150578"/>
                <a:gd name="connsiteX29" fmla="*/ 3085067 w 4218987"/>
                <a:gd name="connsiteY29" fmla="*/ 2292396 h 4150578"/>
                <a:gd name="connsiteX30" fmla="*/ 3083320 w 4218987"/>
                <a:gd name="connsiteY30" fmla="*/ 2290563 h 4150578"/>
                <a:gd name="connsiteX31" fmla="*/ 3083018 w 4218987"/>
                <a:gd name="connsiteY31" fmla="*/ 2290892 h 4150578"/>
                <a:gd name="connsiteX32" fmla="*/ 2744891 w 4218987"/>
                <a:gd name="connsiteY32" fmla="*/ 2204071 h 4150578"/>
                <a:gd name="connsiteX33" fmla="*/ 2538260 w 4218987"/>
                <a:gd name="connsiteY33" fmla="*/ 2325609 h 4150578"/>
                <a:gd name="connsiteX34" fmla="*/ 2299616 w 4218987"/>
                <a:gd name="connsiteY34" fmla="*/ 2106748 h 4150578"/>
                <a:gd name="connsiteX35" fmla="*/ 2313553 w 4218987"/>
                <a:gd name="connsiteY35" fmla="*/ 2100734 h 4150578"/>
                <a:gd name="connsiteX36" fmla="*/ 2487357 w 4218987"/>
                <a:gd name="connsiteY36" fmla="*/ 2146600 h 4150578"/>
                <a:gd name="connsiteX37" fmla="*/ 2660620 w 4218987"/>
                <a:gd name="connsiteY37" fmla="*/ 1974751 h 4150578"/>
                <a:gd name="connsiteX38" fmla="*/ 2247647 w 4218987"/>
                <a:gd name="connsiteY38" fmla="*/ 1865770 h 4150578"/>
                <a:gd name="connsiteX39" fmla="*/ 2110842 w 4218987"/>
                <a:gd name="connsiteY39" fmla="*/ 1933624 h 4150578"/>
                <a:gd name="connsiteX40" fmla="*/ 2055263 w 4218987"/>
                <a:gd name="connsiteY40" fmla="*/ 1882653 h 4150578"/>
                <a:gd name="connsiteX41" fmla="*/ 1934983 w 4218987"/>
                <a:gd name="connsiteY41" fmla="*/ 2013806 h 4150578"/>
                <a:gd name="connsiteX42" fmla="*/ 1094802 w 4218987"/>
                <a:gd name="connsiteY42" fmla="*/ 2356318 h 4150578"/>
                <a:gd name="connsiteX43" fmla="*/ 2274949 w 4218987"/>
                <a:gd name="connsiteY43" fmla="*/ 1078543 h 4150578"/>
                <a:gd name="connsiteX44" fmla="*/ 3845776 w 4218987"/>
                <a:gd name="connsiteY44" fmla="*/ 1367481 h 4150578"/>
                <a:gd name="connsiteX45" fmla="*/ 3464840 w 4218987"/>
                <a:gd name="connsiteY45" fmla="*/ 3291794 h 4150578"/>
                <a:gd name="connsiteX46" fmla="*/ 1459992 w 4218987"/>
                <a:gd name="connsiteY46" fmla="*/ 3819219 h 4150578"/>
                <a:gd name="connsiteX47" fmla="*/ 1457332 w 4218987"/>
                <a:gd name="connsiteY47" fmla="*/ 3815222 h 4150578"/>
                <a:gd name="connsiteX48" fmla="*/ 1094802 w 4218987"/>
                <a:gd name="connsiteY48" fmla="*/ 2356318 h 4150578"/>
                <a:gd name="connsiteX49" fmla="*/ 859948 w 4218987"/>
                <a:gd name="connsiteY49" fmla="*/ 2090521 h 4150578"/>
                <a:gd name="connsiteX50" fmla="*/ 1963134 w 4218987"/>
                <a:gd name="connsiteY50" fmla="*/ 887612 h 4150578"/>
                <a:gd name="connsiteX51" fmla="*/ 2030962 w 4218987"/>
                <a:gd name="connsiteY51" fmla="*/ 884679 h 4150578"/>
                <a:gd name="connsiteX52" fmla="*/ 2172480 w 4218987"/>
                <a:gd name="connsiteY52" fmla="*/ 1014464 h 4150578"/>
                <a:gd name="connsiteX53" fmla="*/ 2175413 w 4218987"/>
                <a:gd name="connsiteY53" fmla="*/ 1082292 h 4150578"/>
                <a:gd name="connsiteX54" fmla="*/ 1072226 w 4218987"/>
                <a:gd name="connsiteY54" fmla="*/ 2285201 h 4150578"/>
                <a:gd name="connsiteX55" fmla="*/ 1004399 w 4218987"/>
                <a:gd name="connsiteY55" fmla="*/ 2288134 h 4150578"/>
                <a:gd name="connsiteX56" fmla="*/ 862881 w 4218987"/>
                <a:gd name="connsiteY56" fmla="*/ 2158348 h 4150578"/>
                <a:gd name="connsiteX57" fmla="*/ 859948 w 4218987"/>
                <a:gd name="connsiteY57" fmla="*/ 2090521 h 4150578"/>
                <a:gd name="connsiteX58" fmla="*/ 624244 w 4218987"/>
                <a:gd name="connsiteY58" fmla="*/ 601993 h 4150578"/>
                <a:gd name="connsiteX59" fmla="*/ 1246221 w 4218987"/>
                <a:gd name="connsiteY59" fmla="*/ 505843 h 4150578"/>
                <a:gd name="connsiteX60" fmla="*/ 1422930 w 4218987"/>
                <a:gd name="connsiteY60" fmla="*/ 3446 h 4150578"/>
                <a:gd name="connsiteX61" fmla="*/ 1885804 w 4218987"/>
                <a:gd name="connsiteY61" fmla="*/ 837212 h 4150578"/>
                <a:gd name="connsiteX62" fmla="*/ 846522 w 4218987"/>
                <a:gd name="connsiteY62" fmla="*/ 1998625 h 4150578"/>
                <a:gd name="connsiteX63" fmla="*/ 127757 w 4218987"/>
                <a:gd name="connsiteY63" fmla="*/ 2027596 h 4150578"/>
                <a:gd name="connsiteX64" fmla="*/ 448206 w 4218987"/>
                <a:gd name="connsiteY64" fmla="*/ 1396940 h 4150578"/>
                <a:gd name="connsiteX65" fmla="*/ 624244 w 4218987"/>
                <a:gd name="connsiteY65" fmla="*/ 601993 h 4150578"/>
                <a:gd name="connsiteX0" fmla="*/ 2726972 w 4218987"/>
                <a:gd name="connsiteY0" fmla="*/ 2657094 h 4308996"/>
                <a:gd name="connsiteX1" fmla="*/ 2785542 w 4218987"/>
                <a:gd name="connsiteY1" fmla="*/ 2618215 h 4308996"/>
                <a:gd name="connsiteX2" fmla="*/ 2903529 w 4218987"/>
                <a:gd name="connsiteY2" fmla="*/ 2652368 h 4308996"/>
                <a:gd name="connsiteX3" fmla="*/ 2958558 w 4218987"/>
                <a:gd name="connsiteY3" fmla="*/ 2839695 h 4308996"/>
                <a:gd name="connsiteX4" fmla="*/ 2951347 w 4218987"/>
                <a:gd name="connsiteY4" fmla="*/ 2862868 h 4308996"/>
                <a:gd name="connsiteX5" fmla="*/ 2726972 w 4218987"/>
                <a:gd name="connsiteY5" fmla="*/ 2657094 h 4308996"/>
                <a:gd name="connsiteX6" fmla="*/ 2187259 w 4218987"/>
                <a:gd name="connsiteY6" fmla="*/ 2403586 h 4308996"/>
                <a:gd name="connsiteX7" fmla="*/ 2388933 w 4218987"/>
                <a:gd name="connsiteY7" fmla="*/ 2588542 h 4308996"/>
                <a:gd name="connsiteX8" fmla="*/ 2386834 w 4218987"/>
                <a:gd name="connsiteY8" fmla="*/ 2589073 h 4308996"/>
                <a:gd name="connsiteX9" fmla="*/ 2230026 w 4218987"/>
                <a:gd name="connsiteY9" fmla="*/ 2544057 h 4308996"/>
                <a:gd name="connsiteX10" fmla="*/ 2228909 w 4218987"/>
                <a:gd name="connsiteY10" fmla="*/ 2545382 h 4308996"/>
                <a:gd name="connsiteX11" fmla="*/ 2187259 w 4218987"/>
                <a:gd name="connsiteY11" fmla="*/ 2403586 h 4308996"/>
                <a:gd name="connsiteX12" fmla="*/ 1934983 w 4218987"/>
                <a:gd name="connsiteY12" fmla="*/ 2172224 h 4308996"/>
                <a:gd name="connsiteX13" fmla="*/ 1993087 w 4218987"/>
                <a:gd name="connsiteY13" fmla="*/ 2225511 h 4308996"/>
                <a:gd name="connsiteX14" fmla="*/ 1941766 w 4218987"/>
                <a:gd name="connsiteY14" fmla="*/ 2332476 h 4308996"/>
                <a:gd name="connsiteX15" fmla="*/ 2068585 w 4218987"/>
                <a:gd name="connsiteY15" fmla="*/ 2735356 h 4308996"/>
                <a:gd name="connsiteX16" fmla="*/ 2416619 w 4218987"/>
                <a:gd name="connsiteY16" fmla="*/ 2837634 h 4308996"/>
                <a:gd name="connsiteX17" fmla="*/ 2589184 w 4218987"/>
                <a:gd name="connsiteY17" fmla="*/ 2772191 h 4308996"/>
                <a:gd name="connsiteX18" fmla="*/ 2819784 w 4218987"/>
                <a:gd name="connsiteY18" fmla="*/ 2983674 h 4308996"/>
                <a:gd name="connsiteX19" fmla="*/ 2627084 w 4218987"/>
                <a:gd name="connsiteY19" fmla="*/ 2932673 h 4308996"/>
                <a:gd name="connsiteX20" fmla="*/ 2434618 w 4218987"/>
                <a:gd name="connsiteY20" fmla="*/ 3123569 h 4308996"/>
                <a:gd name="connsiteX21" fmla="*/ 2893365 w 4218987"/>
                <a:gd name="connsiteY21" fmla="*/ 3244629 h 4308996"/>
                <a:gd name="connsiteX22" fmla="*/ 3032143 w 4218987"/>
                <a:gd name="connsiteY22" fmla="*/ 3178428 h 4308996"/>
                <a:gd name="connsiteX23" fmla="*/ 3090634 w 4218987"/>
                <a:gd name="connsiteY23" fmla="*/ 3232070 h 4308996"/>
                <a:gd name="connsiteX24" fmla="*/ 3210914 w 4218987"/>
                <a:gd name="connsiteY24" fmla="*/ 3100917 h 4308996"/>
                <a:gd name="connsiteX25" fmla="*/ 3156792 w 4218987"/>
                <a:gd name="connsiteY25" fmla="*/ 3051281 h 4308996"/>
                <a:gd name="connsiteX26" fmla="*/ 3222229 w 4218987"/>
                <a:gd name="connsiteY26" fmla="*/ 2902643 h 4308996"/>
                <a:gd name="connsiteX27" fmla="*/ 3089478 w 4218987"/>
                <a:gd name="connsiteY27" fmla="*/ 2455444 h 4308996"/>
                <a:gd name="connsiteX28" fmla="*/ 3090209 w 4218987"/>
                <a:gd name="connsiteY28" fmla="*/ 2454588 h 4308996"/>
                <a:gd name="connsiteX29" fmla="*/ 3085067 w 4218987"/>
                <a:gd name="connsiteY29" fmla="*/ 2450814 h 4308996"/>
                <a:gd name="connsiteX30" fmla="*/ 3083320 w 4218987"/>
                <a:gd name="connsiteY30" fmla="*/ 2448981 h 4308996"/>
                <a:gd name="connsiteX31" fmla="*/ 3083018 w 4218987"/>
                <a:gd name="connsiteY31" fmla="*/ 2449310 h 4308996"/>
                <a:gd name="connsiteX32" fmla="*/ 2744891 w 4218987"/>
                <a:gd name="connsiteY32" fmla="*/ 2362489 h 4308996"/>
                <a:gd name="connsiteX33" fmla="*/ 2538260 w 4218987"/>
                <a:gd name="connsiteY33" fmla="*/ 2484027 h 4308996"/>
                <a:gd name="connsiteX34" fmla="*/ 2299616 w 4218987"/>
                <a:gd name="connsiteY34" fmla="*/ 2265166 h 4308996"/>
                <a:gd name="connsiteX35" fmla="*/ 2313553 w 4218987"/>
                <a:gd name="connsiteY35" fmla="*/ 2259152 h 4308996"/>
                <a:gd name="connsiteX36" fmla="*/ 2487357 w 4218987"/>
                <a:gd name="connsiteY36" fmla="*/ 2305018 h 4308996"/>
                <a:gd name="connsiteX37" fmla="*/ 2660620 w 4218987"/>
                <a:gd name="connsiteY37" fmla="*/ 2133169 h 4308996"/>
                <a:gd name="connsiteX38" fmla="*/ 2247647 w 4218987"/>
                <a:gd name="connsiteY38" fmla="*/ 2024188 h 4308996"/>
                <a:gd name="connsiteX39" fmla="*/ 2110842 w 4218987"/>
                <a:gd name="connsiteY39" fmla="*/ 2092042 h 4308996"/>
                <a:gd name="connsiteX40" fmla="*/ 2055263 w 4218987"/>
                <a:gd name="connsiteY40" fmla="*/ 2041071 h 4308996"/>
                <a:gd name="connsiteX41" fmla="*/ 1934983 w 4218987"/>
                <a:gd name="connsiteY41" fmla="*/ 2172224 h 4308996"/>
                <a:gd name="connsiteX42" fmla="*/ 1094802 w 4218987"/>
                <a:gd name="connsiteY42" fmla="*/ 2514736 h 4308996"/>
                <a:gd name="connsiteX43" fmla="*/ 2274949 w 4218987"/>
                <a:gd name="connsiteY43" fmla="*/ 1236961 h 4308996"/>
                <a:gd name="connsiteX44" fmla="*/ 3845776 w 4218987"/>
                <a:gd name="connsiteY44" fmla="*/ 1525899 h 4308996"/>
                <a:gd name="connsiteX45" fmla="*/ 3464840 w 4218987"/>
                <a:gd name="connsiteY45" fmla="*/ 3450212 h 4308996"/>
                <a:gd name="connsiteX46" fmla="*/ 1459992 w 4218987"/>
                <a:gd name="connsiteY46" fmla="*/ 3977637 h 4308996"/>
                <a:gd name="connsiteX47" fmla="*/ 1457332 w 4218987"/>
                <a:gd name="connsiteY47" fmla="*/ 3973640 h 4308996"/>
                <a:gd name="connsiteX48" fmla="*/ 1094802 w 4218987"/>
                <a:gd name="connsiteY48" fmla="*/ 2514736 h 4308996"/>
                <a:gd name="connsiteX49" fmla="*/ 859948 w 4218987"/>
                <a:gd name="connsiteY49" fmla="*/ 2248939 h 4308996"/>
                <a:gd name="connsiteX50" fmla="*/ 1963134 w 4218987"/>
                <a:gd name="connsiteY50" fmla="*/ 1046030 h 4308996"/>
                <a:gd name="connsiteX51" fmla="*/ 2030962 w 4218987"/>
                <a:gd name="connsiteY51" fmla="*/ 1043097 h 4308996"/>
                <a:gd name="connsiteX52" fmla="*/ 2172480 w 4218987"/>
                <a:gd name="connsiteY52" fmla="*/ 1172882 h 4308996"/>
                <a:gd name="connsiteX53" fmla="*/ 2175413 w 4218987"/>
                <a:gd name="connsiteY53" fmla="*/ 1240710 h 4308996"/>
                <a:gd name="connsiteX54" fmla="*/ 1072226 w 4218987"/>
                <a:gd name="connsiteY54" fmla="*/ 2443619 h 4308996"/>
                <a:gd name="connsiteX55" fmla="*/ 1004399 w 4218987"/>
                <a:gd name="connsiteY55" fmla="*/ 2446552 h 4308996"/>
                <a:gd name="connsiteX56" fmla="*/ 862881 w 4218987"/>
                <a:gd name="connsiteY56" fmla="*/ 2316766 h 4308996"/>
                <a:gd name="connsiteX57" fmla="*/ 859948 w 4218987"/>
                <a:gd name="connsiteY57" fmla="*/ 2248939 h 4308996"/>
                <a:gd name="connsiteX58" fmla="*/ 624244 w 4218987"/>
                <a:gd name="connsiteY58" fmla="*/ 760411 h 4308996"/>
                <a:gd name="connsiteX59" fmla="*/ 1246221 w 4218987"/>
                <a:gd name="connsiteY59" fmla="*/ 664261 h 4308996"/>
                <a:gd name="connsiteX60" fmla="*/ 1422930 w 4218987"/>
                <a:gd name="connsiteY60" fmla="*/ 161864 h 4308996"/>
                <a:gd name="connsiteX61" fmla="*/ 1885804 w 4218987"/>
                <a:gd name="connsiteY61" fmla="*/ 995630 h 4308996"/>
                <a:gd name="connsiteX62" fmla="*/ 846522 w 4218987"/>
                <a:gd name="connsiteY62" fmla="*/ 2157043 h 4308996"/>
                <a:gd name="connsiteX63" fmla="*/ 127757 w 4218987"/>
                <a:gd name="connsiteY63" fmla="*/ 2186014 h 4308996"/>
                <a:gd name="connsiteX64" fmla="*/ 448206 w 4218987"/>
                <a:gd name="connsiteY64" fmla="*/ 1555358 h 4308996"/>
                <a:gd name="connsiteX65" fmla="*/ 624244 w 4218987"/>
                <a:gd name="connsiteY65" fmla="*/ 760411 h 4308996"/>
                <a:gd name="connsiteX0" fmla="*/ 2726972 w 4218987"/>
                <a:gd name="connsiteY0" fmla="*/ 2714720 h 4366622"/>
                <a:gd name="connsiteX1" fmla="*/ 2785542 w 4218987"/>
                <a:gd name="connsiteY1" fmla="*/ 2675841 h 4366622"/>
                <a:gd name="connsiteX2" fmla="*/ 2903529 w 4218987"/>
                <a:gd name="connsiteY2" fmla="*/ 2709994 h 4366622"/>
                <a:gd name="connsiteX3" fmla="*/ 2958558 w 4218987"/>
                <a:gd name="connsiteY3" fmla="*/ 2897321 h 4366622"/>
                <a:gd name="connsiteX4" fmla="*/ 2951347 w 4218987"/>
                <a:gd name="connsiteY4" fmla="*/ 2920494 h 4366622"/>
                <a:gd name="connsiteX5" fmla="*/ 2726972 w 4218987"/>
                <a:gd name="connsiteY5" fmla="*/ 2714720 h 4366622"/>
                <a:gd name="connsiteX6" fmla="*/ 2187259 w 4218987"/>
                <a:gd name="connsiteY6" fmla="*/ 2461212 h 4366622"/>
                <a:gd name="connsiteX7" fmla="*/ 2388933 w 4218987"/>
                <a:gd name="connsiteY7" fmla="*/ 2646168 h 4366622"/>
                <a:gd name="connsiteX8" fmla="*/ 2386834 w 4218987"/>
                <a:gd name="connsiteY8" fmla="*/ 2646699 h 4366622"/>
                <a:gd name="connsiteX9" fmla="*/ 2230026 w 4218987"/>
                <a:gd name="connsiteY9" fmla="*/ 2601683 h 4366622"/>
                <a:gd name="connsiteX10" fmla="*/ 2228909 w 4218987"/>
                <a:gd name="connsiteY10" fmla="*/ 2603008 h 4366622"/>
                <a:gd name="connsiteX11" fmla="*/ 2187259 w 4218987"/>
                <a:gd name="connsiteY11" fmla="*/ 2461212 h 4366622"/>
                <a:gd name="connsiteX12" fmla="*/ 1934983 w 4218987"/>
                <a:gd name="connsiteY12" fmla="*/ 2229850 h 4366622"/>
                <a:gd name="connsiteX13" fmla="*/ 1993087 w 4218987"/>
                <a:gd name="connsiteY13" fmla="*/ 2283137 h 4366622"/>
                <a:gd name="connsiteX14" fmla="*/ 1941766 w 4218987"/>
                <a:gd name="connsiteY14" fmla="*/ 2390102 h 4366622"/>
                <a:gd name="connsiteX15" fmla="*/ 2068585 w 4218987"/>
                <a:gd name="connsiteY15" fmla="*/ 2792982 h 4366622"/>
                <a:gd name="connsiteX16" fmla="*/ 2416619 w 4218987"/>
                <a:gd name="connsiteY16" fmla="*/ 2895260 h 4366622"/>
                <a:gd name="connsiteX17" fmla="*/ 2589184 w 4218987"/>
                <a:gd name="connsiteY17" fmla="*/ 2829817 h 4366622"/>
                <a:gd name="connsiteX18" fmla="*/ 2819784 w 4218987"/>
                <a:gd name="connsiteY18" fmla="*/ 3041300 h 4366622"/>
                <a:gd name="connsiteX19" fmla="*/ 2627084 w 4218987"/>
                <a:gd name="connsiteY19" fmla="*/ 2990299 h 4366622"/>
                <a:gd name="connsiteX20" fmla="*/ 2434618 w 4218987"/>
                <a:gd name="connsiteY20" fmla="*/ 3181195 h 4366622"/>
                <a:gd name="connsiteX21" fmla="*/ 2893365 w 4218987"/>
                <a:gd name="connsiteY21" fmla="*/ 3302255 h 4366622"/>
                <a:gd name="connsiteX22" fmla="*/ 3032143 w 4218987"/>
                <a:gd name="connsiteY22" fmla="*/ 3236054 h 4366622"/>
                <a:gd name="connsiteX23" fmla="*/ 3090634 w 4218987"/>
                <a:gd name="connsiteY23" fmla="*/ 3289696 h 4366622"/>
                <a:gd name="connsiteX24" fmla="*/ 3210914 w 4218987"/>
                <a:gd name="connsiteY24" fmla="*/ 3158543 h 4366622"/>
                <a:gd name="connsiteX25" fmla="*/ 3156792 w 4218987"/>
                <a:gd name="connsiteY25" fmla="*/ 3108907 h 4366622"/>
                <a:gd name="connsiteX26" fmla="*/ 3222229 w 4218987"/>
                <a:gd name="connsiteY26" fmla="*/ 2960269 h 4366622"/>
                <a:gd name="connsiteX27" fmla="*/ 3089478 w 4218987"/>
                <a:gd name="connsiteY27" fmla="*/ 2513070 h 4366622"/>
                <a:gd name="connsiteX28" fmla="*/ 3090209 w 4218987"/>
                <a:gd name="connsiteY28" fmla="*/ 2512214 h 4366622"/>
                <a:gd name="connsiteX29" fmla="*/ 3085067 w 4218987"/>
                <a:gd name="connsiteY29" fmla="*/ 2508440 h 4366622"/>
                <a:gd name="connsiteX30" fmla="*/ 3083320 w 4218987"/>
                <a:gd name="connsiteY30" fmla="*/ 2506607 h 4366622"/>
                <a:gd name="connsiteX31" fmla="*/ 3083018 w 4218987"/>
                <a:gd name="connsiteY31" fmla="*/ 2506936 h 4366622"/>
                <a:gd name="connsiteX32" fmla="*/ 2744891 w 4218987"/>
                <a:gd name="connsiteY32" fmla="*/ 2420115 h 4366622"/>
                <a:gd name="connsiteX33" fmla="*/ 2538260 w 4218987"/>
                <a:gd name="connsiteY33" fmla="*/ 2541653 h 4366622"/>
                <a:gd name="connsiteX34" fmla="*/ 2299616 w 4218987"/>
                <a:gd name="connsiteY34" fmla="*/ 2322792 h 4366622"/>
                <a:gd name="connsiteX35" fmla="*/ 2313553 w 4218987"/>
                <a:gd name="connsiteY35" fmla="*/ 2316778 h 4366622"/>
                <a:gd name="connsiteX36" fmla="*/ 2487357 w 4218987"/>
                <a:gd name="connsiteY36" fmla="*/ 2362644 h 4366622"/>
                <a:gd name="connsiteX37" fmla="*/ 2660620 w 4218987"/>
                <a:gd name="connsiteY37" fmla="*/ 2190795 h 4366622"/>
                <a:gd name="connsiteX38" fmla="*/ 2247647 w 4218987"/>
                <a:gd name="connsiteY38" fmla="*/ 2081814 h 4366622"/>
                <a:gd name="connsiteX39" fmla="*/ 2110842 w 4218987"/>
                <a:gd name="connsiteY39" fmla="*/ 2149668 h 4366622"/>
                <a:gd name="connsiteX40" fmla="*/ 2055263 w 4218987"/>
                <a:gd name="connsiteY40" fmla="*/ 2098697 h 4366622"/>
                <a:gd name="connsiteX41" fmla="*/ 1934983 w 4218987"/>
                <a:gd name="connsiteY41" fmla="*/ 2229850 h 4366622"/>
                <a:gd name="connsiteX42" fmla="*/ 1094802 w 4218987"/>
                <a:gd name="connsiteY42" fmla="*/ 2572362 h 4366622"/>
                <a:gd name="connsiteX43" fmla="*/ 2274949 w 4218987"/>
                <a:gd name="connsiteY43" fmla="*/ 1294587 h 4366622"/>
                <a:gd name="connsiteX44" fmla="*/ 3845776 w 4218987"/>
                <a:gd name="connsiteY44" fmla="*/ 1583525 h 4366622"/>
                <a:gd name="connsiteX45" fmla="*/ 3464840 w 4218987"/>
                <a:gd name="connsiteY45" fmla="*/ 3507838 h 4366622"/>
                <a:gd name="connsiteX46" fmla="*/ 1459992 w 4218987"/>
                <a:gd name="connsiteY46" fmla="*/ 4035263 h 4366622"/>
                <a:gd name="connsiteX47" fmla="*/ 1457332 w 4218987"/>
                <a:gd name="connsiteY47" fmla="*/ 4031266 h 4366622"/>
                <a:gd name="connsiteX48" fmla="*/ 1094802 w 4218987"/>
                <a:gd name="connsiteY48" fmla="*/ 2572362 h 4366622"/>
                <a:gd name="connsiteX49" fmla="*/ 859948 w 4218987"/>
                <a:gd name="connsiteY49" fmla="*/ 2306565 h 4366622"/>
                <a:gd name="connsiteX50" fmla="*/ 1963134 w 4218987"/>
                <a:gd name="connsiteY50" fmla="*/ 1103656 h 4366622"/>
                <a:gd name="connsiteX51" fmla="*/ 2030962 w 4218987"/>
                <a:gd name="connsiteY51" fmla="*/ 1100723 h 4366622"/>
                <a:gd name="connsiteX52" fmla="*/ 2172480 w 4218987"/>
                <a:gd name="connsiteY52" fmla="*/ 1230508 h 4366622"/>
                <a:gd name="connsiteX53" fmla="*/ 2175413 w 4218987"/>
                <a:gd name="connsiteY53" fmla="*/ 1298336 h 4366622"/>
                <a:gd name="connsiteX54" fmla="*/ 1072226 w 4218987"/>
                <a:gd name="connsiteY54" fmla="*/ 2501245 h 4366622"/>
                <a:gd name="connsiteX55" fmla="*/ 1004399 w 4218987"/>
                <a:gd name="connsiteY55" fmla="*/ 2504178 h 4366622"/>
                <a:gd name="connsiteX56" fmla="*/ 862881 w 4218987"/>
                <a:gd name="connsiteY56" fmla="*/ 2374392 h 4366622"/>
                <a:gd name="connsiteX57" fmla="*/ 859948 w 4218987"/>
                <a:gd name="connsiteY57" fmla="*/ 2306565 h 4366622"/>
                <a:gd name="connsiteX58" fmla="*/ 624244 w 4218987"/>
                <a:gd name="connsiteY58" fmla="*/ 818037 h 4366622"/>
                <a:gd name="connsiteX59" fmla="*/ 1246221 w 4218987"/>
                <a:gd name="connsiteY59" fmla="*/ 721887 h 4366622"/>
                <a:gd name="connsiteX60" fmla="*/ 1422930 w 4218987"/>
                <a:gd name="connsiteY60" fmla="*/ 219490 h 4366622"/>
                <a:gd name="connsiteX61" fmla="*/ 1885804 w 4218987"/>
                <a:gd name="connsiteY61" fmla="*/ 1053256 h 4366622"/>
                <a:gd name="connsiteX62" fmla="*/ 846522 w 4218987"/>
                <a:gd name="connsiteY62" fmla="*/ 2214669 h 4366622"/>
                <a:gd name="connsiteX63" fmla="*/ 127757 w 4218987"/>
                <a:gd name="connsiteY63" fmla="*/ 2243640 h 4366622"/>
                <a:gd name="connsiteX64" fmla="*/ 448206 w 4218987"/>
                <a:gd name="connsiteY64" fmla="*/ 1612984 h 4366622"/>
                <a:gd name="connsiteX65" fmla="*/ 624244 w 4218987"/>
                <a:gd name="connsiteY65" fmla="*/ 818037 h 4366622"/>
                <a:gd name="connsiteX0" fmla="*/ 2726972 w 4218987"/>
                <a:gd name="connsiteY0" fmla="*/ 2679961 h 4331863"/>
                <a:gd name="connsiteX1" fmla="*/ 2785542 w 4218987"/>
                <a:gd name="connsiteY1" fmla="*/ 2641082 h 4331863"/>
                <a:gd name="connsiteX2" fmla="*/ 2903529 w 4218987"/>
                <a:gd name="connsiteY2" fmla="*/ 2675235 h 4331863"/>
                <a:gd name="connsiteX3" fmla="*/ 2958558 w 4218987"/>
                <a:gd name="connsiteY3" fmla="*/ 2862562 h 4331863"/>
                <a:gd name="connsiteX4" fmla="*/ 2951347 w 4218987"/>
                <a:gd name="connsiteY4" fmla="*/ 2885735 h 4331863"/>
                <a:gd name="connsiteX5" fmla="*/ 2726972 w 4218987"/>
                <a:gd name="connsiteY5" fmla="*/ 2679961 h 4331863"/>
                <a:gd name="connsiteX6" fmla="*/ 2187259 w 4218987"/>
                <a:gd name="connsiteY6" fmla="*/ 2426453 h 4331863"/>
                <a:gd name="connsiteX7" fmla="*/ 2388933 w 4218987"/>
                <a:gd name="connsiteY7" fmla="*/ 2611409 h 4331863"/>
                <a:gd name="connsiteX8" fmla="*/ 2386834 w 4218987"/>
                <a:gd name="connsiteY8" fmla="*/ 2611940 h 4331863"/>
                <a:gd name="connsiteX9" fmla="*/ 2230026 w 4218987"/>
                <a:gd name="connsiteY9" fmla="*/ 2566924 h 4331863"/>
                <a:gd name="connsiteX10" fmla="*/ 2228909 w 4218987"/>
                <a:gd name="connsiteY10" fmla="*/ 2568249 h 4331863"/>
                <a:gd name="connsiteX11" fmla="*/ 2187259 w 4218987"/>
                <a:gd name="connsiteY11" fmla="*/ 2426453 h 4331863"/>
                <a:gd name="connsiteX12" fmla="*/ 1934983 w 4218987"/>
                <a:gd name="connsiteY12" fmla="*/ 2195091 h 4331863"/>
                <a:gd name="connsiteX13" fmla="*/ 1993087 w 4218987"/>
                <a:gd name="connsiteY13" fmla="*/ 2248378 h 4331863"/>
                <a:gd name="connsiteX14" fmla="*/ 1941766 w 4218987"/>
                <a:gd name="connsiteY14" fmla="*/ 2355343 h 4331863"/>
                <a:gd name="connsiteX15" fmla="*/ 2068585 w 4218987"/>
                <a:gd name="connsiteY15" fmla="*/ 2758223 h 4331863"/>
                <a:gd name="connsiteX16" fmla="*/ 2416619 w 4218987"/>
                <a:gd name="connsiteY16" fmla="*/ 2860501 h 4331863"/>
                <a:gd name="connsiteX17" fmla="*/ 2589184 w 4218987"/>
                <a:gd name="connsiteY17" fmla="*/ 2795058 h 4331863"/>
                <a:gd name="connsiteX18" fmla="*/ 2819784 w 4218987"/>
                <a:gd name="connsiteY18" fmla="*/ 3006541 h 4331863"/>
                <a:gd name="connsiteX19" fmla="*/ 2627084 w 4218987"/>
                <a:gd name="connsiteY19" fmla="*/ 2955540 h 4331863"/>
                <a:gd name="connsiteX20" fmla="*/ 2434618 w 4218987"/>
                <a:gd name="connsiteY20" fmla="*/ 3146436 h 4331863"/>
                <a:gd name="connsiteX21" fmla="*/ 2893365 w 4218987"/>
                <a:gd name="connsiteY21" fmla="*/ 3267496 h 4331863"/>
                <a:gd name="connsiteX22" fmla="*/ 3032143 w 4218987"/>
                <a:gd name="connsiteY22" fmla="*/ 3201295 h 4331863"/>
                <a:gd name="connsiteX23" fmla="*/ 3090634 w 4218987"/>
                <a:gd name="connsiteY23" fmla="*/ 3254937 h 4331863"/>
                <a:gd name="connsiteX24" fmla="*/ 3210914 w 4218987"/>
                <a:gd name="connsiteY24" fmla="*/ 3123784 h 4331863"/>
                <a:gd name="connsiteX25" fmla="*/ 3156792 w 4218987"/>
                <a:gd name="connsiteY25" fmla="*/ 3074148 h 4331863"/>
                <a:gd name="connsiteX26" fmla="*/ 3222229 w 4218987"/>
                <a:gd name="connsiteY26" fmla="*/ 2925510 h 4331863"/>
                <a:gd name="connsiteX27" fmla="*/ 3089478 w 4218987"/>
                <a:gd name="connsiteY27" fmla="*/ 2478311 h 4331863"/>
                <a:gd name="connsiteX28" fmla="*/ 3090209 w 4218987"/>
                <a:gd name="connsiteY28" fmla="*/ 2477455 h 4331863"/>
                <a:gd name="connsiteX29" fmla="*/ 3085067 w 4218987"/>
                <a:gd name="connsiteY29" fmla="*/ 2473681 h 4331863"/>
                <a:gd name="connsiteX30" fmla="*/ 3083320 w 4218987"/>
                <a:gd name="connsiteY30" fmla="*/ 2471848 h 4331863"/>
                <a:gd name="connsiteX31" fmla="*/ 3083018 w 4218987"/>
                <a:gd name="connsiteY31" fmla="*/ 2472177 h 4331863"/>
                <a:gd name="connsiteX32" fmla="*/ 2744891 w 4218987"/>
                <a:gd name="connsiteY32" fmla="*/ 2385356 h 4331863"/>
                <a:gd name="connsiteX33" fmla="*/ 2538260 w 4218987"/>
                <a:gd name="connsiteY33" fmla="*/ 2506894 h 4331863"/>
                <a:gd name="connsiteX34" fmla="*/ 2299616 w 4218987"/>
                <a:gd name="connsiteY34" fmla="*/ 2288033 h 4331863"/>
                <a:gd name="connsiteX35" fmla="*/ 2313553 w 4218987"/>
                <a:gd name="connsiteY35" fmla="*/ 2282019 h 4331863"/>
                <a:gd name="connsiteX36" fmla="*/ 2487357 w 4218987"/>
                <a:gd name="connsiteY36" fmla="*/ 2327885 h 4331863"/>
                <a:gd name="connsiteX37" fmla="*/ 2660620 w 4218987"/>
                <a:gd name="connsiteY37" fmla="*/ 2156036 h 4331863"/>
                <a:gd name="connsiteX38" fmla="*/ 2247647 w 4218987"/>
                <a:gd name="connsiteY38" fmla="*/ 2047055 h 4331863"/>
                <a:gd name="connsiteX39" fmla="*/ 2110842 w 4218987"/>
                <a:gd name="connsiteY39" fmla="*/ 2114909 h 4331863"/>
                <a:gd name="connsiteX40" fmla="*/ 2055263 w 4218987"/>
                <a:gd name="connsiteY40" fmla="*/ 2063938 h 4331863"/>
                <a:gd name="connsiteX41" fmla="*/ 1934983 w 4218987"/>
                <a:gd name="connsiteY41" fmla="*/ 2195091 h 4331863"/>
                <a:gd name="connsiteX42" fmla="*/ 1094802 w 4218987"/>
                <a:gd name="connsiteY42" fmla="*/ 2537603 h 4331863"/>
                <a:gd name="connsiteX43" fmla="*/ 2274949 w 4218987"/>
                <a:gd name="connsiteY43" fmla="*/ 1259828 h 4331863"/>
                <a:gd name="connsiteX44" fmla="*/ 3845776 w 4218987"/>
                <a:gd name="connsiteY44" fmla="*/ 1548766 h 4331863"/>
                <a:gd name="connsiteX45" fmla="*/ 3464840 w 4218987"/>
                <a:gd name="connsiteY45" fmla="*/ 3473079 h 4331863"/>
                <a:gd name="connsiteX46" fmla="*/ 1459992 w 4218987"/>
                <a:gd name="connsiteY46" fmla="*/ 4000504 h 4331863"/>
                <a:gd name="connsiteX47" fmla="*/ 1457332 w 4218987"/>
                <a:gd name="connsiteY47" fmla="*/ 3996507 h 4331863"/>
                <a:gd name="connsiteX48" fmla="*/ 1094802 w 4218987"/>
                <a:gd name="connsiteY48" fmla="*/ 2537603 h 4331863"/>
                <a:gd name="connsiteX49" fmla="*/ 859948 w 4218987"/>
                <a:gd name="connsiteY49" fmla="*/ 2271806 h 4331863"/>
                <a:gd name="connsiteX50" fmla="*/ 1963134 w 4218987"/>
                <a:gd name="connsiteY50" fmla="*/ 1068897 h 4331863"/>
                <a:gd name="connsiteX51" fmla="*/ 2030962 w 4218987"/>
                <a:gd name="connsiteY51" fmla="*/ 1065964 h 4331863"/>
                <a:gd name="connsiteX52" fmla="*/ 2172480 w 4218987"/>
                <a:gd name="connsiteY52" fmla="*/ 1195749 h 4331863"/>
                <a:gd name="connsiteX53" fmla="*/ 2175413 w 4218987"/>
                <a:gd name="connsiteY53" fmla="*/ 1263577 h 4331863"/>
                <a:gd name="connsiteX54" fmla="*/ 1072226 w 4218987"/>
                <a:gd name="connsiteY54" fmla="*/ 2466486 h 4331863"/>
                <a:gd name="connsiteX55" fmla="*/ 1004399 w 4218987"/>
                <a:gd name="connsiteY55" fmla="*/ 2469419 h 4331863"/>
                <a:gd name="connsiteX56" fmla="*/ 862881 w 4218987"/>
                <a:gd name="connsiteY56" fmla="*/ 2339633 h 4331863"/>
                <a:gd name="connsiteX57" fmla="*/ 859948 w 4218987"/>
                <a:gd name="connsiteY57" fmla="*/ 2271806 h 4331863"/>
                <a:gd name="connsiteX58" fmla="*/ 624244 w 4218987"/>
                <a:gd name="connsiteY58" fmla="*/ 783278 h 4331863"/>
                <a:gd name="connsiteX59" fmla="*/ 1246221 w 4218987"/>
                <a:gd name="connsiteY59" fmla="*/ 687128 h 4331863"/>
                <a:gd name="connsiteX60" fmla="*/ 1422930 w 4218987"/>
                <a:gd name="connsiteY60" fmla="*/ 184731 h 4331863"/>
                <a:gd name="connsiteX61" fmla="*/ 1885804 w 4218987"/>
                <a:gd name="connsiteY61" fmla="*/ 1018497 h 4331863"/>
                <a:gd name="connsiteX62" fmla="*/ 846522 w 4218987"/>
                <a:gd name="connsiteY62" fmla="*/ 2179910 h 4331863"/>
                <a:gd name="connsiteX63" fmla="*/ 127757 w 4218987"/>
                <a:gd name="connsiteY63" fmla="*/ 2208881 h 4331863"/>
                <a:gd name="connsiteX64" fmla="*/ 448206 w 4218987"/>
                <a:gd name="connsiteY64" fmla="*/ 1578225 h 4331863"/>
                <a:gd name="connsiteX65" fmla="*/ 624244 w 4218987"/>
                <a:gd name="connsiteY65" fmla="*/ 783278 h 433186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24244 w 4218987"/>
                <a:gd name="connsiteY58" fmla="*/ 804258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24244 w 4218987"/>
                <a:gd name="connsiteY65" fmla="*/ 804258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700941 h 4352843"/>
                <a:gd name="connsiteX1" fmla="*/ 2785542 w 4218987"/>
                <a:gd name="connsiteY1" fmla="*/ 2662062 h 4352843"/>
                <a:gd name="connsiteX2" fmla="*/ 2903529 w 4218987"/>
                <a:gd name="connsiteY2" fmla="*/ 2696215 h 4352843"/>
                <a:gd name="connsiteX3" fmla="*/ 2958558 w 4218987"/>
                <a:gd name="connsiteY3" fmla="*/ 2883542 h 4352843"/>
                <a:gd name="connsiteX4" fmla="*/ 2951347 w 4218987"/>
                <a:gd name="connsiteY4" fmla="*/ 2906715 h 4352843"/>
                <a:gd name="connsiteX5" fmla="*/ 2726972 w 4218987"/>
                <a:gd name="connsiteY5" fmla="*/ 2700941 h 4352843"/>
                <a:gd name="connsiteX6" fmla="*/ 2187259 w 4218987"/>
                <a:gd name="connsiteY6" fmla="*/ 2447433 h 4352843"/>
                <a:gd name="connsiteX7" fmla="*/ 2388933 w 4218987"/>
                <a:gd name="connsiteY7" fmla="*/ 2632389 h 4352843"/>
                <a:gd name="connsiteX8" fmla="*/ 2386834 w 4218987"/>
                <a:gd name="connsiteY8" fmla="*/ 2632920 h 4352843"/>
                <a:gd name="connsiteX9" fmla="*/ 2230026 w 4218987"/>
                <a:gd name="connsiteY9" fmla="*/ 2587904 h 4352843"/>
                <a:gd name="connsiteX10" fmla="*/ 2228909 w 4218987"/>
                <a:gd name="connsiteY10" fmla="*/ 2589229 h 4352843"/>
                <a:gd name="connsiteX11" fmla="*/ 2187259 w 4218987"/>
                <a:gd name="connsiteY11" fmla="*/ 2447433 h 4352843"/>
                <a:gd name="connsiteX12" fmla="*/ 1934983 w 4218987"/>
                <a:gd name="connsiteY12" fmla="*/ 2216071 h 4352843"/>
                <a:gd name="connsiteX13" fmla="*/ 1993087 w 4218987"/>
                <a:gd name="connsiteY13" fmla="*/ 2269358 h 4352843"/>
                <a:gd name="connsiteX14" fmla="*/ 1941766 w 4218987"/>
                <a:gd name="connsiteY14" fmla="*/ 2376323 h 4352843"/>
                <a:gd name="connsiteX15" fmla="*/ 2068585 w 4218987"/>
                <a:gd name="connsiteY15" fmla="*/ 2779203 h 4352843"/>
                <a:gd name="connsiteX16" fmla="*/ 2416619 w 4218987"/>
                <a:gd name="connsiteY16" fmla="*/ 2881481 h 4352843"/>
                <a:gd name="connsiteX17" fmla="*/ 2589184 w 4218987"/>
                <a:gd name="connsiteY17" fmla="*/ 2816038 h 4352843"/>
                <a:gd name="connsiteX18" fmla="*/ 2819784 w 4218987"/>
                <a:gd name="connsiteY18" fmla="*/ 3027521 h 4352843"/>
                <a:gd name="connsiteX19" fmla="*/ 2627084 w 4218987"/>
                <a:gd name="connsiteY19" fmla="*/ 2976520 h 4352843"/>
                <a:gd name="connsiteX20" fmla="*/ 2434618 w 4218987"/>
                <a:gd name="connsiteY20" fmla="*/ 3167416 h 4352843"/>
                <a:gd name="connsiteX21" fmla="*/ 2893365 w 4218987"/>
                <a:gd name="connsiteY21" fmla="*/ 3288476 h 4352843"/>
                <a:gd name="connsiteX22" fmla="*/ 3032143 w 4218987"/>
                <a:gd name="connsiteY22" fmla="*/ 3222275 h 4352843"/>
                <a:gd name="connsiteX23" fmla="*/ 3090634 w 4218987"/>
                <a:gd name="connsiteY23" fmla="*/ 3275917 h 4352843"/>
                <a:gd name="connsiteX24" fmla="*/ 3210914 w 4218987"/>
                <a:gd name="connsiteY24" fmla="*/ 3144764 h 4352843"/>
                <a:gd name="connsiteX25" fmla="*/ 3156792 w 4218987"/>
                <a:gd name="connsiteY25" fmla="*/ 3095128 h 4352843"/>
                <a:gd name="connsiteX26" fmla="*/ 3222229 w 4218987"/>
                <a:gd name="connsiteY26" fmla="*/ 2946490 h 4352843"/>
                <a:gd name="connsiteX27" fmla="*/ 3089478 w 4218987"/>
                <a:gd name="connsiteY27" fmla="*/ 2499291 h 4352843"/>
                <a:gd name="connsiteX28" fmla="*/ 3090209 w 4218987"/>
                <a:gd name="connsiteY28" fmla="*/ 2498435 h 4352843"/>
                <a:gd name="connsiteX29" fmla="*/ 3085067 w 4218987"/>
                <a:gd name="connsiteY29" fmla="*/ 2494661 h 4352843"/>
                <a:gd name="connsiteX30" fmla="*/ 3083320 w 4218987"/>
                <a:gd name="connsiteY30" fmla="*/ 2492828 h 4352843"/>
                <a:gd name="connsiteX31" fmla="*/ 3083018 w 4218987"/>
                <a:gd name="connsiteY31" fmla="*/ 2493157 h 4352843"/>
                <a:gd name="connsiteX32" fmla="*/ 2744891 w 4218987"/>
                <a:gd name="connsiteY32" fmla="*/ 2406336 h 4352843"/>
                <a:gd name="connsiteX33" fmla="*/ 2538260 w 4218987"/>
                <a:gd name="connsiteY33" fmla="*/ 2527874 h 4352843"/>
                <a:gd name="connsiteX34" fmla="*/ 2299616 w 4218987"/>
                <a:gd name="connsiteY34" fmla="*/ 2309013 h 4352843"/>
                <a:gd name="connsiteX35" fmla="*/ 2313553 w 4218987"/>
                <a:gd name="connsiteY35" fmla="*/ 2302999 h 4352843"/>
                <a:gd name="connsiteX36" fmla="*/ 2487357 w 4218987"/>
                <a:gd name="connsiteY36" fmla="*/ 2348865 h 4352843"/>
                <a:gd name="connsiteX37" fmla="*/ 2660620 w 4218987"/>
                <a:gd name="connsiteY37" fmla="*/ 2177016 h 4352843"/>
                <a:gd name="connsiteX38" fmla="*/ 2247647 w 4218987"/>
                <a:gd name="connsiteY38" fmla="*/ 2068035 h 4352843"/>
                <a:gd name="connsiteX39" fmla="*/ 2110842 w 4218987"/>
                <a:gd name="connsiteY39" fmla="*/ 2135889 h 4352843"/>
                <a:gd name="connsiteX40" fmla="*/ 2055263 w 4218987"/>
                <a:gd name="connsiteY40" fmla="*/ 2084918 h 4352843"/>
                <a:gd name="connsiteX41" fmla="*/ 1934983 w 4218987"/>
                <a:gd name="connsiteY41" fmla="*/ 2216071 h 4352843"/>
                <a:gd name="connsiteX42" fmla="*/ 1094802 w 4218987"/>
                <a:gd name="connsiteY42" fmla="*/ 2558583 h 4352843"/>
                <a:gd name="connsiteX43" fmla="*/ 2274949 w 4218987"/>
                <a:gd name="connsiteY43" fmla="*/ 1280808 h 4352843"/>
                <a:gd name="connsiteX44" fmla="*/ 3845776 w 4218987"/>
                <a:gd name="connsiteY44" fmla="*/ 1569746 h 4352843"/>
                <a:gd name="connsiteX45" fmla="*/ 3464840 w 4218987"/>
                <a:gd name="connsiteY45" fmla="*/ 3494059 h 4352843"/>
                <a:gd name="connsiteX46" fmla="*/ 1459992 w 4218987"/>
                <a:gd name="connsiteY46" fmla="*/ 4021484 h 4352843"/>
                <a:gd name="connsiteX47" fmla="*/ 1457332 w 4218987"/>
                <a:gd name="connsiteY47" fmla="*/ 4017487 h 4352843"/>
                <a:gd name="connsiteX48" fmla="*/ 1094802 w 4218987"/>
                <a:gd name="connsiteY48" fmla="*/ 2558583 h 4352843"/>
                <a:gd name="connsiteX49" fmla="*/ 859948 w 4218987"/>
                <a:gd name="connsiteY49" fmla="*/ 2292786 h 4352843"/>
                <a:gd name="connsiteX50" fmla="*/ 1963134 w 4218987"/>
                <a:gd name="connsiteY50" fmla="*/ 1089877 h 4352843"/>
                <a:gd name="connsiteX51" fmla="*/ 2030962 w 4218987"/>
                <a:gd name="connsiteY51" fmla="*/ 1086944 h 4352843"/>
                <a:gd name="connsiteX52" fmla="*/ 2172480 w 4218987"/>
                <a:gd name="connsiteY52" fmla="*/ 1216729 h 4352843"/>
                <a:gd name="connsiteX53" fmla="*/ 2175413 w 4218987"/>
                <a:gd name="connsiteY53" fmla="*/ 1284557 h 4352843"/>
                <a:gd name="connsiteX54" fmla="*/ 1072226 w 4218987"/>
                <a:gd name="connsiteY54" fmla="*/ 2487466 h 4352843"/>
                <a:gd name="connsiteX55" fmla="*/ 1004399 w 4218987"/>
                <a:gd name="connsiteY55" fmla="*/ 2490399 h 4352843"/>
                <a:gd name="connsiteX56" fmla="*/ 862881 w 4218987"/>
                <a:gd name="connsiteY56" fmla="*/ 2360613 h 4352843"/>
                <a:gd name="connsiteX57" fmla="*/ 859948 w 4218987"/>
                <a:gd name="connsiteY57" fmla="*/ 2292786 h 4352843"/>
                <a:gd name="connsiteX58" fmla="*/ 617213 w 4218987"/>
                <a:gd name="connsiteY58" fmla="*/ 849506 h 4352843"/>
                <a:gd name="connsiteX59" fmla="*/ 1246221 w 4218987"/>
                <a:gd name="connsiteY59" fmla="*/ 708108 h 4352843"/>
                <a:gd name="connsiteX60" fmla="*/ 1422930 w 4218987"/>
                <a:gd name="connsiteY60" fmla="*/ 205711 h 4352843"/>
                <a:gd name="connsiteX61" fmla="*/ 1885804 w 4218987"/>
                <a:gd name="connsiteY61" fmla="*/ 1039477 h 4352843"/>
                <a:gd name="connsiteX62" fmla="*/ 846522 w 4218987"/>
                <a:gd name="connsiteY62" fmla="*/ 2200890 h 4352843"/>
                <a:gd name="connsiteX63" fmla="*/ 127757 w 4218987"/>
                <a:gd name="connsiteY63" fmla="*/ 2229861 h 4352843"/>
                <a:gd name="connsiteX64" fmla="*/ 448206 w 4218987"/>
                <a:gd name="connsiteY64" fmla="*/ 1599205 h 4352843"/>
                <a:gd name="connsiteX65" fmla="*/ 617213 w 4218987"/>
                <a:gd name="connsiteY65" fmla="*/ 849506 h 4352843"/>
                <a:gd name="connsiteX0" fmla="*/ 2726972 w 4218987"/>
                <a:gd name="connsiteY0" fmla="*/ 2498006 h 4149908"/>
                <a:gd name="connsiteX1" fmla="*/ 2785542 w 4218987"/>
                <a:gd name="connsiteY1" fmla="*/ 2459127 h 4149908"/>
                <a:gd name="connsiteX2" fmla="*/ 2903529 w 4218987"/>
                <a:gd name="connsiteY2" fmla="*/ 2493280 h 4149908"/>
                <a:gd name="connsiteX3" fmla="*/ 2958558 w 4218987"/>
                <a:gd name="connsiteY3" fmla="*/ 2680607 h 4149908"/>
                <a:gd name="connsiteX4" fmla="*/ 2951347 w 4218987"/>
                <a:gd name="connsiteY4" fmla="*/ 2703780 h 4149908"/>
                <a:gd name="connsiteX5" fmla="*/ 2726972 w 4218987"/>
                <a:gd name="connsiteY5" fmla="*/ 2498006 h 4149908"/>
                <a:gd name="connsiteX6" fmla="*/ 2187259 w 4218987"/>
                <a:gd name="connsiteY6" fmla="*/ 2244498 h 4149908"/>
                <a:gd name="connsiteX7" fmla="*/ 2388933 w 4218987"/>
                <a:gd name="connsiteY7" fmla="*/ 2429454 h 4149908"/>
                <a:gd name="connsiteX8" fmla="*/ 2386834 w 4218987"/>
                <a:gd name="connsiteY8" fmla="*/ 2429985 h 4149908"/>
                <a:gd name="connsiteX9" fmla="*/ 2230026 w 4218987"/>
                <a:gd name="connsiteY9" fmla="*/ 2384969 h 4149908"/>
                <a:gd name="connsiteX10" fmla="*/ 2228909 w 4218987"/>
                <a:gd name="connsiteY10" fmla="*/ 2386294 h 4149908"/>
                <a:gd name="connsiteX11" fmla="*/ 2187259 w 4218987"/>
                <a:gd name="connsiteY11" fmla="*/ 2244498 h 4149908"/>
                <a:gd name="connsiteX12" fmla="*/ 1934983 w 4218987"/>
                <a:gd name="connsiteY12" fmla="*/ 2013136 h 4149908"/>
                <a:gd name="connsiteX13" fmla="*/ 1993087 w 4218987"/>
                <a:gd name="connsiteY13" fmla="*/ 2066423 h 4149908"/>
                <a:gd name="connsiteX14" fmla="*/ 1941766 w 4218987"/>
                <a:gd name="connsiteY14" fmla="*/ 2173388 h 4149908"/>
                <a:gd name="connsiteX15" fmla="*/ 2068585 w 4218987"/>
                <a:gd name="connsiteY15" fmla="*/ 2576268 h 4149908"/>
                <a:gd name="connsiteX16" fmla="*/ 2416619 w 4218987"/>
                <a:gd name="connsiteY16" fmla="*/ 2678546 h 4149908"/>
                <a:gd name="connsiteX17" fmla="*/ 2589184 w 4218987"/>
                <a:gd name="connsiteY17" fmla="*/ 2613103 h 4149908"/>
                <a:gd name="connsiteX18" fmla="*/ 2819784 w 4218987"/>
                <a:gd name="connsiteY18" fmla="*/ 2824586 h 4149908"/>
                <a:gd name="connsiteX19" fmla="*/ 2627084 w 4218987"/>
                <a:gd name="connsiteY19" fmla="*/ 2773585 h 4149908"/>
                <a:gd name="connsiteX20" fmla="*/ 2434618 w 4218987"/>
                <a:gd name="connsiteY20" fmla="*/ 2964481 h 4149908"/>
                <a:gd name="connsiteX21" fmla="*/ 2893365 w 4218987"/>
                <a:gd name="connsiteY21" fmla="*/ 3085541 h 4149908"/>
                <a:gd name="connsiteX22" fmla="*/ 3032143 w 4218987"/>
                <a:gd name="connsiteY22" fmla="*/ 3019340 h 4149908"/>
                <a:gd name="connsiteX23" fmla="*/ 3090634 w 4218987"/>
                <a:gd name="connsiteY23" fmla="*/ 3072982 h 4149908"/>
                <a:gd name="connsiteX24" fmla="*/ 3210914 w 4218987"/>
                <a:gd name="connsiteY24" fmla="*/ 2941829 h 4149908"/>
                <a:gd name="connsiteX25" fmla="*/ 3156792 w 4218987"/>
                <a:gd name="connsiteY25" fmla="*/ 2892193 h 4149908"/>
                <a:gd name="connsiteX26" fmla="*/ 3222229 w 4218987"/>
                <a:gd name="connsiteY26" fmla="*/ 2743555 h 4149908"/>
                <a:gd name="connsiteX27" fmla="*/ 3089478 w 4218987"/>
                <a:gd name="connsiteY27" fmla="*/ 2296356 h 4149908"/>
                <a:gd name="connsiteX28" fmla="*/ 3090209 w 4218987"/>
                <a:gd name="connsiteY28" fmla="*/ 2295500 h 4149908"/>
                <a:gd name="connsiteX29" fmla="*/ 3085067 w 4218987"/>
                <a:gd name="connsiteY29" fmla="*/ 2291726 h 4149908"/>
                <a:gd name="connsiteX30" fmla="*/ 3083320 w 4218987"/>
                <a:gd name="connsiteY30" fmla="*/ 2289893 h 4149908"/>
                <a:gd name="connsiteX31" fmla="*/ 3083018 w 4218987"/>
                <a:gd name="connsiteY31" fmla="*/ 2290222 h 4149908"/>
                <a:gd name="connsiteX32" fmla="*/ 2744891 w 4218987"/>
                <a:gd name="connsiteY32" fmla="*/ 2203401 h 4149908"/>
                <a:gd name="connsiteX33" fmla="*/ 2538260 w 4218987"/>
                <a:gd name="connsiteY33" fmla="*/ 2324939 h 4149908"/>
                <a:gd name="connsiteX34" fmla="*/ 2299616 w 4218987"/>
                <a:gd name="connsiteY34" fmla="*/ 2106078 h 4149908"/>
                <a:gd name="connsiteX35" fmla="*/ 2313553 w 4218987"/>
                <a:gd name="connsiteY35" fmla="*/ 2100064 h 4149908"/>
                <a:gd name="connsiteX36" fmla="*/ 2487357 w 4218987"/>
                <a:gd name="connsiteY36" fmla="*/ 2145930 h 4149908"/>
                <a:gd name="connsiteX37" fmla="*/ 2660620 w 4218987"/>
                <a:gd name="connsiteY37" fmla="*/ 1974081 h 4149908"/>
                <a:gd name="connsiteX38" fmla="*/ 2247647 w 4218987"/>
                <a:gd name="connsiteY38" fmla="*/ 1865100 h 4149908"/>
                <a:gd name="connsiteX39" fmla="*/ 2110842 w 4218987"/>
                <a:gd name="connsiteY39" fmla="*/ 1932954 h 4149908"/>
                <a:gd name="connsiteX40" fmla="*/ 2055263 w 4218987"/>
                <a:gd name="connsiteY40" fmla="*/ 1881983 h 4149908"/>
                <a:gd name="connsiteX41" fmla="*/ 1934983 w 4218987"/>
                <a:gd name="connsiteY41" fmla="*/ 2013136 h 4149908"/>
                <a:gd name="connsiteX42" fmla="*/ 1094802 w 4218987"/>
                <a:gd name="connsiteY42" fmla="*/ 2355648 h 4149908"/>
                <a:gd name="connsiteX43" fmla="*/ 2274949 w 4218987"/>
                <a:gd name="connsiteY43" fmla="*/ 1077873 h 4149908"/>
                <a:gd name="connsiteX44" fmla="*/ 3845776 w 4218987"/>
                <a:gd name="connsiteY44" fmla="*/ 1366811 h 4149908"/>
                <a:gd name="connsiteX45" fmla="*/ 3464840 w 4218987"/>
                <a:gd name="connsiteY45" fmla="*/ 3291124 h 4149908"/>
                <a:gd name="connsiteX46" fmla="*/ 1459992 w 4218987"/>
                <a:gd name="connsiteY46" fmla="*/ 3818549 h 4149908"/>
                <a:gd name="connsiteX47" fmla="*/ 1457332 w 4218987"/>
                <a:gd name="connsiteY47" fmla="*/ 3814552 h 4149908"/>
                <a:gd name="connsiteX48" fmla="*/ 1094802 w 4218987"/>
                <a:gd name="connsiteY48" fmla="*/ 2355648 h 4149908"/>
                <a:gd name="connsiteX49" fmla="*/ 859948 w 4218987"/>
                <a:gd name="connsiteY49" fmla="*/ 2089851 h 4149908"/>
                <a:gd name="connsiteX50" fmla="*/ 1963134 w 4218987"/>
                <a:gd name="connsiteY50" fmla="*/ 886942 h 4149908"/>
                <a:gd name="connsiteX51" fmla="*/ 2030962 w 4218987"/>
                <a:gd name="connsiteY51" fmla="*/ 884009 h 4149908"/>
                <a:gd name="connsiteX52" fmla="*/ 2172480 w 4218987"/>
                <a:gd name="connsiteY52" fmla="*/ 1013794 h 4149908"/>
                <a:gd name="connsiteX53" fmla="*/ 2175413 w 4218987"/>
                <a:gd name="connsiteY53" fmla="*/ 1081622 h 4149908"/>
                <a:gd name="connsiteX54" fmla="*/ 1072226 w 4218987"/>
                <a:gd name="connsiteY54" fmla="*/ 2284531 h 4149908"/>
                <a:gd name="connsiteX55" fmla="*/ 1004399 w 4218987"/>
                <a:gd name="connsiteY55" fmla="*/ 2287464 h 4149908"/>
                <a:gd name="connsiteX56" fmla="*/ 862881 w 4218987"/>
                <a:gd name="connsiteY56" fmla="*/ 2157678 h 4149908"/>
                <a:gd name="connsiteX57" fmla="*/ 859948 w 4218987"/>
                <a:gd name="connsiteY57" fmla="*/ 2089851 h 4149908"/>
                <a:gd name="connsiteX58" fmla="*/ 617213 w 4218987"/>
                <a:gd name="connsiteY58" fmla="*/ 646571 h 4149908"/>
                <a:gd name="connsiteX59" fmla="*/ 1193554 w 4218987"/>
                <a:gd name="connsiteY59" fmla="*/ 534417 h 4149908"/>
                <a:gd name="connsiteX60" fmla="*/ 1422930 w 4218987"/>
                <a:gd name="connsiteY60" fmla="*/ 2776 h 4149908"/>
                <a:gd name="connsiteX61" fmla="*/ 1885804 w 4218987"/>
                <a:gd name="connsiteY61" fmla="*/ 836542 h 4149908"/>
                <a:gd name="connsiteX62" fmla="*/ 846522 w 4218987"/>
                <a:gd name="connsiteY62" fmla="*/ 1997955 h 4149908"/>
                <a:gd name="connsiteX63" fmla="*/ 127757 w 4218987"/>
                <a:gd name="connsiteY63" fmla="*/ 2026926 h 4149908"/>
                <a:gd name="connsiteX64" fmla="*/ 448206 w 4218987"/>
                <a:gd name="connsiteY64" fmla="*/ 1396270 h 4149908"/>
                <a:gd name="connsiteX65" fmla="*/ 617213 w 4218987"/>
                <a:gd name="connsiteY65" fmla="*/ 646571 h 4149908"/>
                <a:gd name="connsiteX0" fmla="*/ 2726972 w 4218987"/>
                <a:gd name="connsiteY0" fmla="*/ 2558980 h 4210882"/>
                <a:gd name="connsiteX1" fmla="*/ 2785542 w 4218987"/>
                <a:gd name="connsiteY1" fmla="*/ 2520101 h 4210882"/>
                <a:gd name="connsiteX2" fmla="*/ 2903529 w 4218987"/>
                <a:gd name="connsiteY2" fmla="*/ 2554254 h 4210882"/>
                <a:gd name="connsiteX3" fmla="*/ 2958558 w 4218987"/>
                <a:gd name="connsiteY3" fmla="*/ 2741581 h 4210882"/>
                <a:gd name="connsiteX4" fmla="*/ 2951347 w 4218987"/>
                <a:gd name="connsiteY4" fmla="*/ 2764754 h 4210882"/>
                <a:gd name="connsiteX5" fmla="*/ 2726972 w 4218987"/>
                <a:gd name="connsiteY5" fmla="*/ 2558980 h 4210882"/>
                <a:gd name="connsiteX6" fmla="*/ 2187259 w 4218987"/>
                <a:gd name="connsiteY6" fmla="*/ 2305472 h 4210882"/>
                <a:gd name="connsiteX7" fmla="*/ 2388933 w 4218987"/>
                <a:gd name="connsiteY7" fmla="*/ 2490428 h 4210882"/>
                <a:gd name="connsiteX8" fmla="*/ 2386834 w 4218987"/>
                <a:gd name="connsiteY8" fmla="*/ 2490959 h 4210882"/>
                <a:gd name="connsiteX9" fmla="*/ 2230026 w 4218987"/>
                <a:gd name="connsiteY9" fmla="*/ 2445943 h 4210882"/>
                <a:gd name="connsiteX10" fmla="*/ 2228909 w 4218987"/>
                <a:gd name="connsiteY10" fmla="*/ 2447268 h 4210882"/>
                <a:gd name="connsiteX11" fmla="*/ 2187259 w 4218987"/>
                <a:gd name="connsiteY11" fmla="*/ 2305472 h 4210882"/>
                <a:gd name="connsiteX12" fmla="*/ 1934983 w 4218987"/>
                <a:gd name="connsiteY12" fmla="*/ 2074110 h 4210882"/>
                <a:gd name="connsiteX13" fmla="*/ 1993087 w 4218987"/>
                <a:gd name="connsiteY13" fmla="*/ 2127397 h 4210882"/>
                <a:gd name="connsiteX14" fmla="*/ 1941766 w 4218987"/>
                <a:gd name="connsiteY14" fmla="*/ 2234362 h 4210882"/>
                <a:gd name="connsiteX15" fmla="*/ 2068585 w 4218987"/>
                <a:gd name="connsiteY15" fmla="*/ 2637242 h 4210882"/>
                <a:gd name="connsiteX16" fmla="*/ 2416619 w 4218987"/>
                <a:gd name="connsiteY16" fmla="*/ 2739520 h 4210882"/>
                <a:gd name="connsiteX17" fmla="*/ 2589184 w 4218987"/>
                <a:gd name="connsiteY17" fmla="*/ 2674077 h 4210882"/>
                <a:gd name="connsiteX18" fmla="*/ 2819784 w 4218987"/>
                <a:gd name="connsiteY18" fmla="*/ 2885560 h 4210882"/>
                <a:gd name="connsiteX19" fmla="*/ 2627084 w 4218987"/>
                <a:gd name="connsiteY19" fmla="*/ 2834559 h 4210882"/>
                <a:gd name="connsiteX20" fmla="*/ 2434618 w 4218987"/>
                <a:gd name="connsiteY20" fmla="*/ 3025455 h 4210882"/>
                <a:gd name="connsiteX21" fmla="*/ 2893365 w 4218987"/>
                <a:gd name="connsiteY21" fmla="*/ 3146515 h 4210882"/>
                <a:gd name="connsiteX22" fmla="*/ 3032143 w 4218987"/>
                <a:gd name="connsiteY22" fmla="*/ 3080314 h 4210882"/>
                <a:gd name="connsiteX23" fmla="*/ 3090634 w 4218987"/>
                <a:gd name="connsiteY23" fmla="*/ 3133956 h 4210882"/>
                <a:gd name="connsiteX24" fmla="*/ 3210914 w 4218987"/>
                <a:gd name="connsiteY24" fmla="*/ 3002803 h 4210882"/>
                <a:gd name="connsiteX25" fmla="*/ 3156792 w 4218987"/>
                <a:gd name="connsiteY25" fmla="*/ 2953167 h 4210882"/>
                <a:gd name="connsiteX26" fmla="*/ 3222229 w 4218987"/>
                <a:gd name="connsiteY26" fmla="*/ 2804529 h 4210882"/>
                <a:gd name="connsiteX27" fmla="*/ 3089478 w 4218987"/>
                <a:gd name="connsiteY27" fmla="*/ 2357330 h 4210882"/>
                <a:gd name="connsiteX28" fmla="*/ 3090209 w 4218987"/>
                <a:gd name="connsiteY28" fmla="*/ 2356474 h 4210882"/>
                <a:gd name="connsiteX29" fmla="*/ 3085067 w 4218987"/>
                <a:gd name="connsiteY29" fmla="*/ 2352700 h 4210882"/>
                <a:gd name="connsiteX30" fmla="*/ 3083320 w 4218987"/>
                <a:gd name="connsiteY30" fmla="*/ 2350867 h 4210882"/>
                <a:gd name="connsiteX31" fmla="*/ 3083018 w 4218987"/>
                <a:gd name="connsiteY31" fmla="*/ 2351196 h 4210882"/>
                <a:gd name="connsiteX32" fmla="*/ 2744891 w 4218987"/>
                <a:gd name="connsiteY32" fmla="*/ 2264375 h 4210882"/>
                <a:gd name="connsiteX33" fmla="*/ 2538260 w 4218987"/>
                <a:gd name="connsiteY33" fmla="*/ 2385913 h 4210882"/>
                <a:gd name="connsiteX34" fmla="*/ 2299616 w 4218987"/>
                <a:gd name="connsiteY34" fmla="*/ 2167052 h 4210882"/>
                <a:gd name="connsiteX35" fmla="*/ 2313553 w 4218987"/>
                <a:gd name="connsiteY35" fmla="*/ 2161038 h 4210882"/>
                <a:gd name="connsiteX36" fmla="*/ 2487357 w 4218987"/>
                <a:gd name="connsiteY36" fmla="*/ 2206904 h 4210882"/>
                <a:gd name="connsiteX37" fmla="*/ 2660620 w 4218987"/>
                <a:gd name="connsiteY37" fmla="*/ 2035055 h 4210882"/>
                <a:gd name="connsiteX38" fmla="*/ 2247647 w 4218987"/>
                <a:gd name="connsiteY38" fmla="*/ 1926074 h 4210882"/>
                <a:gd name="connsiteX39" fmla="*/ 2110842 w 4218987"/>
                <a:gd name="connsiteY39" fmla="*/ 1993928 h 4210882"/>
                <a:gd name="connsiteX40" fmla="*/ 2055263 w 4218987"/>
                <a:gd name="connsiteY40" fmla="*/ 1942957 h 4210882"/>
                <a:gd name="connsiteX41" fmla="*/ 1934983 w 4218987"/>
                <a:gd name="connsiteY41" fmla="*/ 2074110 h 4210882"/>
                <a:gd name="connsiteX42" fmla="*/ 1094802 w 4218987"/>
                <a:gd name="connsiteY42" fmla="*/ 2416622 h 4210882"/>
                <a:gd name="connsiteX43" fmla="*/ 2274949 w 4218987"/>
                <a:gd name="connsiteY43" fmla="*/ 1138847 h 4210882"/>
                <a:gd name="connsiteX44" fmla="*/ 3845776 w 4218987"/>
                <a:gd name="connsiteY44" fmla="*/ 1427785 h 4210882"/>
                <a:gd name="connsiteX45" fmla="*/ 3464840 w 4218987"/>
                <a:gd name="connsiteY45" fmla="*/ 3352098 h 4210882"/>
                <a:gd name="connsiteX46" fmla="*/ 1459992 w 4218987"/>
                <a:gd name="connsiteY46" fmla="*/ 3879523 h 4210882"/>
                <a:gd name="connsiteX47" fmla="*/ 1457332 w 4218987"/>
                <a:gd name="connsiteY47" fmla="*/ 3875526 h 4210882"/>
                <a:gd name="connsiteX48" fmla="*/ 1094802 w 4218987"/>
                <a:gd name="connsiteY48" fmla="*/ 2416622 h 4210882"/>
                <a:gd name="connsiteX49" fmla="*/ 859948 w 4218987"/>
                <a:gd name="connsiteY49" fmla="*/ 2150825 h 4210882"/>
                <a:gd name="connsiteX50" fmla="*/ 1963134 w 4218987"/>
                <a:gd name="connsiteY50" fmla="*/ 947916 h 4210882"/>
                <a:gd name="connsiteX51" fmla="*/ 2030962 w 4218987"/>
                <a:gd name="connsiteY51" fmla="*/ 944983 h 4210882"/>
                <a:gd name="connsiteX52" fmla="*/ 2172480 w 4218987"/>
                <a:gd name="connsiteY52" fmla="*/ 1074768 h 4210882"/>
                <a:gd name="connsiteX53" fmla="*/ 2175413 w 4218987"/>
                <a:gd name="connsiteY53" fmla="*/ 1142596 h 4210882"/>
                <a:gd name="connsiteX54" fmla="*/ 1072226 w 4218987"/>
                <a:gd name="connsiteY54" fmla="*/ 2345505 h 4210882"/>
                <a:gd name="connsiteX55" fmla="*/ 1004399 w 4218987"/>
                <a:gd name="connsiteY55" fmla="*/ 2348438 h 4210882"/>
                <a:gd name="connsiteX56" fmla="*/ 862881 w 4218987"/>
                <a:gd name="connsiteY56" fmla="*/ 2218652 h 4210882"/>
                <a:gd name="connsiteX57" fmla="*/ 859948 w 4218987"/>
                <a:gd name="connsiteY57" fmla="*/ 2150825 h 4210882"/>
                <a:gd name="connsiteX58" fmla="*/ 617213 w 4218987"/>
                <a:gd name="connsiteY58" fmla="*/ 707545 h 4210882"/>
                <a:gd name="connsiteX59" fmla="*/ 1193554 w 4218987"/>
                <a:gd name="connsiteY59" fmla="*/ 595391 h 4210882"/>
                <a:gd name="connsiteX60" fmla="*/ 1591068 w 4218987"/>
                <a:gd name="connsiteY60" fmla="*/ 2547 h 4210882"/>
                <a:gd name="connsiteX61" fmla="*/ 1885804 w 4218987"/>
                <a:gd name="connsiteY61" fmla="*/ 897516 h 4210882"/>
                <a:gd name="connsiteX62" fmla="*/ 846522 w 4218987"/>
                <a:gd name="connsiteY62" fmla="*/ 2058929 h 4210882"/>
                <a:gd name="connsiteX63" fmla="*/ 127757 w 4218987"/>
                <a:gd name="connsiteY63" fmla="*/ 2087900 h 4210882"/>
                <a:gd name="connsiteX64" fmla="*/ 448206 w 4218987"/>
                <a:gd name="connsiteY64" fmla="*/ 1457244 h 4210882"/>
                <a:gd name="connsiteX65" fmla="*/ 617213 w 4218987"/>
                <a:gd name="connsiteY65" fmla="*/ 707545 h 4210882"/>
                <a:gd name="connsiteX0" fmla="*/ 2726972 w 4218987"/>
                <a:gd name="connsiteY0" fmla="*/ 2566931 h 4218833"/>
                <a:gd name="connsiteX1" fmla="*/ 2785542 w 4218987"/>
                <a:gd name="connsiteY1" fmla="*/ 2528052 h 4218833"/>
                <a:gd name="connsiteX2" fmla="*/ 2903529 w 4218987"/>
                <a:gd name="connsiteY2" fmla="*/ 2562205 h 4218833"/>
                <a:gd name="connsiteX3" fmla="*/ 2958558 w 4218987"/>
                <a:gd name="connsiteY3" fmla="*/ 2749532 h 4218833"/>
                <a:gd name="connsiteX4" fmla="*/ 2951347 w 4218987"/>
                <a:gd name="connsiteY4" fmla="*/ 2772705 h 4218833"/>
                <a:gd name="connsiteX5" fmla="*/ 2726972 w 4218987"/>
                <a:gd name="connsiteY5" fmla="*/ 2566931 h 4218833"/>
                <a:gd name="connsiteX6" fmla="*/ 2187259 w 4218987"/>
                <a:gd name="connsiteY6" fmla="*/ 2313423 h 4218833"/>
                <a:gd name="connsiteX7" fmla="*/ 2388933 w 4218987"/>
                <a:gd name="connsiteY7" fmla="*/ 2498379 h 4218833"/>
                <a:gd name="connsiteX8" fmla="*/ 2386834 w 4218987"/>
                <a:gd name="connsiteY8" fmla="*/ 2498910 h 4218833"/>
                <a:gd name="connsiteX9" fmla="*/ 2230026 w 4218987"/>
                <a:gd name="connsiteY9" fmla="*/ 2453894 h 4218833"/>
                <a:gd name="connsiteX10" fmla="*/ 2228909 w 4218987"/>
                <a:gd name="connsiteY10" fmla="*/ 2455219 h 4218833"/>
                <a:gd name="connsiteX11" fmla="*/ 2187259 w 4218987"/>
                <a:gd name="connsiteY11" fmla="*/ 2313423 h 4218833"/>
                <a:gd name="connsiteX12" fmla="*/ 1934983 w 4218987"/>
                <a:gd name="connsiteY12" fmla="*/ 2082061 h 4218833"/>
                <a:gd name="connsiteX13" fmla="*/ 1993087 w 4218987"/>
                <a:gd name="connsiteY13" fmla="*/ 2135348 h 4218833"/>
                <a:gd name="connsiteX14" fmla="*/ 1941766 w 4218987"/>
                <a:gd name="connsiteY14" fmla="*/ 2242313 h 4218833"/>
                <a:gd name="connsiteX15" fmla="*/ 2068585 w 4218987"/>
                <a:gd name="connsiteY15" fmla="*/ 2645193 h 4218833"/>
                <a:gd name="connsiteX16" fmla="*/ 2416619 w 4218987"/>
                <a:gd name="connsiteY16" fmla="*/ 2747471 h 4218833"/>
                <a:gd name="connsiteX17" fmla="*/ 2589184 w 4218987"/>
                <a:gd name="connsiteY17" fmla="*/ 2682028 h 4218833"/>
                <a:gd name="connsiteX18" fmla="*/ 2819784 w 4218987"/>
                <a:gd name="connsiteY18" fmla="*/ 2893511 h 4218833"/>
                <a:gd name="connsiteX19" fmla="*/ 2627084 w 4218987"/>
                <a:gd name="connsiteY19" fmla="*/ 2842510 h 4218833"/>
                <a:gd name="connsiteX20" fmla="*/ 2434618 w 4218987"/>
                <a:gd name="connsiteY20" fmla="*/ 3033406 h 4218833"/>
                <a:gd name="connsiteX21" fmla="*/ 2893365 w 4218987"/>
                <a:gd name="connsiteY21" fmla="*/ 3154466 h 4218833"/>
                <a:gd name="connsiteX22" fmla="*/ 3032143 w 4218987"/>
                <a:gd name="connsiteY22" fmla="*/ 3088265 h 4218833"/>
                <a:gd name="connsiteX23" fmla="*/ 3090634 w 4218987"/>
                <a:gd name="connsiteY23" fmla="*/ 3141907 h 4218833"/>
                <a:gd name="connsiteX24" fmla="*/ 3210914 w 4218987"/>
                <a:gd name="connsiteY24" fmla="*/ 3010754 h 4218833"/>
                <a:gd name="connsiteX25" fmla="*/ 3156792 w 4218987"/>
                <a:gd name="connsiteY25" fmla="*/ 2961118 h 4218833"/>
                <a:gd name="connsiteX26" fmla="*/ 3222229 w 4218987"/>
                <a:gd name="connsiteY26" fmla="*/ 2812480 h 4218833"/>
                <a:gd name="connsiteX27" fmla="*/ 3089478 w 4218987"/>
                <a:gd name="connsiteY27" fmla="*/ 2365281 h 4218833"/>
                <a:gd name="connsiteX28" fmla="*/ 3090209 w 4218987"/>
                <a:gd name="connsiteY28" fmla="*/ 2364425 h 4218833"/>
                <a:gd name="connsiteX29" fmla="*/ 3085067 w 4218987"/>
                <a:gd name="connsiteY29" fmla="*/ 2360651 h 4218833"/>
                <a:gd name="connsiteX30" fmla="*/ 3083320 w 4218987"/>
                <a:gd name="connsiteY30" fmla="*/ 2358818 h 4218833"/>
                <a:gd name="connsiteX31" fmla="*/ 3083018 w 4218987"/>
                <a:gd name="connsiteY31" fmla="*/ 2359147 h 4218833"/>
                <a:gd name="connsiteX32" fmla="*/ 2744891 w 4218987"/>
                <a:gd name="connsiteY32" fmla="*/ 2272326 h 4218833"/>
                <a:gd name="connsiteX33" fmla="*/ 2538260 w 4218987"/>
                <a:gd name="connsiteY33" fmla="*/ 2393864 h 4218833"/>
                <a:gd name="connsiteX34" fmla="*/ 2299616 w 4218987"/>
                <a:gd name="connsiteY34" fmla="*/ 2175003 h 4218833"/>
                <a:gd name="connsiteX35" fmla="*/ 2313553 w 4218987"/>
                <a:gd name="connsiteY35" fmla="*/ 2168989 h 4218833"/>
                <a:gd name="connsiteX36" fmla="*/ 2487357 w 4218987"/>
                <a:gd name="connsiteY36" fmla="*/ 2214855 h 4218833"/>
                <a:gd name="connsiteX37" fmla="*/ 2660620 w 4218987"/>
                <a:gd name="connsiteY37" fmla="*/ 2043006 h 4218833"/>
                <a:gd name="connsiteX38" fmla="*/ 2247647 w 4218987"/>
                <a:gd name="connsiteY38" fmla="*/ 1934025 h 4218833"/>
                <a:gd name="connsiteX39" fmla="*/ 2110842 w 4218987"/>
                <a:gd name="connsiteY39" fmla="*/ 2001879 h 4218833"/>
                <a:gd name="connsiteX40" fmla="*/ 2055263 w 4218987"/>
                <a:gd name="connsiteY40" fmla="*/ 1950908 h 4218833"/>
                <a:gd name="connsiteX41" fmla="*/ 1934983 w 4218987"/>
                <a:gd name="connsiteY41" fmla="*/ 2082061 h 4218833"/>
                <a:gd name="connsiteX42" fmla="*/ 1094802 w 4218987"/>
                <a:gd name="connsiteY42" fmla="*/ 2424573 h 4218833"/>
                <a:gd name="connsiteX43" fmla="*/ 2274949 w 4218987"/>
                <a:gd name="connsiteY43" fmla="*/ 1146798 h 4218833"/>
                <a:gd name="connsiteX44" fmla="*/ 3845776 w 4218987"/>
                <a:gd name="connsiteY44" fmla="*/ 1435736 h 4218833"/>
                <a:gd name="connsiteX45" fmla="*/ 3464840 w 4218987"/>
                <a:gd name="connsiteY45" fmla="*/ 3360049 h 4218833"/>
                <a:gd name="connsiteX46" fmla="*/ 1459992 w 4218987"/>
                <a:gd name="connsiteY46" fmla="*/ 3887474 h 4218833"/>
                <a:gd name="connsiteX47" fmla="*/ 1457332 w 4218987"/>
                <a:gd name="connsiteY47" fmla="*/ 3883477 h 4218833"/>
                <a:gd name="connsiteX48" fmla="*/ 1094802 w 4218987"/>
                <a:gd name="connsiteY48" fmla="*/ 2424573 h 4218833"/>
                <a:gd name="connsiteX49" fmla="*/ 859948 w 4218987"/>
                <a:gd name="connsiteY49" fmla="*/ 2158776 h 4218833"/>
                <a:gd name="connsiteX50" fmla="*/ 1963134 w 4218987"/>
                <a:gd name="connsiteY50" fmla="*/ 955867 h 4218833"/>
                <a:gd name="connsiteX51" fmla="*/ 2030962 w 4218987"/>
                <a:gd name="connsiteY51" fmla="*/ 952934 h 4218833"/>
                <a:gd name="connsiteX52" fmla="*/ 2172480 w 4218987"/>
                <a:gd name="connsiteY52" fmla="*/ 1082719 h 4218833"/>
                <a:gd name="connsiteX53" fmla="*/ 2175413 w 4218987"/>
                <a:gd name="connsiteY53" fmla="*/ 1150547 h 4218833"/>
                <a:gd name="connsiteX54" fmla="*/ 1072226 w 4218987"/>
                <a:gd name="connsiteY54" fmla="*/ 2353456 h 4218833"/>
                <a:gd name="connsiteX55" fmla="*/ 1004399 w 4218987"/>
                <a:gd name="connsiteY55" fmla="*/ 2356389 h 4218833"/>
                <a:gd name="connsiteX56" fmla="*/ 862881 w 4218987"/>
                <a:gd name="connsiteY56" fmla="*/ 2226603 h 4218833"/>
                <a:gd name="connsiteX57" fmla="*/ 859948 w 4218987"/>
                <a:gd name="connsiteY57" fmla="*/ 2158776 h 4218833"/>
                <a:gd name="connsiteX58" fmla="*/ 617213 w 4218987"/>
                <a:gd name="connsiteY58" fmla="*/ 715496 h 4218833"/>
                <a:gd name="connsiteX59" fmla="*/ 1193554 w 4218987"/>
                <a:gd name="connsiteY59" fmla="*/ 603342 h 4218833"/>
                <a:gd name="connsiteX60" fmla="*/ 1591068 w 4218987"/>
                <a:gd name="connsiteY60" fmla="*/ 10498 h 4218833"/>
                <a:gd name="connsiteX61" fmla="*/ 1885804 w 4218987"/>
                <a:gd name="connsiteY61" fmla="*/ 905467 h 4218833"/>
                <a:gd name="connsiteX62" fmla="*/ 846522 w 4218987"/>
                <a:gd name="connsiteY62" fmla="*/ 2066880 h 4218833"/>
                <a:gd name="connsiteX63" fmla="*/ 127757 w 4218987"/>
                <a:gd name="connsiteY63" fmla="*/ 2095851 h 4218833"/>
                <a:gd name="connsiteX64" fmla="*/ 448206 w 4218987"/>
                <a:gd name="connsiteY64" fmla="*/ 1465195 h 4218833"/>
                <a:gd name="connsiteX65" fmla="*/ 617213 w 4218987"/>
                <a:gd name="connsiteY65" fmla="*/ 715496 h 4218833"/>
                <a:gd name="connsiteX0" fmla="*/ 2726972 w 4218987"/>
                <a:gd name="connsiteY0" fmla="*/ 2560838 h 4212740"/>
                <a:gd name="connsiteX1" fmla="*/ 2785542 w 4218987"/>
                <a:gd name="connsiteY1" fmla="*/ 2521959 h 4212740"/>
                <a:gd name="connsiteX2" fmla="*/ 2903529 w 4218987"/>
                <a:gd name="connsiteY2" fmla="*/ 2556112 h 4212740"/>
                <a:gd name="connsiteX3" fmla="*/ 2958558 w 4218987"/>
                <a:gd name="connsiteY3" fmla="*/ 2743439 h 4212740"/>
                <a:gd name="connsiteX4" fmla="*/ 2951347 w 4218987"/>
                <a:gd name="connsiteY4" fmla="*/ 2766612 h 4212740"/>
                <a:gd name="connsiteX5" fmla="*/ 2726972 w 4218987"/>
                <a:gd name="connsiteY5" fmla="*/ 2560838 h 4212740"/>
                <a:gd name="connsiteX6" fmla="*/ 2187259 w 4218987"/>
                <a:gd name="connsiteY6" fmla="*/ 2307330 h 4212740"/>
                <a:gd name="connsiteX7" fmla="*/ 2388933 w 4218987"/>
                <a:gd name="connsiteY7" fmla="*/ 2492286 h 4212740"/>
                <a:gd name="connsiteX8" fmla="*/ 2386834 w 4218987"/>
                <a:gd name="connsiteY8" fmla="*/ 2492817 h 4212740"/>
                <a:gd name="connsiteX9" fmla="*/ 2230026 w 4218987"/>
                <a:gd name="connsiteY9" fmla="*/ 2447801 h 4212740"/>
                <a:gd name="connsiteX10" fmla="*/ 2228909 w 4218987"/>
                <a:gd name="connsiteY10" fmla="*/ 2449126 h 4212740"/>
                <a:gd name="connsiteX11" fmla="*/ 2187259 w 4218987"/>
                <a:gd name="connsiteY11" fmla="*/ 2307330 h 4212740"/>
                <a:gd name="connsiteX12" fmla="*/ 1934983 w 4218987"/>
                <a:gd name="connsiteY12" fmla="*/ 2075968 h 4212740"/>
                <a:gd name="connsiteX13" fmla="*/ 1993087 w 4218987"/>
                <a:gd name="connsiteY13" fmla="*/ 2129255 h 4212740"/>
                <a:gd name="connsiteX14" fmla="*/ 1941766 w 4218987"/>
                <a:gd name="connsiteY14" fmla="*/ 2236220 h 4212740"/>
                <a:gd name="connsiteX15" fmla="*/ 2068585 w 4218987"/>
                <a:gd name="connsiteY15" fmla="*/ 2639100 h 4212740"/>
                <a:gd name="connsiteX16" fmla="*/ 2416619 w 4218987"/>
                <a:gd name="connsiteY16" fmla="*/ 2741378 h 4212740"/>
                <a:gd name="connsiteX17" fmla="*/ 2589184 w 4218987"/>
                <a:gd name="connsiteY17" fmla="*/ 2675935 h 4212740"/>
                <a:gd name="connsiteX18" fmla="*/ 2819784 w 4218987"/>
                <a:gd name="connsiteY18" fmla="*/ 2887418 h 4212740"/>
                <a:gd name="connsiteX19" fmla="*/ 2627084 w 4218987"/>
                <a:gd name="connsiteY19" fmla="*/ 2836417 h 4212740"/>
                <a:gd name="connsiteX20" fmla="*/ 2434618 w 4218987"/>
                <a:gd name="connsiteY20" fmla="*/ 3027313 h 4212740"/>
                <a:gd name="connsiteX21" fmla="*/ 2893365 w 4218987"/>
                <a:gd name="connsiteY21" fmla="*/ 3148373 h 4212740"/>
                <a:gd name="connsiteX22" fmla="*/ 3032143 w 4218987"/>
                <a:gd name="connsiteY22" fmla="*/ 3082172 h 4212740"/>
                <a:gd name="connsiteX23" fmla="*/ 3090634 w 4218987"/>
                <a:gd name="connsiteY23" fmla="*/ 3135814 h 4212740"/>
                <a:gd name="connsiteX24" fmla="*/ 3210914 w 4218987"/>
                <a:gd name="connsiteY24" fmla="*/ 3004661 h 4212740"/>
                <a:gd name="connsiteX25" fmla="*/ 3156792 w 4218987"/>
                <a:gd name="connsiteY25" fmla="*/ 2955025 h 4212740"/>
                <a:gd name="connsiteX26" fmla="*/ 3222229 w 4218987"/>
                <a:gd name="connsiteY26" fmla="*/ 2806387 h 4212740"/>
                <a:gd name="connsiteX27" fmla="*/ 3089478 w 4218987"/>
                <a:gd name="connsiteY27" fmla="*/ 2359188 h 4212740"/>
                <a:gd name="connsiteX28" fmla="*/ 3090209 w 4218987"/>
                <a:gd name="connsiteY28" fmla="*/ 2358332 h 4212740"/>
                <a:gd name="connsiteX29" fmla="*/ 3085067 w 4218987"/>
                <a:gd name="connsiteY29" fmla="*/ 2354558 h 4212740"/>
                <a:gd name="connsiteX30" fmla="*/ 3083320 w 4218987"/>
                <a:gd name="connsiteY30" fmla="*/ 2352725 h 4212740"/>
                <a:gd name="connsiteX31" fmla="*/ 3083018 w 4218987"/>
                <a:gd name="connsiteY31" fmla="*/ 2353054 h 4212740"/>
                <a:gd name="connsiteX32" fmla="*/ 2744891 w 4218987"/>
                <a:gd name="connsiteY32" fmla="*/ 2266233 h 4212740"/>
                <a:gd name="connsiteX33" fmla="*/ 2538260 w 4218987"/>
                <a:gd name="connsiteY33" fmla="*/ 2387771 h 4212740"/>
                <a:gd name="connsiteX34" fmla="*/ 2299616 w 4218987"/>
                <a:gd name="connsiteY34" fmla="*/ 2168910 h 4212740"/>
                <a:gd name="connsiteX35" fmla="*/ 2313553 w 4218987"/>
                <a:gd name="connsiteY35" fmla="*/ 2162896 h 4212740"/>
                <a:gd name="connsiteX36" fmla="*/ 2487357 w 4218987"/>
                <a:gd name="connsiteY36" fmla="*/ 2208762 h 4212740"/>
                <a:gd name="connsiteX37" fmla="*/ 2660620 w 4218987"/>
                <a:gd name="connsiteY37" fmla="*/ 2036913 h 4212740"/>
                <a:gd name="connsiteX38" fmla="*/ 2247647 w 4218987"/>
                <a:gd name="connsiteY38" fmla="*/ 1927932 h 4212740"/>
                <a:gd name="connsiteX39" fmla="*/ 2110842 w 4218987"/>
                <a:gd name="connsiteY39" fmla="*/ 1995786 h 4212740"/>
                <a:gd name="connsiteX40" fmla="*/ 2055263 w 4218987"/>
                <a:gd name="connsiteY40" fmla="*/ 1944815 h 4212740"/>
                <a:gd name="connsiteX41" fmla="*/ 1934983 w 4218987"/>
                <a:gd name="connsiteY41" fmla="*/ 2075968 h 4212740"/>
                <a:gd name="connsiteX42" fmla="*/ 1094802 w 4218987"/>
                <a:gd name="connsiteY42" fmla="*/ 2418480 h 4212740"/>
                <a:gd name="connsiteX43" fmla="*/ 2274949 w 4218987"/>
                <a:gd name="connsiteY43" fmla="*/ 1140705 h 4212740"/>
                <a:gd name="connsiteX44" fmla="*/ 3845776 w 4218987"/>
                <a:gd name="connsiteY44" fmla="*/ 1429643 h 4212740"/>
                <a:gd name="connsiteX45" fmla="*/ 3464840 w 4218987"/>
                <a:gd name="connsiteY45" fmla="*/ 3353956 h 4212740"/>
                <a:gd name="connsiteX46" fmla="*/ 1459992 w 4218987"/>
                <a:gd name="connsiteY46" fmla="*/ 3881381 h 4212740"/>
                <a:gd name="connsiteX47" fmla="*/ 1457332 w 4218987"/>
                <a:gd name="connsiteY47" fmla="*/ 3877384 h 4212740"/>
                <a:gd name="connsiteX48" fmla="*/ 1094802 w 4218987"/>
                <a:gd name="connsiteY48" fmla="*/ 2418480 h 4212740"/>
                <a:gd name="connsiteX49" fmla="*/ 859948 w 4218987"/>
                <a:gd name="connsiteY49" fmla="*/ 2152683 h 4212740"/>
                <a:gd name="connsiteX50" fmla="*/ 1963134 w 4218987"/>
                <a:gd name="connsiteY50" fmla="*/ 949774 h 4212740"/>
                <a:gd name="connsiteX51" fmla="*/ 2030962 w 4218987"/>
                <a:gd name="connsiteY51" fmla="*/ 946841 h 4212740"/>
                <a:gd name="connsiteX52" fmla="*/ 2172480 w 4218987"/>
                <a:gd name="connsiteY52" fmla="*/ 1076626 h 4212740"/>
                <a:gd name="connsiteX53" fmla="*/ 2175413 w 4218987"/>
                <a:gd name="connsiteY53" fmla="*/ 1144454 h 4212740"/>
                <a:gd name="connsiteX54" fmla="*/ 1072226 w 4218987"/>
                <a:gd name="connsiteY54" fmla="*/ 2347363 h 4212740"/>
                <a:gd name="connsiteX55" fmla="*/ 1004399 w 4218987"/>
                <a:gd name="connsiteY55" fmla="*/ 2350296 h 4212740"/>
                <a:gd name="connsiteX56" fmla="*/ 862881 w 4218987"/>
                <a:gd name="connsiteY56" fmla="*/ 2220510 h 4212740"/>
                <a:gd name="connsiteX57" fmla="*/ 859948 w 4218987"/>
                <a:gd name="connsiteY57" fmla="*/ 2152683 h 4212740"/>
                <a:gd name="connsiteX58" fmla="*/ 617213 w 4218987"/>
                <a:gd name="connsiteY58" fmla="*/ 709403 h 4212740"/>
                <a:gd name="connsiteX59" fmla="*/ 1193554 w 4218987"/>
                <a:gd name="connsiteY59" fmla="*/ 597249 h 4212740"/>
                <a:gd name="connsiteX60" fmla="*/ 1591068 w 4218987"/>
                <a:gd name="connsiteY60" fmla="*/ 4405 h 4212740"/>
                <a:gd name="connsiteX61" fmla="*/ 1885804 w 4218987"/>
                <a:gd name="connsiteY61" fmla="*/ 899374 h 4212740"/>
                <a:gd name="connsiteX62" fmla="*/ 846522 w 4218987"/>
                <a:gd name="connsiteY62" fmla="*/ 2060787 h 4212740"/>
                <a:gd name="connsiteX63" fmla="*/ 127757 w 4218987"/>
                <a:gd name="connsiteY63" fmla="*/ 2089758 h 4212740"/>
                <a:gd name="connsiteX64" fmla="*/ 448206 w 4218987"/>
                <a:gd name="connsiteY64" fmla="*/ 1459102 h 4212740"/>
                <a:gd name="connsiteX65" fmla="*/ 617213 w 4218987"/>
                <a:gd name="connsiteY65" fmla="*/ 709403 h 4212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218987" h="4212740">
                  <a:moveTo>
                    <a:pt x="2726972" y="2560838"/>
                  </a:moveTo>
                  <a:cubicBezTo>
                    <a:pt x="2742919" y="2545669"/>
                    <a:pt x="2761036" y="2532131"/>
                    <a:pt x="2785542" y="2521959"/>
                  </a:cubicBezTo>
                  <a:cubicBezTo>
                    <a:pt x="2842367" y="2511454"/>
                    <a:pt x="2866050" y="2521010"/>
                    <a:pt x="2903529" y="2556112"/>
                  </a:cubicBezTo>
                  <a:cubicBezTo>
                    <a:pt x="2953803" y="2604223"/>
                    <a:pt x="2974773" y="2675518"/>
                    <a:pt x="2958558" y="2743439"/>
                  </a:cubicBezTo>
                  <a:cubicBezTo>
                    <a:pt x="2956662" y="2751378"/>
                    <a:pt x="2954293" y="2759129"/>
                    <a:pt x="2951347" y="2766612"/>
                  </a:cubicBezTo>
                  <a:lnTo>
                    <a:pt x="2726972" y="2560838"/>
                  </a:lnTo>
                  <a:close/>
                  <a:moveTo>
                    <a:pt x="2187259" y="2307330"/>
                  </a:moveTo>
                  <a:lnTo>
                    <a:pt x="2388933" y="2492286"/>
                  </a:lnTo>
                  <a:lnTo>
                    <a:pt x="2386834" y="2492817"/>
                  </a:lnTo>
                  <a:cubicBezTo>
                    <a:pt x="2324502" y="2508724"/>
                    <a:pt x="2271072" y="2488504"/>
                    <a:pt x="2230026" y="2447801"/>
                  </a:cubicBezTo>
                  <a:lnTo>
                    <a:pt x="2228909" y="2449126"/>
                  </a:lnTo>
                  <a:cubicBezTo>
                    <a:pt x="2193714" y="2410899"/>
                    <a:pt x="2178315" y="2358663"/>
                    <a:pt x="2187259" y="2307330"/>
                  </a:cubicBezTo>
                  <a:close/>
                  <a:moveTo>
                    <a:pt x="1934983" y="2075968"/>
                  </a:moveTo>
                  <a:lnTo>
                    <a:pt x="1993087" y="2129255"/>
                  </a:lnTo>
                  <a:cubicBezTo>
                    <a:pt x="1974652" y="2162240"/>
                    <a:pt x="1950785" y="2198446"/>
                    <a:pt x="1941766" y="2236220"/>
                  </a:cubicBezTo>
                  <a:cubicBezTo>
                    <a:pt x="1904674" y="2387735"/>
                    <a:pt x="1931447" y="2512849"/>
                    <a:pt x="2068585" y="2639100"/>
                  </a:cubicBezTo>
                  <a:cubicBezTo>
                    <a:pt x="2164747" y="2720768"/>
                    <a:pt x="2290975" y="2757863"/>
                    <a:pt x="2416619" y="2741378"/>
                  </a:cubicBezTo>
                  <a:cubicBezTo>
                    <a:pt x="2479450" y="2733135"/>
                    <a:pt x="2537492" y="2710222"/>
                    <a:pt x="2589184" y="2675935"/>
                  </a:cubicBezTo>
                  <a:lnTo>
                    <a:pt x="2819784" y="2887418"/>
                  </a:lnTo>
                  <a:cubicBezTo>
                    <a:pt x="2751065" y="2906608"/>
                    <a:pt x="2677341" y="2887088"/>
                    <a:pt x="2627084" y="2836417"/>
                  </a:cubicBezTo>
                  <a:lnTo>
                    <a:pt x="2434618" y="3027313"/>
                  </a:lnTo>
                  <a:cubicBezTo>
                    <a:pt x="2554238" y="3147918"/>
                    <a:pt x="2729811" y="3194250"/>
                    <a:pt x="2893365" y="3148373"/>
                  </a:cubicBezTo>
                  <a:cubicBezTo>
                    <a:pt x="2943893" y="3134200"/>
                    <a:pt x="2990823" y="3111914"/>
                    <a:pt x="3032143" y="3082172"/>
                  </a:cubicBezTo>
                  <a:lnTo>
                    <a:pt x="3090634" y="3135814"/>
                  </a:lnTo>
                  <a:lnTo>
                    <a:pt x="3210914" y="3004661"/>
                  </a:lnTo>
                  <a:lnTo>
                    <a:pt x="3156792" y="2955025"/>
                  </a:lnTo>
                  <a:cubicBezTo>
                    <a:pt x="3187233" y="2910677"/>
                    <a:pt x="3209343" y="2860364"/>
                    <a:pt x="3222229" y="2806387"/>
                  </a:cubicBezTo>
                  <a:cubicBezTo>
                    <a:pt x="3260983" y="2644060"/>
                    <a:pt x="3210346" y="2473619"/>
                    <a:pt x="3089478" y="2359188"/>
                  </a:cubicBezTo>
                  <a:lnTo>
                    <a:pt x="3090209" y="2358332"/>
                  </a:lnTo>
                  <a:cubicBezTo>
                    <a:pt x="3088590" y="2356959"/>
                    <a:pt x="3086958" y="2355602"/>
                    <a:pt x="3085067" y="2354558"/>
                  </a:cubicBezTo>
                  <a:lnTo>
                    <a:pt x="3083320" y="2352725"/>
                  </a:lnTo>
                  <a:lnTo>
                    <a:pt x="3083018" y="2353054"/>
                  </a:lnTo>
                  <a:cubicBezTo>
                    <a:pt x="2988175" y="2276339"/>
                    <a:pt x="2860427" y="2234599"/>
                    <a:pt x="2744891" y="2266233"/>
                  </a:cubicBezTo>
                  <a:cubicBezTo>
                    <a:pt x="2669329" y="2286922"/>
                    <a:pt x="2604815" y="2324138"/>
                    <a:pt x="2538260" y="2387771"/>
                  </a:cubicBezTo>
                  <a:lnTo>
                    <a:pt x="2299616" y="2168910"/>
                  </a:lnTo>
                  <a:lnTo>
                    <a:pt x="2313553" y="2162896"/>
                  </a:lnTo>
                  <a:cubicBezTo>
                    <a:pt x="2375518" y="2145515"/>
                    <a:pt x="2442037" y="2163069"/>
                    <a:pt x="2487357" y="2208762"/>
                  </a:cubicBezTo>
                  <a:lnTo>
                    <a:pt x="2660620" y="2036913"/>
                  </a:lnTo>
                  <a:cubicBezTo>
                    <a:pt x="2552935" y="1928342"/>
                    <a:pt x="2394881" y="1886633"/>
                    <a:pt x="2247647" y="1927932"/>
                  </a:cubicBezTo>
                  <a:cubicBezTo>
                    <a:pt x="2197362" y="1942037"/>
                    <a:pt x="2151035" y="1965068"/>
                    <a:pt x="2110842" y="1995786"/>
                  </a:cubicBezTo>
                  <a:lnTo>
                    <a:pt x="2055263" y="1944815"/>
                  </a:lnTo>
                  <a:lnTo>
                    <a:pt x="1934983" y="2075968"/>
                  </a:lnTo>
                  <a:close/>
                  <a:moveTo>
                    <a:pt x="1094802" y="2418480"/>
                  </a:moveTo>
                  <a:lnTo>
                    <a:pt x="2274949" y="1140705"/>
                  </a:lnTo>
                  <a:cubicBezTo>
                    <a:pt x="3066920" y="1107715"/>
                    <a:pt x="3506098" y="1181630"/>
                    <a:pt x="3845776" y="1429643"/>
                  </a:cubicBezTo>
                  <a:cubicBezTo>
                    <a:pt x="4361123" y="1802856"/>
                    <a:pt x="4436743" y="2218686"/>
                    <a:pt x="3464840" y="3353956"/>
                  </a:cubicBezTo>
                  <a:cubicBezTo>
                    <a:pt x="2372477" y="4481621"/>
                    <a:pt x="1885659" y="4318774"/>
                    <a:pt x="1459992" y="3881381"/>
                  </a:cubicBezTo>
                  <a:lnTo>
                    <a:pt x="1457332" y="3877384"/>
                  </a:lnTo>
                  <a:cubicBezTo>
                    <a:pt x="1174687" y="3560083"/>
                    <a:pt x="1093021" y="3193236"/>
                    <a:pt x="1094802" y="2418480"/>
                  </a:cubicBezTo>
                  <a:close/>
                  <a:moveTo>
                    <a:pt x="859948" y="2152683"/>
                  </a:moveTo>
                  <a:lnTo>
                    <a:pt x="1963134" y="949774"/>
                  </a:lnTo>
                  <a:cubicBezTo>
                    <a:pt x="1981055" y="930234"/>
                    <a:pt x="2011422" y="928920"/>
                    <a:pt x="2030962" y="946841"/>
                  </a:cubicBezTo>
                  <a:lnTo>
                    <a:pt x="2172480" y="1076626"/>
                  </a:lnTo>
                  <a:cubicBezTo>
                    <a:pt x="2192020" y="1094546"/>
                    <a:pt x="2193333" y="1124914"/>
                    <a:pt x="2175413" y="1144454"/>
                  </a:cubicBezTo>
                  <a:lnTo>
                    <a:pt x="1072226" y="2347363"/>
                  </a:lnTo>
                  <a:cubicBezTo>
                    <a:pt x="1054306" y="2366903"/>
                    <a:pt x="1023939" y="2368216"/>
                    <a:pt x="1004399" y="2350296"/>
                  </a:cubicBezTo>
                  <a:lnTo>
                    <a:pt x="862881" y="2220510"/>
                  </a:lnTo>
                  <a:cubicBezTo>
                    <a:pt x="843341" y="2202590"/>
                    <a:pt x="842028" y="2172223"/>
                    <a:pt x="859948" y="2152683"/>
                  </a:cubicBezTo>
                  <a:close/>
                  <a:moveTo>
                    <a:pt x="617213" y="709403"/>
                  </a:moveTo>
                  <a:cubicBezTo>
                    <a:pt x="867493" y="482409"/>
                    <a:pt x="905041" y="540987"/>
                    <a:pt x="1193554" y="597249"/>
                  </a:cubicBezTo>
                  <a:cubicBezTo>
                    <a:pt x="1611640" y="667547"/>
                    <a:pt x="1434098" y="64942"/>
                    <a:pt x="1591068" y="4405"/>
                  </a:cubicBezTo>
                  <a:cubicBezTo>
                    <a:pt x="1728507" y="-48600"/>
                    <a:pt x="2045888" y="384303"/>
                    <a:pt x="1885804" y="899374"/>
                  </a:cubicBezTo>
                  <a:cubicBezTo>
                    <a:pt x="1524682" y="1293140"/>
                    <a:pt x="1207644" y="1667021"/>
                    <a:pt x="846522" y="2060787"/>
                  </a:cubicBezTo>
                  <a:cubicBezTo>
                    <a:pt x="455578" y="2242802"/>
                    <a:pt x="293609" y="2203716"/>
                    <a:pt x="127757" y="2089758"/>
                  </a:cubicBezTo>
                  <a:cubicBezTo>
                    <a:pt x="-38095" y="1975800"/>
                    <a:pt x="-136790" y="1614018"/>
                    <a:pt x="448206" y="1459102"/>
                  </a:cubicBezTo>
                  <a:cubicBezTo>
                    <a:pt x="669775" y="1417745"/>
                    <a:pt x="251827" y="1252233"/>
                    <a:pt x="617213" y="7094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Isosceles Triangle 22">
              <a:extLst>
                <a:ext uri="{FF2B5EF4-FFF2-40B4-BE49-F238E27FC236}">
                  <a16:creationId xmlns:a16="http://schemas.microsoft.com/office/drawing/2014/main" id="{04FFB402-1A10-4D1E-AA32-746956C8A03D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2189789" y="4237938"/>
              <a:ext cx="282586" cy="282539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798B5523-44A4-4636-B3C1-8DC10FF70F85}"/>
                </a:ext>
              </a:extLst>
            </p:cNvPr>
            <p:cNvSpPr>
              <a:spLocks/>
            </p:cNvSpPr>
            <p:nvPr/>
          </p:nvSpPr>
          <p:spPr>
            <a:xfrm>
              <a:off x="3991822" y="333773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FE2B289D-D2D0-4D52-93F2-E0D3972CECB0}"/>
                </a:ext>
              </a:extLst>
            </p:cNvPr>
            <p:cNvSpPr>
              <a:spLocks/>
            </p:cNvSpPr>
            <p:nvPr/>
          </p:nvSpPr>
          <p:spPr>
            <a:xfrm>
              <a:off x="1717992" y="3870863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760D3798-189D-4137-AA10-6F650D82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9656" y="2290693"/>
              <a:ext cx="290029" cy="289473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21">
              <a:extLst>
                <a:ext uri="{FF2B5EF4-FFF2-40B4-BE49-F238E27FC236}">
                  <a16:creationId xmlns:a16="http://schemas.microsoft.com/office/drawing/2014/main" id="{99C0AD23-DAC1-4FFD-BF61-E3749D73E844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3681245" y="3600641"/>
              <a:ext cx="289473" cy="23514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3" name="Trapezoid 11">
              <a:extLst>
                <a:ext uri="{FF2B5EF4-FFF2-40B4-BE49-F238E27FC236}">
                  <a16:creationId xmlns:a16="http://schemas.microsoft.com/office/drawing/2014/main" id="{3F25BC67-B310-401D-9B8F-FE6FCBD734A3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3736559" y="2687577"/>
              <a:ext cx="258913" cy="312147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4" name="Round Same Side Corner Rectangle 2">
              <a:extLst>
                <a:ext uri="{FF2B5EF4-FFF2-40B4-BE49-F238E27FC236}">
                  <a16:creationId xmlns:a16="http://schemas.microsoft.com/office/drawing/2014/main" id="{1528A203-1764-4164-8D58-9B31CA3AA86E}"/>
                </a:ext>
              </a:extLst>
            </p:cNvPr>
            <p:cNvSpPr/>
            <p:nvPr/>
          </p:nvSpPr>
          <p:spPr>
            <a:xfrm rot="5400000" flipH="1">
              <a:off x="3974039" y="220984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5" name="Trapezoid 6">
              <a:extLst>
                <a:ext uri="{FF2B5EF4-FFF2-40B4-BE49-F238E27FC236}">
                  <a16:creationId xmlns:a16="http://schemas.microsoft.com/office/drawing/2014/main" id="{E4F5C439-5125-4117-BA74-3F7FEEF7874C}"/>
                </a:ext>
              </a:extLst>
            </p:cNvPr>
            <p:cNvSpPr>
              <a:spLocks/>
            </p:cNvSpPr>
            <p:nvPr/>
          </p:nvSpPr>
          <p:spPr>
            <a:xfrm>
              <a:off x="2271895" y="2024672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6" name="Rounded Rectangle 24">
              <a:extLst>
                <a:ext uri="{FF2B5EF4-FFF2-40B4-BE49-F238E27FC236}">
                  <a16:creationId xmlns:a16="http://schemas.microsoft.com/office/drawing/2014/main" id="{176D34C1-8AFB-42F4-956A-E41D1EBC8D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070" y="3431136"/>
              <a:ext cx="289473" cy="22397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7" name="Rounded Rectangle 1">
              <a:extLst>
                <a:ext uri="{FF2B5EF4-FFF2-40B4-BE49-F238E27FC236}">
                  <a16:creationId xmlns:a16="http://schemas.microsoft.com/office/drawing/2014/main" id="{F62B68CA-66D1-4FCD-B5BF-8823F7DE1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8314" y="2792139"/>
              <a:ext cx="171534" cy="289473"/>
            </a:xfrm>
            <a:custGeom>
              <a:avLst/>
              <a:gdLst/>
              <a:ahLst/>
              <a:cxnLst/>
              <a:rect l="l" t="t" r="r" b="b"/>
              <a:pathLst>
                <a:path w="2337548" h="3944720">
                  <a:moveTo>
                    <a:pt x="2013548" y="1242075"/>
                  </a:moveTo>
                  <a:lnTo>
                    <a:pt x="2337548" y="1242075"/>
                  </a:lnTo>
                  <a:lnTo>
                    <a:pt x="2337548" y="1945866"/>
                  </a:lnTo>
                  <a:lnTo>
                    <a:pt x="2337548" y="1962155"/>
                  </a:lnTo>
                  <a:lnTo>
                    <a:pt x="2336798" y="1962155"/>
                  </a:lnTo>
                  <a:cubicBezTo>
                    <a:pt x="2330129" y="2597501"/>
                    <a:pt x="1898450" y="3121603"/>
                    <a:pt x="1336990" y="3208701"/>
                  </a:cubicBezTo>
                  <a:lnTo>
                    <a:pt x="1336990" y="3620720"/>
                  </a:lnTo>
                  <a:lnTo>
                    <a:pt x="1895070" y="3620720"/>
                  </a:lnTo>
                  <a:lnTo>
                    <a:pt x="1895070" y="3944720"/>
                  </a:lnTo>
                  <a:lnTo>
                    <a:pt x="454910" y="3944720"/>
                  </a:lnTo>
                  <a:lnTo>
                    <a:pt x="454910" y="3620720"/>
                  </a:lnTo>
                  <a:lnTo>
                    <a:pt x="1012990" y="3620720"/>
                  </a:lnTo>
                  <a:lnTo>
                    <a:pt x="1012990" y="3210585"/>
                  </a:lnTo>
                  <a:cubicBezTo>
                    <a:pt x="447376" y="3129632"/>
                    <a:pt x="8655" y="2604919"/>
                    <a:pt x="389" y="1964536"/>
                  </a:cubicBezTo>
                  <a:lnTo>
                    <a:pt x="0" y="1964536"/>
                  </a:lnTo>
                  <a:lnTo>
                    <a:pt x="0" y="1244456"/>
                  </a:lnTo>
                  <a:lnTo>
                    <a:pt x="324000" y="1244456"/>
                  </a:lnTo>
                  <a:lnTo>
                    <a:pt x="324000" y="1964536"/>
                  </a:lnTo>
                  <a:lnTo>
                    <a:pt x="323361" y="1964536"/>
                  </a:lnTo>
                  <a:cubicBezTo>
                    <a:pt x="331926" y="2486037"/>
                    <a:pt x="710705" y="2903701"/>
                    <a:pt x="1173940" y="2900510"/>
                  </a:cubicBezTo>
                  <a:cubicBezTo>
                    <a:pt x="1634302" y="2897337"/>
                    <a:pt x="2006933" y="2479634"/>
                    <a:pt x="2014006" y="1962155"/>
                  </a:cubicBezTo>
                  <a:lnTo>
                    <a:pt x="2013548" y="1962155"/>
                  </a:lnTo>
                  <a:close/>
                  <a:moveTo>
                    <a:pt x="1168773" y="0"/>
                  </a:moveTo>
                  <a:cubicBezTo>
                    <a:pt x="1546536" y="0"/>
                    <a:pt x="1852773" y="306237"/>
                    <a:pt x="1852773" y="684000"/>
                  </a:cubicBezTo>
                  <a:lnTo>
                    <a:pt x="1852773" y="1980000"/>
                  </a:lnTo>
                  <a:cubicBezTo>
                    <a:pt x="1852773" y="2357763"/>
                    <a:pt x="1546536" y="2664000"/>
                    <a:pt x="1168773" y="2664000"/>
                  </a:cubicBezTo>
                  <a:cubicBezTo>
                    <a:pt x="791010" y="2664000"/>
                    <a:pt x="484773" y="2357763"/>
                    <a:pt x="484773" y="1980000"/>
                  </a:cubicBezTo>
                  <a:lnTo>
                    <a:pt x="484773" y="684000"/>
                  </a:lnTo>
                  <a:cubicBezTo>
                    <a:pt x="484773" y="306237"/>
                    <a:pt x="791010" y="0"/>
                    <a:pt x="1168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68" name="Isosceles Triangle 2">
              <a:extLst>
                <a:ext uri="{FF2B5EF4-FFF2-40B4-BE49-F238E27FC236}">
                  <a16:creationId xmlns:a16="http://schemas.microsoft.com/office/drawing/2014/main" id="{3778CEEF-74F0-4E13-8092-075623036BB4}"/>
                </a:ext>
              </a:extLst>
            </p:cNvPr>
            <p:cNvSpPr>
              <a:spLocks/>
            </p:cNvSpPr>
            <p:nvPr/>
          </p:nvSpPr>
          <p:spPr>
            <a:xfrm rot="2498363">
              <a:off x="4196157" y="3777811"/>
              <a:ext cx="289473" cy="289473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B90B59E5-301A-4BBE-B2FD-24D7A18DA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4081" y="1839423"/>
              <a:ext cx="245686" cy="140720"/>
            </a:xfrm>
            <a:custGeom>
              <a:avLst/>
              <a:gdLst/>
              <a:ahLst/>
              <a:cxnLst/>
              <a:rect l="l" t="t" r="r" b="b"/>
              <a:pathLst>
                <a:path w="2797236" h="1602166">
                  <a:moveTo>
                    <a:pt x="676854" y="738042"/>
                  </a:moveTo>
                  <a:cubicBezTo>
                    <a:pt x="614942" y="702297"/>
                    <a:pt x="535774" y="723510"/>
                    <a:pt x="500029" y="785422"/>
                  </a:cubicBezTo>
                  <a:cubicBezTo>
                    <a:pt x="464284" y="847335"/>
                    <a:pt x="485497" y="926503"/>
                    <a:pt x="547409" y="962248"/>
                  </a:cubicBezTo>
                  <a:cubicBezTo>
                    <a:pt x="609321" y="997993"/>
                    <a:pt x="688490" y="976780"/>
                    <a:pt x="724235" y="914867"/>
                  </a:cubicBezTo>
                  <a:cubicBezTo>
                    <a:pt x="759980" y="852955"/>
                    <a:pt x="738766" y="773787"/>
                    <a:pt x="676854" y="738042"/>
                  </a:cubicBezTo>
                  <a:close/>
                  <a:moveTo>
                    <a:pt x="1505478" y="880583"/>
                  </a:moveTo>
                  <a:lnTo>
                    <a:pt x="1475082" y="873061"/>
                  </a:lnTo>
                  <a:lnTo>
                    <a:pt x="1475082" y="1008668"/>
                  </a:lnTo>
                  <a:cubicBezTo>
                    <a:pt x="1478425" y="1007382"/>
                    <a:pt x="1481683" y="1005827"/>
                    <a:pt x="1484860" y="1004059"/>
                  </a:cubicBezTo>
                  <a:cubicBezTo>
                    <a:pt x="1512039" y="988933"/>
                    <a:pt x="1529130" y="960585"/>
                    <a:pt x="1529788" y="929597"/>
                  </a:cubicBezTo>
                  <a:cubicBezTo>
                    <a:pt x="1530028" y="906726"/>
                    <a:pt x="1526034" y="896074"/>
                    <a:pt x="1505478" y="880583"/>
                  </a:cubicBezTo>
                  <a:close/>
                  <a:moveTo>
                    <a:pt x="1395816" y="619564"/>
                  </a:moveTo>
                  <a:cubicBezTo>
                    <a:pt x="1376272" y="632083"/>
                    <a:pt x="1363760" y="652864"/>
                    <a:pt x="1361807" y="675926"/>
                  </a:cubicBezTo>
                  <a:lnTo>
                    <a:pt x="1362578" y="675894"/>
                  </a:lnTo>
                  <a:cubicBezTo>
                    <a:pt x="1361574" y="701623"/>
                    <a:pt x="1371022" y="725250"/>
                    <a:pt x="1395009" y="740923"/>
                  </a:cubicBezTo>
                  <a:lnTo>
                    <a:pt x="1395816" y="741452"/>
                  </a:lnTo>
                  <a:close/>
                  <a:moveTo>
                    <a:pt x="1475082" y="467094"/>
                  </a:moveTo>
                  <a:lnTo>
                    <a:pt x="1475082" y="500684"/>
                  </a:lnTo>
                  <a:cubicBezTo>
                    <a:pt x="1497267" y="504631"/>
                    <a:pt x="1518774" y="512905"/>
                    <a:pt x="1538543" y="525166"/>
                  </a:cubicBezTo>
                  <a:cubicBezTo>
                    <a:pt x="1596427" y="561066"/>
                    <a:pt x="1630319" y="625508"/>
                    <a:pt x="1627098" y="693545"/>
                  </a:cubicBezTo>
                  <a:lnTo>
                    <a:pt x="1518521" y="688404"/>
                  </a:lnTo>
                  <a:cubicBezTo>
                    <a:pt x="1519877" y="659770"/>
                    <a:pt x="1505613" y="632649"/>
                    <a:pt x="1481252" y="617540"/>
                  </a:cubicBezTo>
                  <a:lnTo>
                    <a:pt x="1475082" y="614775"/>
                  </a:lnTo>
                  <a:lnTo>
                    <a:pt x="1475082" y="759007"/>
                  </a:lnTo>
                  <a:cubicBezTo>
                    <a:pt x="1516008" y="761698"/>
                    <a:pt x="1547648" y="771672"/>
                    <a:pt x="1577189" y="790249"/>
                  </a:cubicBezTo>
                  <a:cubicBezTo>
                    <a:pt x="1622357" y="818652"/>
                    <a:pt x="1647114" y="873156"/>
                    <a:pt x="1650484" y="927386"/>
                  </a:cubicBezTo>
                  <a:lnTo>
                    <a:pt x="1650683" y="927386"/>
                  </a:lnTo>
                  <a:lnTo>
                    <a:pt x="1650607" y="928511"/>
                  </a:lnTo>
                  <a:cubicBezTo>
                    <a:pt x="1650834" y="929446"/>
                    <a:pt x="1650880" y="930391"/>
                    <a:pt x="1650916" y="931336"/>
                  </a:cubicBezTo>
                  <a:lnTo>
                    <a:pt x="1650415" y="931353"/>
                  </a:lnTo>
                  <a:cubicBezTo>
                    <a:pt x="1649239" y="1005482"/>
                    <a:pt x="1608533" y="1073418"/>
                    <a:pt x="1543577" y="1109567"/>
                  </a:cubicBezTo>
                  <a:cubicBezTo>
                    <a:pt x="1521978" y="1121587"/>
                    <a:pt x="1498805" y="1129476"/>
                    <a:pt x="1475082" y="1132835"/>
                  </a:cubicBezTo>
                  <a:lnTo>
                    <a:pt x="1475082" y="1165545"/>
                  </a:lnTo>
                  <a:lnTo>
                    <a:pt x="1395816" y="1165545"/>
                  </a:lnTo>
                  <a:lnTo>
                    <a:pt x="1395816" y="1130194"/>
                  </a:lnTo>
                  <a:cubicBezTo>
                    <a:pt x="1373613" y="1125585"/>
                    <a:pt x="1352168" y="1116888"/>
                    <a:pt x="1332303" y="1104568"/>
                  </a:cubicBezTo>
                  <a:cubicBezTo>
                    <a:pt x="1268003" y="1064689"/>
                    <a:pt x="1230355" y="993103"/>
                    <a:pt x="1233933" y="917525"/>
                  </a:cubicBezTo>
                  <a:lnTo>
                    <a:pt x="1354544" y="923236"/>
                  </a:lnTo>
                  <a:cubicBezTo>
                    <a:pt x="1353040" y="954989"/>
                    <a:pt x="1368828" y="985067"/>
                    <a:pt x="1395816" y="1001849"/>
                  </a:cubicBezTo>
                  <a:lnTo>
                    <a:pt x="1395816" y="862479"/>
                  </a:lnTo>
                  <a:cubicBezTo>
                    <a:pt x="1368998" y="855832"/>
                    <a:pt x="1344002" y="843677"/>
                    <a:pt x="1322380" y="825533"/>
                  </a:cubicBezTo>
                  <a:cubicBezTo>
                    <a:pt x="1279142" y="789250"/>
                    <a:pt x="1253317" y="736644"/>
                    <a:pt x="1251176" y="680490"/>
                  </a:cubicBezTo>
                  <a:cubicBezTo>
                    <a:pt x="1251334" y="597461"/>
                    <a:pt x="1284345" y="551005"/>
                    <a:pt x="1345251" y="517567"/>
                  </a:cubicBezTo>
                  <a:cubicBezTo>
                    <a:pt x="1360367" y="509155"/>
                    <a:pt x="1379438" y="506089"/>
                    <a:pt x="1395816" y="502211"/>
                  </a:cubicBezTo>
                  <a:lnTo>
                    <a:pt x="1395816" y="467094"/>
                  </a:lnTo>
                  <a:close/>
                  <a:moveTo>
                    <a:pt x="1670907" y="420372"/>
                  </a:moveTo>
                  <a:cubicBezTo>
                    <a:pt x="1452232" y="294120"/>
                    <a:pt x="1172613" y="369043"/>
                    <a:pt x="1046361" y="587719"/>
                  </a:cubicBezTo>
                  <a:cubicBezTo>
                    <a:pt x="920108" y="806395"/>
                    <a:pt x="995032" y="1086013"/>
                    <a:pt x="1213707" y="1212266"/>
                  </a:cubicBezTo>
                  <a:cubicBezTo>
                    <a:pt x="1432383" y="1338518"/>
                    <a:pt x="1712002" y="1263595"/>
                    <a:pt x="1838254" y="1044919"/>
                  </a:cubicBezTo>
                  <a:cubicBezTo>
                    <a:pt x="1964507" y="826243"/>
                    <a:pt x="1889583" y="546625"/>
                    <a:pt x="1670907" y="420372"/>
                  </a:cubicBezTo>
                  <a:close/>
                  <a:moveTo>
                    <a:pt x="2337204" y="670392"/>
                  </a:moveTo>
                  <a:cubicBezTo>
                    <a:pt x="2275292" y="634647"/>
                    <a:pt x="2196124" y="655860"/>
                    <a:pt x="2160379" y="717772"/>
                  </a:cubicBezTo>
                  <a:cubicBezTo>
                    <a:pt x="2124634" y="779684"/>
                    <a:pt x="2145847" y="858852"/>
                    <a:pt x="2207759" y="894597"/>
                  </a:cubicBezTo>
                  <a:cubicBezTo>
                    <a:pt x="2269672" y="930342"/>
                    <a:pt x="2348840" y="909129"/>
                    <a:pt x="2384585" y="847217"/>
                  </a:cubicBezTo>
                  <a:cubicBezTo>
                    <a:pt x="2420330" y="785305"/>
                    <a:pt x="2399117" y="706137"/>
                    <a:pt x="2337204" y="670392"/>
                  </a:cubicBezTo>
                  <a:close/>
                  <a:moveTo>
                    <a:pt x="2384613" y="233313"/>
                  </a:moveTo>
                  <a:cubicBezTo>
                    <a:pt x="2428818" y="319090"/>
                    <a:pt x="2503845" y="385970"/>
                    <a:pt x="2595156" y="420224"/>
                  </a:cubicBezTo>
                  <a:lnTo>
                    <a:pt x="2595155" y="1152677"/>
                  </a:lnTo>
                  <a:cubicBezTo>
                    <a:pt x="2489919" y="1191773"/>
                    <a:pt x="2405690" y="1273809"/>
                    <a:pt x="2363285" y="1377636"/>
                  </a:cubicBezTo>
                  <a:lnTo>
                    <a:pt x="402182" y="1377636"/>
                  </a:lnTo>
                  <a:cubicBezTo>
                    <a:pt x="366180" y="1300676"/>
                    <a:pt x="305669" y="1237745"/>
                    <a:pt x="230221" y="1198942"/>
                  </a:cubicBezTo>
                  <a:lnTo>
                    <a:pt x="230221" y="415045"/>
                  </a:lnTo>
                  <a:cubicBezTo>
                    <a:pt x="307865" y="376272"/>
                    <a:pt x="370258" y="312122"/>
                    <a:pt x="407224" y="233313"/>
                  </a:cubicBezTo>
                  <a:close/>
                  <a:moveTo>
                    <a:pt x="2374194" y="127259"/>
                  </a:moveTo>
                  <a:lnTo>
                    <a:pt x="406569" y="127259"/>
                  </a:lnTo>
                  <a:cubicBezTo>
                    <a:pt x="368226" y="267341"/>
                    <a:pt x="255955" y="376146"/>
                    <a:pt x="114433" y="410154"/>
                  </a:cubicBezTo>
                  <a:lnTo>
                    <a:pt x="114433" y="1207711"/>
                  </a:lnTo>
                  <a:cubicBezTo>
                    <a:pt x="249220" y="1241659"/>
                    <a:pt x="356431" y="1343562"/>
                    <a:pt x="397550" y="1475019"/>
                  </a:cubicBezTo>
                  <a:lnTo>
                    <a:pt x="2364592" y="1475019"/>
                  </a:lnTo>
                  <a:cubicBezTo>
                    <a:pt x="2403043" y="1323089"/>
                    <a:pt x="2527516" y="1206120"/>
                    <a:pt x="2682804" y="1177407"/>
                  </a:cubicBezTo>
                  <a:lnTo>
                    <a:pt x="2682804" y="401000"/>
                  </a:lnTo>
                  <a:cubicBezTo>
                    <a:pt x="2536308" y="373254"/>
                    <a:pt x="2418049" y="266915"/>
                    <a:pt x="2374194" y="127259"/>
                  </a:cubicBezTo>
                  <a:close/>
                  <a:moveTo>
                    <a:pt x="2797236" y="112"/>
                  </a:moveTo>
                  <a:lnTo>
                    <a:pt x="2797236" y="1602166"/>
                  </a:lnTo>
                  <a:lnTo>
                    <a:pt x="419639" y="1602166"/>
                  </a:lnTo>
                  <a:lnTo>
                    <a:pt x="12661" y="1602166"/>
                  </a:lnTo>
                  <a:lnTo>
                    <a:pt x="0" y="1602166"/>
                  </a:lnTo>
                  <a:lnTo>
                    <a:pt x="0" y="112"/>
                  </a:lnTo>
                  <a:lnTo>
                    <a:pt x="2352082" y="112"/>
                  </a:lnTo>
                  <a:cubicBezTo>
                    <a:pt x="2352071" y="75"/>
                    <a:pt x="2352071" y="37"/>
                    <a:pt x="2352071" y="0"/>
                  </a:cubicBezTo>
                  <a:lnTo>
                    <a:pt x="2759048" y="0"/>
                  </a:lnTo>
                  <a:lnTo>
                    <a:pt x="2759047" y="1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0" name="Rectangle 15">
              <a:extLst>
                <a:ext uri="{FF2B5EF4-FFF2-40B4-BE49-F238E27FC236}">
                  <a16:creationId xmlns:a16="http://schemas.microsoft.com/office/drawing/2014/main" id="{28A547CD-89C9-4DDC-BC85-4456E8FE2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784" y="1957729"/>
              <a:ext cx="217116" cy="171188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1" name="Donut 21">
              <a:extLst>
                <a:ext uri="{FF2B5EF4-FFF2-40B4-BE49-F238E27FC236}">
                  <a16:creationId xmlns:a16="http://schemas.microsoft.com/office/drawing/2014/main" id="{EBA36F36-D5D4-4240-943A-AE233A94E0FA}"/>
                </a:ext>
              </a:extLst>
            </p:cNvPr>
            <p:cNvSpPr>
              <a:spLocks/>
            </p:cNvSpPr>
            <p:nvPr/>
          </p:nvSpPr>
          <p:spPr>
            <a:xfrm>
              <a:off x="4494273" y="4269014"/>
              <a:ext cx="173923" cy="173923"/>
            </a:xfrm>
            <a:custGeom>
              <a:avLst/>
              <a:gdLst/>
              <a:ahLst/>
              <a:cxnLst/>
              <a:rect l="l" t="t" r="r" b="b"/>
              <a:pathLst>
                <a:path w="3934148" h="3956624">
                  <a:moveTo>
                    <a:pt x="3047194" y="2259765"/>
                  </a:moveTo>
                  <a:cubicBezTo>
                    <a:pt x="2802268" y="2259765"/>
                    <a:pt x="2603717" y="2540344"/>
                    <a:pt x="2603717" y="2886456"/>
                  </a:cubicBezTo>
                  <a:cubicBezTo>
                    <a:pt x="2603717" y="3232568"/>
                    <a:pt x="2802268" y="3513147"/>
                    <a:pt x="3047194" y="3513147"/>
                  </a:cubicBezTo>
                  <a:cubicBezTo>
                    <a:pt x="3292120" y="3513147"/>
                    <a:pt x="3490671" y="3232568"/>
                    <a:pt x="3490671" y="2886456"/>
                  </a:cubicBezTo>
                  <a:cubicBezTo>
                    <a:pt x="3490671" y="2540344"/>
                    <a:pt x="3292120" y="2259765"/>
                    <a:pt x="3047194" y="2259765"/>
                  </a:cubicBezTo>
                  <a:close/>
                  <a:moveTo>
                    <a:pt x="3047194" y="1816288"/>
                  </a:moveTo>
                  <a:cubicBezTo>
                    <a:pt x="3537045" y="1816288"/>
                    <a:pt x="3934148" y="2295419"/>
                    <a:pt x="3934148" y="2886456"/>
                  </a:cubicBezTo>
                  <a:cubicBezTo>
                    <a:pt x="3934148" y="3477493"/>
                    <a:pt x="3537045" y="3956624"/>
                    <a:pt x="3047194" y="3956624"/>
                  </a:cubicBezTo>
                  <a:cubicBezTo>
                    <a:pt x="2557343" y="3956624"/>
                    <a:pt x="2160240" y="3477493"/>
                    <a:pt x="2160240" y="2886456"/>
                  </a:cubicBezTo>
                  <a:cubicBezTo>
                    <a:pt x="2160240" y="2295419"/>
                    <a:pt x="2557343" y="1816288"/>
                    <a:pt x="3047194" y="1816288"/>
                  </a:cubicBezTo>
                  <a:close/>
                  <a:moveTo>
                    <a:pt x="886954" y="443477"/>
                  </a:moveTo>
                  <a:cubicBezTo>
                    <a:pt x="642028" y="443477"/>
                    <a:pt x="443477" y="724056"/>
                    <a:pt x="443477" y="1070168"/>
                  </a:cubicBezTo>
                  <a:cubicBezTo>
                    <a:pt x="443477" y="1416280"/>
                    <a:pt x="642028" y="1696859"/>
                    <a:pt x="886954" y="1696859"/>
                  </a:cubicBezTo>
                  <a:cubicBezTo>
                    <a:pt x="1131880" y="1696859"/>
                    <a:pt x="1330431" y="1416280"/>
                    <a:pt x="1330431" y="1070168"/>
                  </a:cubicBezTo>
                  <a:cubicBezTo>
                    <a:pt x="1330431" y="724056"/>
                    <a:pt x="1131880" y="443477"/>
                    <a:pt x="886954" y="443477"/>
                  </a:cubicBezTo>
                  <a:close/>
                  <a:moveTo>
                    <a:pt x="2992326" y="5291"/>
                  </a:moveTo>
                  <a:lnTo>
                    <a:pt x="3531059" y="5291"/>
                  </a:lnTo>
                  <a:lnTo>
                    <a:pt x="896107" y="3919534"/>
                  </a:lnTo>
                  <a:lnTo>
                    <a:pt x="357374" y="3919534"/>
                  </a:lnTo>
                  <a:close/>
                  <a:moveTo>
                    <a:pt x="886954" y="0"/>
                  </a:moveTo>
                  <a:cubicBezTo>
                    <a:pt x="1376805" y="0"/>
                    <a:pt x="1773908" y="479131"/>
                    <a:pt x="1773908" y="1070168"/>
                  </a:cubicBezTo>
                  <a:cubicBezTo>
                    <a:pt x="1773908" y="1661205"/>
                    <a:pt x="1376805" y="2140336"/>
                    <a:pt x="886954" y="2140336"/>
                  </a:cubicBezTo>
                  <a:cubicBezTo>
                    <a:pt x="397103" y="2140336"/>
                    <a:pt x="0" y="1661205"/>
                    <a:pt x="0" y="1070168"/>
                  </a:cubicBezTo>
                  <a:cubicBezTo>
                    <a:pt x="0" y="479131"/>
                    <a:pt x="397103" y="0"/>
                    <a:pt x="88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4">
              <a:extLst>
                <a:ext uri="{FF2B5EF4-FFF2-40B4-BE49-F238E27FC236}">
                  <a16:creationId xmlns:a16="http://schemas.microsoft.com/office/drawing/2014/main" id="{91E3FF8E-C421-4AAA-8B08-D3B2043D09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32375" y="2529237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3FB3C754-644A-4F06-88D9-893651300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00950" y="3280381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B00EBC20-B115-4DE3-9C4E-0BCC9BEB9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7424" y="460305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5" name="Rounded Rectangle 4">
              <a:extLst>
                <a:ext uri="{FF2B5EF4-FFF2-40B4-BE49-F238E27FC236}">
                  <a16:creationId xmlns:a16="http://schemas.microsoft.com/office/drawing/2014/main" id="{F0C2ACA2-883C-4840-B5A4-B50A508B4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8739" y="4835404"/>
              <a:ext cx="208363" cy="286805"/>
            </a:xfrm>
            <a:custGeom>
              <a:avLst/>
              <a:gdLst/>
              <a:ahLst/>
              <a:cxnLst/>
              <a:rect l="l" t="t" r="r" b="b"/>
              <a:pathLst>
                <a:path w="2862291" h="3939861">
                  <a:moveTo>
                    <a:pt x="483172" y="3610747"/>
                  </a:moveTo>
                  <a:cubicBezTo>
                    <a:pt x="440599" y="3610747"/>
                    <a:pt x="406087" y="3645259"/>
                    <a:pt x="406087" y="3687832"/>
                  </a:cubicBezTo>
                  <a:cubicBezTo>
                    <a:pt x="406087" y="3730405"/>
                    <a:pt x="440599" y="3764917"/>
                    <a:pt x="483172" y="3764917"/>
                  </a:cubicBezTo>
                  <a:cubicBezTo>
                    <a:pt x="525745" y="3764917"/>
                    <a:pt x="560257" y="3730405"/>
                    <a:pt x="560257" y="3687832"/>
                  </a:cubicBezTo>
                  <a:cubicBezTo>
                    <a:pt x="560257" y="3645259"/>
                    <a:pt x="525745" y="3610747"/>
                    <a:pt x="483172" y="3610747"/>
                  </a:cubicBezTo>
                  <a:close/>
                  <a:moveTo>
                    <a:pt x="2052229" y="3610746"/>
                  </a:moveTo>
                  <a:cubicBezTo>
                    <a:pt x="2009656" y="3610746"/>
                    <a:pt x="1975144" y="3645258"/>
                    <a:pt x="1975144" y="3687831"/>
                  </a:cubicBezTo>
                  <a:cubicBezTo>
                    <a:pt x="1975144" y="3730404"/>
                    <a:pt x="2009656" y="3764916"/>
                    <a:pt x="2052229" y="3764916"/>
                  </a:cubicBezTo>
                  <a:cubicBezTo>
                    <a:pt x="2094802" y="3764916"/>
                    <a:pt x="2129314" y="3730404"/>
                    <a:pt x="2129314" y="3687831"/>
                  </a:cubicBezTo>
                  <a:cubicBezTo>
                    <a:pt x="2129314" y="3645258"/>
                    <a:pt x="2094802" y="3610746"/>
                    <a:pt x="2052229" y="3610746"/>
                  </a:cubicBezTo>
                  <a:close/>
                  <a:moveTo>
                    <a:pt x="1578923" y="1215908"/>
                  </a:moveTo>
                  <a:cubicBezTo>
                    <a:pt x="1549100" y="1215908"/>
                    <a:pt x="1524923" y="1240085"/>
                    <a:pt x="1524923" y="1269908"/>
                  </a:cubicBezTo>
                  <a:lnTo>
                    <a:pt x="1524923" y="2745908"/>
                  </a:lnTo>
                  <a:cubicBezTo>
                    <a:pt x="1524923" y="2775731"/>
                    <a:pt x="1549100" y="2799908"/>
                    <a:pt x="1578923" y="2799908"/>
                  </a:cubicBezTo>
                  <a:cubicBezTo>
                    <a:pt x="1608746" y="2799908"/>
                    <a:pt x="1632923" y="2775731"/>
                    <a:pt x="1632923" y="2745908"/>
                  </a:cubicBezTo>
                  <a:lnTo>
                    <a:pt x="1632923" y="1269908"/>
                  </a:lnTo>
                  <a:cubicBezTo>
                    <a:pt x="1632923" y="1240085"/>
                    <a:pt x="1608746" y="1215908"/>
                    <a:pt x="1578923" y="1215908"/>
                  </a:cubicBezTo>
                  <a:close/>
                  <a:moveTo>
                    <a:pt x="1318523" y="1215908"/>
                  </a:moveTo>
                  <a:cubicBezTo>
                    <a:pt x="1288700" y="1215908"/>
                    <a:pt x="1264523" y="1240085"/>
                    <a:pt x="1264523" y="1269908"/>
                  </a:cubicBezTo>
                  <a:lnTo>
                    <a:pt x="1264523" y="2745908"/>
                  </a:lnTo>
                  <a:cubicBezTo>
                    <a:pt x="1264523" y="2775731"/>
                    <a:pt x="1288700" y="2799908"/>
                    <a:pt x="1318523" y="2799908"/>
                  </a:cubicBezTo>
                  <a:cubicBezTo>
                    <a:pt x="1348346" y="2799908"/>
                    <a:pt x="1372523" y="2775731"/>
                    <a:pt x="1372523" y="2745908"/>
                  </a:cubicBezTo>
                  <a:lnTo>
                    <a:pt x="1372523" y="1269908"/>
                  </a:lnTo>
                  <a:cubicBezTo>
                    <a:pt x="1372523" y="1240085"/>
                    <a:pt x="1348346" y="1215908"/>
                    <a:pt x="1318523" y="1215908"/>
                  </a:cubicBezTo>
                  <a:close/>
                  <a:moveTo>
                    <a:pt x="1058123" y="1215908"/>
                  </a:moveTo>
                  <a:cubicBezTo>
                    <a:pt x="1028300" y="1215908"/>
                    <a:pt x="1004123" y="1240085"/>
                    <a:pt x="1004123" y="1269908"/>
                  </a:cubicBezTo>
                  <a:lnTo>
                    <a:pt x="1004123" y="2745908"/>
                  </a:lnTo>
                  <a:cubicBezTo>
                    <a:pt x="1004123" y="2775731"/>
                    <a:pt x="1028300" y="2799908"/>
                    <a:pt x="1058123" y="2799908"/>
                  </a:cubicBezTo>
                  <a:cubicBezTo>
                    <a:pt x="1087946" y="2799908"/>
                    <a:pt x="1112123" y="2775731"/>
                    <a:pt x="1112123" y="2745908"/>
                  </a:cubicBezTo>
                  <a:lnTo>
                    <a:pt x="1112123" y="1269908"/>
                  </a:lnTo>
                  <a:cubicBezTo>
                    <a:pt x="1112123" y="1240085"/>
                    <a:pt x="1087946" y="1215908"/>
                    <a:pt x="1058123" y="1215908"/>
                  </a:cubicBezTo>
                  <a:close/>
                  <a:moveTo>
                    <a:pt x="797723" y="1215908"/>
                  </a:moveTo>
                  <a:cubicBezTo>
                    <a:pt x="767900" y="1215908"/>
                    <a:pt x="743723" y="1240085"/>
                    <a:pt x="743723" y="1269908"/>
                  </a:cubicBezTo>
                  <a:lnTo>
                    <a:pt x="743723" y="2745908"/>
                  </a:lnTo>
                  <a:cubicBezTo>
                    <a:pt x="743723" y="2775731"/>
                    <a:pt x="767900" y="2799908"/>
                    <a:pt x="797723" y="2799908"/>
                  </a:cubicBezTo>
                  <a:cubicBezTo>
                    <a:pt x="827546" y="2799908"/>
                    <a:pt x="851723" y="2775731"/>
                    <a:pt x="851723" y="2745908"/>
                  </a:cubicBezTo>
                  <a:lnTo>
                    <a:pt x="851723" y="1269908"/>
                  </a:lnTo>
                  <a:cubicBezTo>
                    <a:pt x="851723" y="1240085"/>
                    <a:pt x="827546" y="1215908"/>
                    <a:pt x="797723" y="1215908"/>
                  </a:cubicBezTo>
                  <a:close/>
                  <a:moveTo>
                    <a:pt x="537323" y="1215908"/>
                  </a:moveTo>
                  <a:cubicBezTo>
                    <a:pt x="507500" y="1215908"/>
                    <a:pt x="483323" y="1240085"/>
                    <a:pt x="483323" y="1269908"/>
                  </a:cubicBezTo>
                  <a:lnTo>
                    <a:pt x="483323" y="2745908"/>
                  </a:lnTo>
                  <a:cubicBezTo>
                    <a:pt x="483323" y="2775731"/>
                    <a:pt x="507500" y="2799908"/>
                    <a:pt x="537323" y="2799908"/>
                  </a:cubicBezTo>
                  <a:cubicBezTo>
                    <a:pt x="567146" y="2799908"/>
                    <a:pt x="591323" y="2775731"/>
                    <a:pt x="591323" y="2745908"/>
                  </a:cubicBezTo>
                  <a:lnTo>
                    <a:pt x="591323" y="1269908"/>
                  </a:lnTo>
                  <a:cubicBezTo>
                    <a:pt x="591323" y="1240085"/>
                    <a:pt x="567146" y="1215908"/>
                    <a:pt x="537323" y="1215908"/>
                  </a:cubicBezTo>
                  <a:close/>
                  <a:moveTo>
                    <a:pt x="1071414" y="977717"/>
                  </a:moveTo>
                  <a:cubicBezTo>
                    <a:pt x="1014599" y="977717"/>
                    <a:pt x="965699" y="1011599"/>
                    <a:pt x="944338" y="1060494"/>
                  </a:cubicBezTo>
                  <a:lnTo>
                    <a:pt x="1198489" y="1060494"/>
                  </a:lnTo>
                  <a:cubicBezTo>
                    <a:pt x="1177129" y="1011599"/>
                    <a:pt x="1128228" y="977717"/>
                    <a:pt x="1071414" y="977717"/>
                  </a:cubicBezTo>
                  <a:close/>
                  <a:moveTo>
                    <a:pt x="872752" y="191454"/>
                  </a:moveTo>
                  <a:cubicBezTo>
                    <a:pt x="759529" y="233114"/>
                    <a:pt x="679221" y="342129"/>
                    <a:pt x="679221" y="469900"/>
                  </a:cubicBezTo>
                  <a:lnTo>
                    <a:pt x="679221" y="1060494"/>
                  </a:lnTo>
                  <a:lnTo>
                    <a:pt x="797638" y="1060494"/>
                  </a:lnTo>
                  <a:cubicBezTo>
                    <a:pt x="823919" y="933391"/>
                    <a:pt x="936512" y="837880"/>
                    <a:pt x="1071414" y="837880"/>
                  </a:cubicBezTo>
                  <a:cubicBezTo>
                    <a:pt x="1206315" y="837880"/>
                    <a:pt x="1318908" y="933391"/>
                    <a:pt x="1345190" y="1060494"/>
                  </a:cubicBezTo>
                  <a:lnTo>
                    <a:pt x="1458130" y="1060494"/>
                  </a:lnTo>
                  <a:lnTo>
                    <a:pt x="1458130" y="469900"/>
                  </a:lnTo>
                  <a:cubicBezTo>
                    <a:pt x="1458130" y="344471"/>
                    <a:pt x="1380739" y="237117"/>
                    <a:pt x="1270928" y="193418"/>
                  </a:cubicBezTo>
                  <a:cubicBezTo>
                    <a:pt x="1254126" y="208193"/>
                    <a:pt x="1231951" y="216024"/>
                    <a:pt x="1207947" y="216024"/>
                  </a:cubicBezTo>
                  <a:lnTo>
                    <a:pt x="938648" y="216024"/>
                  </a:lnTo>
                  <a:cubicBezTo>
                    <a:pt x="913362" y="216024"/>
                    <a:pt x="890106" y="207335"/>
                    <a:pt x="872752" y="191454"/>
                  </a:cubicBezTo>
                  <a:close/>
                  <a:moveTo>
                    <a:pt x="938648" y="0"/>
                  </a:moveTo>
                  <a:lnTo>
                    <a:pt x="1207947" y="0"/>
                  </a:lnTo>
                  <a:cubicBezTo>
                    <a:pt x="1249829" y="0"/>
                    <a:pt x="1286143" y="23838"/>
                    <a:pt x="1302947" y="59260"/>
                  </a:cubicBezTo>
                  <a:cubicBezTo>
                    <a:pt x="1459619" y="107029"/>
                    <a:pt x="1572731" y="253123"/>
                    <a:pt x="1572731" y="425635"/>
                  </a:cubicBezTo>
                  <a:lnTo>
                    <a:pt x="1572731" y="1062970"/>
                  </a:lnTo>
                  <a:cubicBezTo>
                    <a:pt x="1700463" y="1074093"/>
                    <a:pt x="1800202" y="1181663"/>
                    <a:pt x="1800202" y="1312527"/>
                  </a:cubicBezTo>
                  <a:lnTo>
                    <a:pt x="1800202" y="2703289"/>
                  </a:lnTo>
                  <a:cubicBezTo>
                    <a:pt x="1800202" y="2833087"/>
                    <a:pt x="1702083" y="2939968"/>
                    <a:pt x="1575831" y="2952534"/>
                  </a:cubicBezTo>
                  <a:lnTo>
                    <a:pt x="1539130" y="3099337"/>
                  </a:lnTo>
                  <a:lnTo>
                    <a:pt x="1377130" y="3099337"/>
                  </a:lnTo>
                  <a:lnTo>
                    <a:pt x="1341126" y="2955322"/>
                  </a:lnTo>
                  <a:lnTo>
                    <a:pt x="743221" y="2955322"/>
                  </a:lnTo>
                  <a:lnTo>
                    <a:pt x="707217" y="3099338"/>
                  </a:lnTo>
                  <a:lnTo>
                    <a:pt x="2063557" y="3099338"/>
                  </a:lnTo>
                  <a:lnTo>
                    <a:pt x="2063557" y="924090"/>
                  </a:lnTo>
                  <a:cubicBezTo>
                    <a:pt x="2063557" y="873822"/>
                    <a:pt x="2088497" y="829380"/>
                    <a:pt x="2128246" y="804684"/>
                  </a:cubicBezTo>
                  <a:cubicBezTo>
                    <a:pt x="2129584" y="799633"/>
                    <a:pt x="2132808" y="796081"/>
                    <a:pt x="2136234" y="792655"/>
                  </a:cubicBezTo>
                  <a:lnTo>
                    <a:pt x="2607705" y="321183"/>
                  </a:lnTo>
                  <a:cubicBezTo>
                    <a:pt x="2636744" y="292144"/>
                    <a:pt x="2674804" y="277625"/>
                    <a:pt x="2712864" y="277625"/>
                  </a:cubicBezTo>
                  <a:cubicBezTo>
                    <a:pt x="2750924" y="277625"/>
                    <a:pt x="2788985" y="292144"/>
                    <a:pt x="2818024" y="321183"/>
                  </a:cubicBezTo>
                  <a:lnTo>
                    <a:pt x="2862291" y="365451"/>
                  </a:lnTo>
                  <a:cubicBezTo>
                    <a:pt x="2920370" y="423529"/>
                    <a:pt x="2920370" y="517692"/>
                    <a:pt x="2862291" y="575770"/>
                  </a:cubicBezTo>
                  <a:lnTo>
                    <a:pt x="2423597" y="1014465"/>
                  </a:lnTo>
                  <a:lnTo>
                    <a:pt x="2423597" y="3310659"/>
                  </a:lnTo>
                  <a:cubicBezTo>
                    <a:pt x="2423597" y="3392794"/>
                    <a:pt x="2357014" y="3459377"/>
                    <a:pt x="2274879" y="3459377"/>
                  </a:cubicBezTo>
                  <a:lnTo>
                    <a:pt x="2247260" y="3459377"/>
                  </a:lnTo>
                  <a:lnTo>
                    <a:pt x="2157276" y="3459377"/>
                  </a:lnTo>
                  <a:cubicBezTo>
                    <a:pt x="2244145" y="3498679"/>
                    <a:pt x="2304259" y="3586235"/>
                    <a:pt x="2304259" y="3687831"/>
                  </a:cubicBezTo>
                  <a:cubicBezTo>
                    <a:pt x="2304259" y="3827023"/>
                    <a:pt x="2191422" y="3939860"/>
                    <a:pt x="2052230" y="3939860"/>
                  </a:cubicBezTo>
                  <a:cubicBezTo>
                    <a:pt x="1913038" y="3939860"/>
                    <a:pt x="1800201" y="3827023"/>
                    <a:pt x="1800201" y="3687831"/>
                  </a:cubicBezTo>
                  <a:cubicBezTo>
                    <a:pt x="1800201" y="3586235"/>
                    <a:pt x="1860315" y="3498679"/>
                    <a:pt x="1947184" y="3459377"/>
                  </a:cubicBezTo>
                  <a:lnTo>
                    <a:pt x="588218" y="3459378"/>
                  </a:lnTo>
                  <a:cubicBezTo>
                    <a:pt x="675087" y="3498679"/>
                    <a:pt x="735202" y="3586235"/>
                    <a:pt x="735202" y="3687832"/>
                  </a:cubicBezTo>
                  <a:cubicBezTo>
                    <a:pt x="735202" y="3827024"/>
                    <a:pt x="622365" y="3939861"/>
                    <a:pt x="483173" y="3939861"/>
                  </a:cubicBezTo>
                  <a:cubicBezTo>
                    <a:pt x="343981" y="3939861"/>
                    <a:pt x="231144" y="3827024"/>
                    <a:pt x="231144" y="3687832"/>
                  </a:cubicBezTo>
                  <a:cubicBezTo>
                    <a:pt x="231144" y="3586235"/>
                    <a:pt x="291259" y="3498679"/>
                    <a:pt x="378128" y="3459378"/>
                  </a:cubicBezTo>
                  <a:lnTo>
                    <a:pt x="148718" y="3459378"/>
                  </a:lnTo>
                  <a:cubicBezTo>
                    <a:pt x="66583" y="3459378"/>
                    <a:pt x="0" y="3392795"/>
                    <a:pt x="0" y="3310660"/>
                  </a:cubicBezTo>
                  <a:lnTo>
                    <a:pt x="0" y="3248056"/>
                  </a:lnTo>
                  <a:cubicBezTo>
                    <a:pt x="0" y="3165921"/>
                    <a:pt x="66583" y="3099338"/>
                    <a:pt x="148718" y="3099338"/>
                  </a:cubicBezTo>
                  <a:lnTo>
                    <a:pt x="544674" y="3099338"/>
                  </a:lnTo>
                  <a:lnTo>
                    <a:pt x="507859" y="2952075"/>
                  </a:lnTo>
                  <a:cubicBezTo>
                    <a:pt x="383796" y="2937382"/>
                    <a:pt x="288034" y="2831519"/>
                    <a:pt x="288034" y="2703289"/>
                  </a:cubicBezTo>
                  <a:lnTo>
                    <a:pt x="288034" y="1312527"/>
                  </a:lnTo>
                  <a:cubicBezTo>
                    <a:pt x="288034" y="1173333"/>
                    <a:pt x="400873" y="1060494"/>
                    <a:pt x="540067" y="1060494"/>
                  </a:cubicBezTo>
                  <a:lnTo>
                    <a:pt x="564619" y="1060494"/>
                  </a:lnTo>
                  <a:lnTo>
                    <a:pt x="564619" y="425635"/>
                  </a:lnTo>
                  <a:cubicBezTo>
                    <a:pt x="564619" y="248812"/>
                    <a:pt x="683454" y="99744"/>
                    <a:pt x="846095" y="55630"/>
                  </a:cubicBezTo>
                  <a:cubicBezTo>
                    <a:pt x="863191" y="22078"/>
                    <a:pt x="898341" y="0"/>
                    <a:pt x="938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F8F06D55-F5D6-44BD-A366-4D3F0699B078}"/>
              </a:ext>
            </a:extLst>
          </p:cNvPr>
          <p:cNvSpPr/>
          <p:nvPr/>
        </p:nvSpPr>
        <p:spPr>
          <a:xfrm>
            <a:off x="1907855" y="3132009"/>
            <a:ext cx="2137025" cy="26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yang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mukanya</a:t>
            </a:r>
            <a:r>
              <a:rPr lang="en-US" dirty="0"/>
              <a:t> </a:t>
            </a:r>
            <a:r>
              <a:rPr lang="en-US" dirty="0" err="1"/>
              <a:t>keliatan</a:t>
            </a:r>
            <a:r>
              <a:rPr lang="en-US" dirty="0"/>
              <a:t>.. Ga </a:t>
            </a:r>
            <a:r>
              <a:rPr lang="en-US" dirty="0" err="1"/>
              <a:t>perlu</a:t>
            </a:r>
            <a:r>
              <a:rPr lang="en-US" dirty="0"/>
              <a:t> pas </a:t>
            </a:r>
            <a:r>
              <a:rPr lang="en-US" dirty="0" err="1"/>
              <a:t>Foto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keren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53562DE9-782A-4707-ADEA-8EB974749623}"/>
              </a:ext>
            </a:extLst>
          </p:cNvPr>
          <p:cNvSpPr/>
          <p:nvPr/>
        </p:nvSpPr>
        <p:spPr>
          <a:xfrm>
            <a:off x="6157083" y="4077660"/>
            <a:ext cx="5195525" cy="2325666"/>
          </a:xfrm>
          <a:prstGeom prst="roundRect">
            <a:avLst>
              <a:gd name="adj" fmla="val 7768"/>
            </a:avLst>
          </a:prstGeom>
          <a:solidFill>
            <a:schemeClr val="tx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B87BEB-ECDA-40D8-A7DB-4C627B894C6C}"/>
              </a:ext>
            </a:extLst>
          </p:cNvPr>
          <p:cNvSpPr txBox="1"/>
          <p:nvPr/>
        </p:nvSpPr>
        <p:spPr>
          <a:xfrm>
            <a:off x="6623482" y="4359434"/>
            <a:ext cx="42627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Riwayat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Karir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CEO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Gojek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(2021 – 2025)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CEO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Alpabhet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Inc (2025 – 2030)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Isi yang lain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aja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Jabatan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di BJB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terus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pun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Kaya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dulu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marketing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terus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skrg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teller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CS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Analis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Kredit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WHATEVER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Misi</a:t>
            </a:r>
            <a:endParaRPr lang="en-US" dirty="0"/>
          </a:p>
        </p:txBody>
      </p:sp>
      <p:sp>
        <p:nvSpPr>
          <p:cNvPr id="3" name="Donut 1">
            <a:extLst>
              <a:ext uri="{FF2B5EF4-FFF2-40B4-BE49-F238E27FC236}">
                <a16:creationId xmlns:a16="http://schemas.microsoft.com/office/drawing/2014/main" id="{C5A0E898-2E9E-4E95-A5E7-0B1A0577A09D}"/>
              </a:ext>
            </a:extLst>
          </p:cNvPr>
          <p:cNvSpPr/>
          <p:nvPr/>
        </p:nvSpPr>
        <p:spPr>
          <a:xfrm>
            <a:off x="3909479" y="1719975"/>
            <a:ext cx="4385781" cy="4385781"/>
          </a:xfrm>
          <a:prstGeom prst="donut">
            <a:avLst>
              <a:gd name="adj" fmla="val 216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C637D462-626E-415A-B64C-CD68B8D78CA8}"/>
              </a:ext>
            </a:extLst>
          </p:cNvPr>
          <p:cNvSpPr/>
          <p:nvPr/>
        </p:nvSpPr>
        <p:spPr>
          <a:xfrm rot="5400000">
            <a:off x="4239238" y="2057918"/>
            <a:ext cx="3709895" cy="3709895"/>
          </a:xfrm>
          <a:prstGeom prst="blockArc">
            <a:avLst>
              <a:gd name="adj1" fmla="val 16241887"/>
              <a:gd name="adj2" fmla="val 21514315"/>
              <a:gd name="adj3" fmla="val 159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00AB4-4E46-4C9E-9DD3-26A61546707D}"/>
              </a:ext>
            </a:extLst>
          </p:cNvPr>
          <p:cNvSpPr/>
          <p:nvPr/>
        </p:nvSpPr>
        <p:spPr>
          <a:xfrm rot="5400000">
            <a:off x="9272973" y="2473446"/>
            <a:ext cx="540000" cy="3462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94EA6724-7225-450B-BB3B-C55EE9E8A6F2}"/>
              </a:ext>
            </a:extLst>
          </p:cNvPr>
          <p:cNvSpPr/>
          <p:nvPr/>
        </p:nvSpPr>
        <p:spPr>
          <a:xfrm>
            <a:off x="4239238" y="2057918"/>
            <a:ext cx="3709895" cy="3709895"/>
          </a:xfrm>
          <a:prstGeom prst="blockArc">
            <a:avLst>
              <a:gd name="adj1" fmla="val 16267252"/>
              <a:gd name="adj2" fmla="val 21503648"/>
              <a:gd name="adj3" fmla="val 1583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ECA22-5DF8-4C71-9AB2-8D3C1781FA7E}"/>
              </a:ext>
            </a:extLst>
          </p:cNvPr>
          <p:cNvSpPr/>
          <p:nvPr/>
        </p:nvSpPr>
        <p:spPr>
          <a:xfrm rot="5400000">
            <a:off x="9272973" y="1866158"/>
            <a:ext cx="540000" cy="34627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3449EC26-A14D-4B00-9296-D62C3C36A3DD}"/>
              </a:ext>
            </a:extLst>
          </p:cNvPr>
          <p:cNvSpPr/>
          <p:nvPr/>
        </p:nvSpPr>
        <p:spPr>
          <a:xfrm rot="10800000">
            <a:off x="4239238" y="2057918"/>
            <a:ext cx="3709895" cy="3709895"/>
          </a:xfrm>
          <a:prstGeom prst="blockArc">
            <a:avLst>
              <a:gd name="adj1" fmla="val 16247553"/>
              <a:gd name="adj2" fmla="val 21556481"/>
              <a:gd name="adj3" fmla="val 16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A1FF7-2642-431A-B8F7-F4271C1FC088}"/>
              </a:ext>
            </a:extLst>
          </p:cNvPr>
          <p:cNvSpPr/>
          <p:nvPr/>
        </p:nvSpPr>
        <p:spPr>
          <a:xfrm rot="5400000">
            <a:off x="2391546" y="2460928"/>
            <a:ext cx="540000" cy="3487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E215E5A2-FA52-4FA6-89DA-5D8E9799352A}"/>
              </a:ext>
            </a:extLst>
          </p:cNvPr>
          <p:cNvSpPr/>
          <p:nvPr/>
        </p:nvSpPr>
        <p:spPr>
          <a:xfrm rot="16200000">
            <a:off x="4239238" y="2057918"/>
            <a:ext cx="3709895" cy="3709895"/>
          </a:xfrm>
          <a:prstGeom prst="blockArc">
            <a:avLst>
              <a:gd name="adj1" fmla="val 16302188"/>
              <a:gd name="adj2" fmla="val 21530925"/>
              <a:gd name="adj3" fmla="val 159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89A42-311E-450D-AEA7-765F4B007075}"/>
              </a:ext>
            </a:extLst>
          </p:cNvPr>
          <p:cNvSpPr/>
          <p:nvPr/>
        </p:nvSpPr>
        <p:spPr>
          <a:xfrm rot="5400000">
            <a:off x="2391546" y="1853640"/>
            <a:ext cx="540000" cy="34878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pic>
        <p:nvPicPr>
          <p:cNvPr id="12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424EAFE4-F701-4246-94EF-BD1A7908C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1920" y="375970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08EA3EF8-E940-412A-B48A-0EE94A97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74827" y="3759702"/>
            <a:ext cx="1507552" cy="35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FCB6E-2904-490A-8E98-E66D4D00B2BB}"/>
              </a:ext>
            </a:extLst>
          </p:cNvPr>
          <p:cNvGrpSpPr/>
          <p:nvPr/>
        </p:nvGrpSpPr>
        <p:grpSpPr>
          <a:xfrm>
            <a:off x="4501136" y="2337894"/>
            <a:ext cx="3170874" cy="3079310"/>
            <a:chOff x="2967709" y="2217483"/>
            <a:chExt cx="3170874" cy="30793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E3B078-6CD7-47F3-9260-55CAA80E8CC0}"/>
                </a:ext>
              </a:extLst>
            </p:cNvPr>
            <p:cNvSpPr txBox="1"/>
            <p:nvPr/>
          </p:nvSpPr>
          <p:spPr>
            <a:xfrm rot="2979303">
              <a:off x="3820058" y="2449950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MISI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FF017-11C0-49CF-9E9F-FEC6C809F305}"/>
                </a:ext>
              </a:extLst>
            </p:cNvPr>
            <p:cNvSpPr txBox="1"/>
            <p:nvPr/>
          </p:nvSpPr>
          <p:spPr>
            <a:xfrm rot="18900000">
              <a:off x="2967709" y="2441433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VISI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2A579A-C69F-4FEE-9EAE-D59B27E663B2}"/>
                </a:ext>
              </a:extLst>
            </p:cNvPr>
            <p:cNvSpPr txBox="1"/>
            <p:nvPr/>
          </p:nvSpPr>
          <p:spPr>
            <a:xfrm rot="13500000">
              <a:off x="2967709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VISI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AB0F90-93AF-4A00-A1D8-987616D2BA99}"/>
                </a:ext>
              </a:extLst>
            </p:cNvPr>
            <p:cNvSpPr txBox="1"/>
            <p:nvPr/>
          </p:nvSpPr>
          <p:spPr>
            <a:xfrm rot="8100000">
              <a:off x="3838222" y="3228899"/>
              <a:ext cx="2300361" cy="1835428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348932"/>
                </a:avLst>
              </a:prstTxWarp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MISI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CC331-BDA0-4095-B183-3366B35C6AB6}"/>
              </a:ext>
            </a:extLst>
          </p:cNvPr>
          <p:cNvGrpSpPr/>
          <p:nvPr/>
        </p:nvGrpSpPr>
        <p:grpSpPr>
          <a:xfrm>
            <a:off x="917642" y="4624367"/>
            <a:ext cx="2991838" cy="553998"/>
            <a:chOff x="3017859" y="4283314"/>
            <a:chExt cx="1823203" cy="5539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64F067-124D-4E38-96C4-625D4A24D5BF}"/>
                </a:ext>
              </a:extLst>
            </p:cNvPr>
            <p:cNvSpPr txBox="1"/>
            <p:nvPr/>
          </p:nvSpPr>
          <p:spPr>
            <a:xfrm>
              <a:off x="3017859" y="4560313"/>
              <a:ext cx="18192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Deskirpsi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Visinya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C4DD02-9561-417F-970E-4F245A8E2B6A}"/>
                </a:ext>
              </a:extLst>
            </p:cNvPr>
            <p:cNvSpPr txBox="1"/>
            <p:nvPr/>
          </p:nvSpPr>
          <p:spPr>
            <a:xfrm>
              <a:off x="3017859" y="4283314"/>
              <a:ext cx="18232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2…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0F4C139-DA8B-4893-801D-7524E521401D}"/>
              </a:ext>
            </a:extLst>
          </p:cNvPr>
          <p:cNvGrpSpPr/>
          <p:nvPr/>
        </p:nvGrpSpPr>
        <p:grpSpPr>
          <a:xfrm>
            <a:off x="917643" y="2106400"/>
            <a:ext cx="3063404" cy="553998"/>
            <a:chOff x="3017859" y="4283314"/>
            <a:chExt cx="1866816" cy="5539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E5625B-9AD0-468C-99D4-1C1C1D632895}"/>
                </a:ext>
              </a:extLst>
            </p:cNvPr>
            <p:cNvSpPr txBox="1"/>
            <p:nvPr/>
          </p:nvSpPr>
          <p:spPr>
            <a:xfrm>
              <a:off x="3017859" y="4560313"/>
              <a:ext cx="1866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Visii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nyaaa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30E41-AC42-4636-9B8A-701DFB6F6B0A}"/>
                </a:ext>
              </a:extLst>
            </p:cNvPr>
            <p:cNvSpPr txBox="1"/>
            <p:nvPr/>
          </p:nvSpPr>
          <p:spPr>
            <a:xfrm>
              <a:off x="3017860" y="4283314"/>
              <a:ext cx="1866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VISI 1 ….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8A786A-0F27-49F6-A99A-2E34C1C4AD80}"/>
              </a:ext>
            </a:extLst>
          </p:cNvPr>
          <p:cNvGrpSpPr/>
          <p:nvPr/>
        </p:nvGrpSpPr>
        <p:grpSpPr>
          <a:xfrm>
            <a:off x="8208371" y="4624367"/>
            <a:ext cx="3065985" cy="553998"/>
            <a:chOff x="3037896" y="4283314"/>
            <a:chExt cx="1870812" cy="55399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7CC834-393B-49DC-99AB-36239BBA9A0C}"/>
                </a:ext>
              </a:extLst>
            </p:cNvPr>
            <p:cNvSpPr txBox="1"/>
            <p:nvPr/>
          </p:nvSpPr>
          <p:spPr>
            <a:xfrm>
              <a:off x="3037896" y="4560313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 MISINYA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2805C0-01A7-4E8C-9059-05EBEFBD3E2C}"/>
                </a:ext>
              </a:extLst>
            </p:cNvPr>
            <p:cNvSpPr txBox="1"/>
            <p:nvPr/>
          </p:nvSpPr>
          <p:spPr>
            <a:xfrm>
              <a:off x="3037896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MISI 2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0622E8-C315-49DE-9C7F-AF1678DC69D0}"/>
              </a:ext>
            </a:extLst>
          </p:cNvPr>
          <p:cNvGrpSpPr/>
          <p:nvPr/>
        </p:nvGrpSpPr>
        <p:grpSpPr>
          <a:xfrm>
            <a:off x="8208371" y="2106400"/>
            <a:ext cx="3065987" cy="553998"/>
            <a:chOff x="3017858" y="4283314"/>
            <a:chExt cx="1870813" cy="5539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D75B4E-C8B4-447E-B409-C7B40BA0DFA5}"/>
                </a:ext>
              </a:extLst>
            </p:cNvPr>
            <p:cNvSpPr txBox="1"/>
            <p:nvPr/>
          </p:nvSpPr>
          <p:spPr>
            <a:xfrm>
              <a:off x="3017858" y="4560313"/>
              <a:ext cx="18708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DESKRIPSI MISINYA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F59E94-56F7-4BAB-9815-0E83E32FBB5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MISI 1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73D8672C-7D2A-45BB-91DA-8E69346F24DE}"/>
              </a:ext>
            </a:extLst>
          </p:cNvPr>
          <p:cNvSpPr/>
          <p:nvPr/>
        </p:nvSpPr>
        <p:spPr>
          <a:xfrm rot="16200000">
            <a:off x="5350643" y="3207148"/>
            <a:ext cx="1479419" cy="148039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0737F-068A-41BC-853C-1E29CE1006BF}"/>
              </a:ext>
            </a:extLst>
          </p:cNvPr>
          <p:cNvSpPr/>
          <p:nvPr/>
        </p:nvSpPr>
        <p:spPr>
          <a:xfrm>
            <a:off x="2263455" y="3867080"/>
            <a:ext cx="5680089" cy="26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What We Believe we Can do di BJB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Panjang (</a:t>
            </a:r>
            <a:r>
              <a:rPr lang="en-US" dirty="0" err="1"/>
              <a:t>menjadikan</a:t>
            </a:r>
            <a:r>
              <a:rPr lang="en-US" dirty="0"/>
              <a:t> BJB Bank yang </a:t>
            </a:r>
            <a:r>
              <a:rPr lang="en-US" dirty="0" err="1"/>
              <a:t>berdaya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international)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Misinya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visi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.. Ambil </a:t>
            </a:r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dirty="0" err="1"/>
              <a:t>menjadikan</a:t>
            </a:r>
            <a:r>
              <a:rPr lang="en-US" dirty="0"/>
              <a:t> BJB salah 1 bank Digital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pangsa</a:t>
            </a:r>
            <a:r>
              <a:rPr lang="en-US" dirty="0"/>
              <a:t> pasar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milenial</a:t>
            </a:r>
            <a:r>
              <a:rPr lang="en-US" dirty="0"/>
              <a:t>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yaaa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D90E28-FC0D-4C08-B0B7-5FE31526350E}"/>
              </a:ext>
            </a:extLst>
          </p:cNvPr>
          <p:cNvCxnSpPr>
            <a:cxnSpLocks/>
          </p:cNvCxnSpPr>
          <p:nvPr/>
        </p:nvCxnSpPr>
        <p:spPr>
          <a:xfrm flipV="1">
            <a:off x="913873" y="3818259"/>
            <a:ext cx="10392508" cy="7033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4">
            <a:extLst>
              <a:ext uri="{FF2B5EF4-FFF2-40B4-BE49-F238E27FC236}">
                <a16:creationId xmlns:a16="http://schemas.microsoft.com/office/drawing/2014/main" id="{E2815080-4736-4E11-B706-B401064672AE}"/>
              </a:ext>
            </a:extLst>
          </p:cNvPr>
          <p:cNvGrpSpPr/>
          <p:nvPr/>
        </p:nvGrpSpPr>
        <p:grpSpPr>
          <a:xfrm>
            <a:off x="1234621" y="3523936"/>
            <a:ext cx="648072" cy="1133328"/>
            <a:chOff x="1234621" y="3594272"/>
            <a:chExt cx="648072" cy="113332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4B47D2-ABAA-4238-9393-9764CCB98911}"/>
                </a:ext>
              </a:extLst>
            </p:cNvPr>
            <p:cNvCxnSpPr/>
            <p:nvPr/>
          </p:nvCxnSpPr>
          <p:spPr>
            <a:xfrm flipV="1">
              <a:off x="1558657" y="3946745"/>
              <a:ext cx="0" cy="780855"/>
            </a:xfrm>
            <a:prstGeom prst="line">
              <a:avLst/>
            </a:prstGeom>
            <a:ln w="63500">
              <a:solidFill>
                <a:schemeClr val="accent1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7904EE-7A73-408E-9AE6-28F4B173947F}"/>
                </a:ext>
              </a:extLst>
            </p:cNvPr>
            <p:cNvSpPr/>
            <p:nvPr/>
          </p:nvSpPr>
          <p:spPr>
            <a:xfrm>
              <a:off x="1234621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15B33DB1-7100-440A-8609-B0A75A61DE0F}"/>
              </a:ext>
            </a:extLst>
          </p:cNvPr>
          <p:cNvGrpSpPr/>
          <p:nvPr/>
        </p:nvGrpSpPr>
        <p:grpSpPr>
          <a:xfrm>
            <a:off x="3483218" y="3062896"/>
            <a:ext cx="648072" cy="1109112"/>
            <a:chOff x="4137552" y="3133232"/>
            <a:chExt cx="648072" cy="110911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D889639-2B33-4806-8735-F720C8A72D7E}"/>
                </a:ext>
              </a:extLst>
            </p:cNvPr>
            <p:cNvCxnSpPr/>
            <p:nvPr/>
          </p:nvCxnSpPr>
          <p:spPr>
            <a:xfrm flipV="1">
              <a:off x="4461588" y="3133232"/>
              <a:ext cx="0" cy="780855"/>
            </a:xfrm>
            <a:prstGeom prst="line">
              <a:avLst/>
            </a:prstGeom>
            <a:ln w="63500">
              <a:solidFill>
                <a:schemeClr val="accent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CF9173-B0D7-4E20-8B02-6C5D15E41B8A}"/>
                </a:ext>
              </a:extLst>
            </p:cNvPr>
            <p:cNvSpPr/>
            <p:nvPr/>
          </p:nvSpPr>
          <p:spPr>
            <a:xfrm>
              <a:off x="413755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08A0AB13-FABC-4ABA-AC53-A849379EA3F8}"/>
              </a:ext>
            </a:extLst>
          </p:cNvPr>
          <p:cNvGrpSpPr/>
          <p:nvPr/>
        </p:nvGrpSpPr>
        <p:grpSpPr>
          <a:xfrm>
            <a:off x="5731815" y="3526126"/>
            <a:ext cx="648072" cy="1131139"/>
            <a:chOff x="5757732" y="3594272"/>
            <a:chExt cx="648072" cy="11311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0FA1A4-F965-40CF-BD30-3458BA280085}"/>
                </a:ext>
              </a:extLst>
            </p:cNvPr>
            <p:cNvCxnSpPr/>
            <p:nvPr/>
          </p:nvCxnSpPr>
          <p:spPr>
            <a:xfrm flipV="1">
              <a:off x="6082231" y="3944556"/>
              <a:ext cx="0" cy="780855"/>
            </a:xfrm>
            <a:prstGeom prst="line">
              <a:avLst/>
            </a:prstGeom>
            <a:ln w="63500">
              <a:solidFill>
                <a:schemeClr val="accent3"/>
              </a:solidFill>
              <a:headEnd type="oval" w="sm" len="sm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7B0A68-6608-4CE0-A5DA-A6375E91DF8C}"/>
                </a:ext>
              </a:extLst>
            </p:cNvPr>
            <p:cNvSpPr/>
            <p:nvPr/>
          </p:nvSpPr>
          <p:spPr>
            <a:xfrm>
              <a:off x="575773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428E817D-2112-40D2-AC6B-90FCCB45FB54}"/>
              </a:ext>
            </a:extLst>
          </p:cNvPr>
          <p:cNvGrpSpPr/>
          <p:nvPr/>
        </p:nvGrpSpPr>
        <p:grpSpPr>
          <a:xfrm>
            <a:off x="7980412" y="3062896"/>
            <a:ext cx="648072" cy="1109112"/>
            <a:chOff x="7377912" y="3133232"/>
            <a:chExt cx="648072" cy="110911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CD2C2E-37B1-49B1-BE7F-B4997F8DC3BC}"/>
                </a:ext>
              </a:extLst>
            </p:cNvPr>
            <p:cNvCxnSpPr/>
            <p:nvPr/>
          </p:nvCxnSpPr>
          <p:spPr>
            <a:xfrm flipV="1">
              <a:off x="7701948" y="3133232"/>
              <a:ext cx="0" cy="780855"/>
            </a:xfrm>
            <a:prstGeom prst="line">
              <a:avLst/>
            </a:prstGeom>
            <a:ln w="63500">
              <a:solidFill>
                <a:schemeClr val="accent4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02CEFFB-3183-46E7-9FBB-AAAEB774E0FD}"/>
                </a:ext>
              </a:extLst>
            </p:cNvPr>
            <p:cNvSpPr/>
            <p:nvPr/>
          </p:nvSpPr>
          <p:spPr>
            <a:xfrm>
              <a:off x="7377912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6" name="그룹 8">
            <a:extLst>
              <a:ext uri="{FF2B5EF4-FFF2-40B4-BE49-F238E27FC236}">
                <a16:creationId xmlns:a16="http://schemas.microsoft.com/office/drawing/2014/main" id="{8351D83C-BA82-4F0E-A243-1A6DCC53AF4E}"/>
              </a:ext>
            </a:extLst>
          </p:cNvPr>
          <p:cNvGrpSpPr/>
          <p:nvPr/>
        </p:nvGrpSpPr>
        <p:grpSpPr>
          <a:xfrm>
            <a:off x="10229008" y="3528314"/>
            <a:ext cx="648072" cy="1128950"/>
            <a:chOff x="10229008" y="3594272"/>
            <a:chExt cx="648072" cy="112895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0FCDACE-E5C4-486F-8408-CCBA40758B2D}"/>
                </a:ext>
              </a:extLst>
            </p:cNvPr>
            <p:cNvCxnSpPr/>
            <p:nvPr/>
          </p:nvCxnSpPr>
          <p:spPr>
            <a:xfrm flipV="1">
              <a:off x="10553044" y="3942367"/>
              <a:ext cx="0" cy="780855"/>
            </a:xfrm>
            <a:prstGeom prst="line">
              <a:avLst/>
            </a:prstGeom>
            <a:ln w="63500">
              <a:solidFill>
                <a:schemeClr val="accent5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295865-4756-4377-A86C-A971340B176B}"/>
                </a:ext>
              </a:extLst>
            </p:cNvPr>
            <p:cNvSpPr/>
            <p:nvPr/>
          </p:nvSpPr>
          <p:spPr>
            <a:xfrm>
              <a:off x="10229008" y="3594272"/>
              <a:ext cx="648072" cy="648072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BA49BB-C226-485E-A16B-5226E4EF1955}"/>
              </a:ext>
            </a:extLst>
          </p:cNvPr>
          <p:cNvSpPr txBox="1"/>
          <p:nvPr/>
        </p:nvSpPr>
        <p:spPr>
          <a:xfrm>
            <a:off x="10012984" y="286915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2021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FBA767-418F-4452-A449-E7DFC334C494}"/>
              </a:ext>
            </a:extLst>
          </p:cNvPr>
          <p:cNvSpPr txBox="1"/>
          <p:nvPr/>
        </p:nvSpPr>
        <p:spPr>
          <a:xfrm>
            <a:off x="9499214" y="4795792"/>
            <a:ext cx="21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lain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3DDC9-066D-49F6-B92C-CDC032D4B85D}"/>
              </a:ext>
            </a:extLst>
          </p:cNvPr>
          <p:cNvSpPr txBox="1"/>
          <p:nvPr/>
        </p:nvSpPr>
        <p:spPr>
          <a:xfrm>
            <a:off x="5515791" y="2871342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681A7-63A7-4079-B138-7805540560C5}"/>
              </a:ext>
            </a:extLst>
          </p:cNvPr>
          <p:cNvSpPr txBox="1"/>
          <p:nvPr/>
        </p:nvSpPr>
        <p:spPr>
          <a:xfrm>
            <a:off x="5002020" y="4797981"/>
            <a:ext cx="21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lain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B78FB8-4471-46DB-AF0D-1B5369237FE7}"/>
              </a:ext>
            </a:extLst>
          </p:cNvPr>
          <p:cNvSpPr txBox="1"/>
          <p:nvPr/>
        </p:nvSpPr>
        <p:spPr>
          <a:xfrm>
            <a:off x="1018597" y="2873530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DF45E-DA64-43DC-9398-3B55F40A4851}"/>
              </a:ext>
            </a:extLst>
          </p:cNvPr>
          <p:cNvSpPr txBox="1"/>
          <p:nvPr/>
        </p:nvSpPr>
        <p:spPr>
          <a:xfrm>
            <a:off x="504826" y="4800170"/>
            <a:ext cx="2107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Memperoleh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Penghargaan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Pegawai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Teladan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C53388-2587-4C73-B5A3-9766C682A699}"/>
              </a:ext>
            </a:extLst>
          </p:cNvPr>
          <p:cNvSpPr txBox="1"/>
          <p:nvPr/>
        </p:nvSpPr>
        <p:spPr>
          <a:xfrm>
            <a:off x="2833722" y="2499820"/>
            <a:ext cx="21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lain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068F59-01CB-4FAC-BB57-85890E4357D3}"/>
              </a:ext>
            </a:extLst>
          </p:cNvPr>
          <p:cNvSpPr txBox="1"/>
          <p:nvPr/>
        </p:nvSpPr>
        <p:spPr>
          <a:xfrm>
            <a:off x="3267194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69E13C-1336-49F6-A73E-ECF047413D74}"/>
              </a:ext>
            </a:extLst>
          </p:cNvPr>
          <p:cNvSpPr txBox="1"/>
          <p:nvPr/>
        </p:nvSpPr>
        <p:spPr>
          <a:xfrm>
            <a:off x="7250616" y="2613083"/>
            <a:ext cx="210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Yang lain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3B2A8-396D-4260-B526-CAAEF9B44214}"/>
              </a:ext>
            </a:extLst>
          </p:cNvPr>
          <p:cNvSpPr txBox="1"/>
          <p:nvPr/>
        </p:nvSpPr>
        <p:spPr>
          <a:xfrm>
            <a:off x="7764388" y="4446226"/>
            <a:ext cx="10801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2F6077-25C9-49FA-82AD-38A03CEF5F7D}"/>
              </a:ext>
            </a:extLst>
          </p:cNvPr>
          <p:cNvSpPr/>
          <p:nvPr/>
        </p:nvSpPr>
        <p:spPr>
          <a:xfrm>
            <a:off x="696697" y="802342"/>
            <a:ext cx="7381983" cy="26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Memang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success story </a:t>
            </a:r>
            <a:r>
              <a:rPr lang="en-US" dirty="0" err="1"/>
              <a:t>yg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BJBnya</a:t>
            </a:r>
            <a:r>
              <a:rPr lang="en-US" dirty="0"/>
              <a:t>.. </a:t>
            </a:r>
          </a:p>
          <a:p>
            <a:pPr algn="ctr"/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urg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punya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prestasi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BJB yang worth </a:t>
            </a: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ungkap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salahny</a:t>
            </a:r>
            <a:r>
              <a:rPr lang="en-US" dirty="0"/>
              <a:t>…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sebgai</a:t>
            </a:r>
            <a:r>
              <a:rPr lang="en-US" dirty="0"/>
              <a:t> The Most Motivated Person di </a:t>
            </a:r>
            <a:r>
              <a:rPr lang="en-US" dirty="0" err="1"/>
              <a:t>Cianjur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Pencapaian</a:t>
            </a:r>
            <a:r>
              <a:rPr lang="en-US" dirty="0"/>
              <a:t> Target </a:t>
            </a:r>
            <a:r>
              <a:rPr lang="en-US" dirty="0" err="1"/>
              <a:t>Kerja</a:t>
            </a:r>
            <a:r>
              <a:rPr lang="en-US" dirty="0"/>
              <a:t> 2020 - 2021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51EBCA-0705-4E6B-BABF-129D2E9F322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C9EEC8-0D19-42B8-B2EE-84F99588510B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D47B6E-185E-40A2-8D45-A807D528FA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50CEE4-DDDD-469F-8FC0-D26E81290EA8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6935261" y="2990957"/>
            <a:ext cx="1175608" cy="10882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A55B4-9D23-4308-885A-DEDA32A68331}"/>
              </a:ext>
            </a:extLst>
          </p:cNvPr>
          <p:cNvCxnSpPr>
            <a:cxnSpLocks/>
            <a:stCxn id="37" idx="85"/>
          </p:cNvCxnSpPr>
          <p:nvPr/>
        </p:nvCxnSpPr>
        <p:spPr>
          <a:xfrm flipH="1">
            <a:off x="6410266" y="4151603"/>
            <a:ext cx="419642" cy="42657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A42DA-BF99-40F9-A171-70875443F20E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68B5E-7AAB-463A-89CD-4912B7B80808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18BB750-E568-4032-A872-AB9602EF6ACD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5C9A7F-6AD0-4840-B2BF-95E26276CDB2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DF0193-DDB4-4FA6-A18B-8BFF227F5A35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E54CF6-21B0-4FEE-93D9-82AE87EE21FC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85FC8B-3658-49F8-8324-D074DED400B1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23B56-390C-470D-B44F-F0A1F588CE7F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C498A-15B2-4E59-A92A-E81DD766A13B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016C9-416E-407C-A7C3-C0F821B42291}"/>
              </a:ext>
            </a:extLst>
          </p:cNvPr>
          <p:cNvSpPr txBox="1"/>
          <p:nvPr/>
        </p:nvSpPr>
        <p:spPr>
          <a:xfrm>
            <a:off x="7796510" y="205346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264DC-14D7-4FF5-B96E-EC28FE117F8B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A4ABD-450D-4D94-B637-7A282FD447C0}"/>
              </a:ext>
            </a:extLst>
          </p:cNvPr>
          <p:cNvSpPr txBox="1"/>
          <p:nvPr/>
        </p:nvSpPr>
        <p:spPr>
          <a:xfrm>
            <a:off x="2346619" y="2895584"/>
            <a:ext cx="1731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Memperoleh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Dana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Pihak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Ketiga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Sebesar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30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Miliar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7BEAB-FE4E-4DE7-94CF-2227DD0CD8C7}"/>
              </a:ext>
            </a:extLst>
          </p:cNvPr>
          <p:cNvSpPr txBox="1"/>
          <p:nvPr/>
        </p:nvSpPr>
        <p:spPr>
          <a:xfrm>
            <a:off x="6724334" y="5047553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2AE39-817B-436D-BB6C-DE82A401162D}"/>
              </a:ext>
            </a:extLst>
          </p:cNvPr>
          <p:cNvSpPr txBox="1"/>
          <p:nvPr/>
        </p:nvSpPr>
        <p:spPr>
          <a:xfrm>
            <a:off x="8541016" y="1345251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918CF8-C97B-40B6-AAD4-D1BB67BC362D}"/>
              </a:ext>
            </a:extLst>
          </p:cNvPr>
          <p:cNvSpPr txBox="1"/>
          <p:nvPr/>
        </p:nvSpPr>
        <p:spPr>
          <a:xfrm>
            <a:off x="10072796" y="4079181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AC3BD-2644-4D4A-A977-150F72BB3641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FCCE0D-FC6F-4BFB-860F-7B9D7F932E8B}"/>
              </a:ext>
            </a:extLst>
          </p:cNvPr>
          <p:cNvSpPr txBox="1"/>
          <p:nvPr/>
        </p:nvSpPr>
        <p:spPr>
          <a:xfrm>
            <a:off x="940350" y="5460444"/>
            <a:ext cx="1731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E49ABD-3ACB-4FE8-A323-97FE16B1F886}"/>
              </a:ext>
            </a:extLst>
          </p:cNvPr>
          <p:cNvGrpSpPr/>
          <p:nvPr/>
        </p:nvGrpSpPr>
        <p:grpSpPr>
          <a:xfrm rot="20524197">
            <a:off x="5380079" y="2123158"/>
            <a:ext cx="2162030" cy="2094939"/>
            <a:chOff x="4140075" y="-227045"/>
            <a:chExt cx="3204683" cy="310523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D41E6E4-9F4B-4AF2-B608-81585ABC039C}"/>
                </a:ext>
              </a:extLst>
            </p:cNvPr>
            <p:cNvSpPr/>
            <p:nvPr/>
          </p:nvSpPr>
          <p:spPr>
            <a:xfrm>
              <a:off x="4140075" y="-227045"/>
              <a:ext cx="2889468" cy="3105238"/>
            </a:xfrm>
            <a:custGeom>
              <a:avLst/>
              <a:gdLst>
                <a:gd name="connsiteX0" fmla="*/ 2916809 w 2933700"/>
                <a:gd name="connsiteY0" fmla="*/ 1216399 h 3152775"/>
                <a:gd name="connsiteX1" fmla="*/ 2574861 w 2933700"/>
                <a:gd name="connsiteY1" fmla="*/ 1129721 h 3152775"/>
                <a:gd name="connsiteX2" fmla="*/ 2549144 w 2933700"/>
                <a:gd name="connsiteY2" fmla="*/ 1112576 h 3152775"/>
                <a:gd name="connsiteX3" fmla="*/ 2419604 w 2933700"/>
                <a:gd name="connsiteY3" fmla="*/ 923029 h 3152775"/>
                <a:gd name="connsiteX4" fmla="*/ 2414842 w 2933700"/>
                <a:gd name="connsiteY4" fmla="*/ 901121 h 3152775"/>
                <a:gd name="connsiteX5" fmla="*/ 2442464 w 2933700"/>
                <a:gd name="connsiteY5" fmla="*/ 646804 h 3152775"/>
                <a:gd name="connsiteX6" fmla="*/ 2421509 w 2933700"/>
                <a:gd name="connsiteY6" fmla="*/ 613466 h 3152775"/>
                <a:gd name="connsiteX7" fmla="*/ 2421509 w 2933700"/>
                <a:gd name="connsiteY7" fmla="*/ 613466 h 3152775"/>
                <a:gd name="connsiteX8" fmla="*/ 2426271 w 2933700"/>
                <a:gd name="connsiteY8" fmla="*/ 608704 h 3152775"/>
                <a:gd name="connsiteX9" fmla="*/ 2426271 w 2933700"/>
                <a:gd name="connsiteY9" fmla="*/ 608704 h 3152775"/>
                <a:gd name="connsiteX10" fmla="*/ 2485326 w 2933700"/>
                <a:gd name="connsiteY10" fmla="*/ 593464 h 3152775"/>
                <a:gd name="connsiteX11" fmla="*/ 2595817 w 2933700"/>
                <a:gd name="connsiteY11" fmla="*/ 596321 h 3152775"/>
                <a:gd name="connsiteX12" fmla="*/ 2649156 w 2933700"/>
                <a:gd name="connsiteY12" fmla="*/ 562984 h 3152775"/>
                <a:gd name="connsiteX13" fmla="*/ 2660586 w 2933700"/>
                <a:gd name="connsiteY13" fmla="*/ 525836 h 3152775"/>
                <a:gd name="connsiteX14" fmla="*/ 2697734 w 2933700"/>
                <a:gd name="connsiteY14" fmla="*/ 465829 h 3152775"/>
                <a:gd name="connsiteX15" fmla="*/ 2698686 w 2933700"/>
                <a:gd name="connsiteY15" fmla="*/ 463924 h 3152775"/>
                <a:gd name="connsiteX16" fmla="*/ 2720594 w 2933700"/>
                <a:gd name="connsiteY16" fmla="*/ 445826 h 3152775"/>
                <a:gd name="connsiteX17" fmla="*/ 2738692 w 2933700"/>
                <a:gd name="connsiteY17" fmla="*/ 422966 h 3152775"/>
                <a:gd name="connsiteX18" fmla="*/ 2721546 w 2933700"/>
                <a:gd name="connsiteY18" fmla="*/ 377246 h 3152775"/>
                <a:gd name="connsiteX19" fmla="*/ 2717736 w 2933700"/>
                <a:gd name="connsiteY19" fmla="*/ 332479 h 3152775"/>
                <a:gd name="connsiteX20" fmla="*/ 2729167 w 2933700"/>
                <a:gd name="connsiteY20" fmla="*/ 265804 h 3152775"/>
                <a:gd name="connsiteX21" fmla="*/ 2732976 w 2933700"/>
                <a:gd name="connsiteY21" fmla="*/ 214369 h 3152775"/>
                <a:gd name="connsiteX22" fmla="*/ 2732976 w 2933700"/>
                <a:gd name="connsiteY22" fmla="*/ 214369 h 3152775"/>
                <a:gd name="connsiteX23" fmla="*/ 2752979 w 2933700"/>
                <a:gd name="connsiteY23" fmla="*/ 200081 h 3152775"/>
                <a:gd name="connsiteX24" fmla="*/ 2782506 w 2933700"/>
                <a:gd name="connsiteY24" fmla="*/ 180079 h 3152775"/>
                <a:gd name="connsiteX25" fmla="*/ 2769171 w 2933700"/>
                <a:gd name="connsiteY25" fmla="*/ 141026 h 3152775"/>
                <a:gd name="connsiteX26" fmla="*/ 2749169 w 2933700"/>
                <a:gd name="connsiteY26" fmla="*/ 116261 h 3152775"/>
                <a:gd name="connsiteX27" fmla="*/ 2611056 w 2933700"/>
                <a:gd name="connsiteY27" fmla="*/ 17201 h 3152775"/>
                <a:gd name="connsiteX28" fmla="*/ 2487231 w 2933700"/>
                <a:gd name="connsiteY28" fmla="*/ 12439 h 3152775"/>
                <a:gd name="connsiteX29" fmla="*/ 2398649 w 2933700"/>
                <a:gd name="connsiteY29" fmla="*/ 41014 h 3152775"/>
                <a:gd name="connsiteX30" fmla="*/ 2311019 w 2933700"/>
                <a:gd name="connsiteY30" fmla="*/ 110546 h 3152775"/>
                <a:gd name="connsiteX31" fmla="*/ 2268156 w 2933700"/>
                <a:gd name="connsiteY31" fmla="*/ 326764 h 3152775"/>
                <a:gd name="connsiteX32" fmla="*/ 2232914 w 2933700"/>
                <a:gd name="connsiteY32" fmla="*/ 382009 h 3152775"/>
                <a:gd name="connsiteX33" fmla="*/ 2202434 w 2933700"/>
                <a:gd name="connsiteY33" fmla="*/ 373436 h 3152775"/>
                <a:gd name="connsiteX34" fmla="*/ 2121471 w 2933700"/>
                <a:gd name="connsiteY34" fmla="*/ 290569 h 3152775"/>
                <a:gd name="connsiteX35" fmla="*/ 2033841 w 2933700"/>
                <a:gd name="connsiteY35" fmla="*/ 268661 h 3152775"/>
                <a:gd name="connsiteX36" fmla="*/ 1955736 w 2933700"/>
                <a:gd name="connsiteY36" fmla="*/ 313429 h 3152775"/>
                <a:gd name="connsiteX37" fmla="*/ 1863344 w 2933700"/>
                <a:gd name="connsiteY37" fmla="*/ 352481 h 3152775"/>
                <a:gd name="connsiteX38" fmla="*/ 1585214 w 2933700"/>
                <a:gd name="connsiteY38" fmla="*/ 398201 h 3152775"/>
                <a:gd name="connsiteX39" fmla="*/ 1358519 w 2933700"/>
                <a:gd name="connsiteY39" fmla="*/ 575366 h 3152775"/>
                <a:gd name="connsiteX40" fmla="*/ 1212786 w 2933700"/>
                <a:gd name="connsiteY40" fmla="*/ 991609 h 3152775"/>
                <a:gd name="connsiteX41" fmla="*/ 1268031 w 2933700"/>
                <a:gd name="connsiteY41" fmla="*/ 1056379 h 3152775"/>
                <a:gd name="connsiteX42" fmla="*/ 1271841 w 2933700"/>
                <a:gd name="connsiteY42" fmla="*/ 1058284 h 3152775"/>
                <a:gd name="connsiteX43" fmla="*/ 1263269 w 2933700"/>
                <a:gd name="connsiteY43" fmla="*/ 1069714 h 3152775"/>
                <a:gd name="connsiteX44" fmla="*/ 1077531 w 2933700"/>
                <a:gd name="connsiteY44" fmla="*/ 1262119 h 3152775"/>
                <a:gd name="connsiteX45" fmla="*/ 1076579 w 2933700"/>
                <a:gd name="connsiteY45" fmla="*/ 1310696 h 3152775"/>
                <a:gd name="connsiteX46" fmla="*/ 1098486 w 2933700"/>
                <a:gd name="connsiteY46" fmla="*/ 1351654 h 3152775"/>
                <a:gd name="connsiteX47" fmla="*/ 1085151 w 2933700"/>
                <a:gd name="connsiteY47" fmla="*/ 1518341 h 3152775"/>
                <a:gd name="connsiteX48" fmla="*/ 1065149 w 2933700"/>
                <a:gd name="connsiteY48" fmla="*/ 1900294 h 3152775"/>
                <a:gd name="connsiteX49" fmla="*/ 1043241 w 2933700"/>
                <a:gd name="connsiteY49" fmla="*/ 1912676 h 3152775"/>
                <a:gd name="connsiteX50" fmla="*/ 746061 w 2933700"/>
                <a:gd name="connsiteY50" fmla="*/ 1781231 h 3152775"/>
                <a:gd name="connsiteX51" fmla="*/ 727964 w 2933700"/>
                <a:gd name="connsiteY51" fmla="*/ 1768849 h 3152775"/>
                <a:gd name="connsiteX52" fmla="*/ 621284 w 2933700"/>
                <a:gd name="connsiteY52" fmla="*/ 1670741 h 3152775"/>
                <a:gd name="connsiteX53" fmla="*/ 600329 w 2933700"/>
                <a:gd name="connsiteY53" fmla="*/ 1646929 h 3152775"/>
                <a:gd name="connsiteX54" fmla="*/ 545084 w 2933700"/>
                <a:gd name="connsiteY54" fmla="*/ 1553584 h 3152775"/>
                <a:gd name="connsiteX55" fmla="*/ 458406 w 2933700"/>
                <a:gd name="connsiteY55" fmla="*/ 1531676 h 3152775"/>
                <a:gd name="connsiteX56" fmla="*/ 375539 w 2933700"/>
                <a:gd name="connsiteY56" fmla="*/ 1581206 h 3152775"/>
                <a:gd name="connsiteX57" fmla="*/ 367919 w 2933700"/>
                <a:gd name="connsiteY57" fmla="*/ 1617401 h 3152775"/>
                <a:gd name="connsiteX58" fmla="*/ 362204 w 2933700"/>
                <a:gd name="connsiteY58" fmla="*/ 1621211 h 3152775"/>
                <a:gd name="connsiteX59" fmla="*/ 341249 w 2933700"/>
                <a:gd name="connsiteY59" fmla="*/ 1627879 h 3152775"/>
                <a:gd name="connsiteX60" fmla="*/ 105981 w 2933700"/>
                <a:gd name="connsiteY60" fmla="*/ 1765991 h 3152775"/>
                <a:gd name="connsiteX61" fmla="*/ 6921 w 2933700"/>
                <a:gd name="connsiteY61" fmla="*/ 1906961 h 3152775"/>
                <a:gd name="connsiteX62" fmla="*/ 25971 w 2933700"/>
                <a:gd name="connsiteY62" fmla="*/ 1963159 h 3152775"/>
                <a:gd name="connsiteX63" fmla="*/ 105981 w 2933700"/>
                <a:gd name="connsiteY63" fmla="*/ 1961254 h 3152775"/>
                <a:gd name="connsiteX64" fmla="*/ 272669 w 2933700"/>
                <a:gd name="connsiteY64" fmla="*/ 1891721 h 3152775"/>
                <a:gd name="connsiteX65" fmla="*/ 370776 w 2933700"/>
                <a:gd name="connsiteY65" fmla="*/ 1880291 h 3152775"/>
                <a:gd name="connsiteX66" fmla="*/ 459359 w 2933700"/>
                <a:gd name="connsiteY66" fmla="*/ 1869814 h 3152775"/>
                <a:gd name="connsiteX67" fmla="*/ 424116 w 2933700"/>
                <a:gd name="connsiteY67" fmla="*/ 2043169 h 3152775"/>
                <a:gd name="connsiteX68" fmla="*/ 439356 w 2933700"/>
                <a:gd name="connsiteY68" fmla="*/ 2071744 h 3152775"/>
                <a:gd name="connsiteX69" fmla="*/ 1011809 w 2933700"/>
                <a:gd name="connsiteY69" fmla="*/ 2313679 h 3152775"/>
                <a:gd name="connsiteX70" fmla="*/ 1171829 w 2933700"/>
                <a:gd name="connsiteY70" fmla="*/ 2384164 h 3152775"/>
                <a:gd name="connsiteX71" fmla="*/ 1314704 w 2933700"/>
                <a:gd name="connsiteY71" fmla="*/ 2327966 h 3152775"/>
                <a:gd name="connsiteX72" fmla="*/ 1398524 w 2933700"/>
                <a:gd name="connsiteY72" fmla="*/ 2157469 h 3152775"/>
                <a:gd name="connsiteX73" fmla="*/ 1503299 w 2933700"/>
                <a:gd name="connsiteY73" fmla="*/ 1907914 h 3152775"/>
                <a:gd name="connsiteX74" fmla="*/ 1674749 w 2933700"/>
                <a:gd name="connsiteY74" fmla="*/ 2120321 h 3152775"/>
                <a:gd name="connsiteX75" fmla="*/ 1678559 w 2933700"/>
                <a:gd name="connsiteY75" fmla="*/ 2155564 h 3152775"/>
                <a:gd name="connsiteX76" fmla="*/ 1382331 w 2933700"/>
                <a:gd name="connsiteY76" fmla="*/ 2868034 h 3152775"/>
                <a:gd name="connsiteX77" fmla="*/ 1374711 w 2933700"/>
                <a:gd name="connsiteY77" fmla="*/ 2886132 h 3152775"/>
                <a:gd name="connsiteX78" fmla="*/ 1340421 w 2933700"/>
                <a:gd name="connsiteY78" fmla="*/ 2912801 h 3152775"/>
                <a:gd name="connsiteX79" fmla="*/ 1325181 w 2933700"/>
                <a:gd name="connsiteY79" fmla="*/ 2924232 h 3152775"/>
                <a:gd name="connsiteX80" fmla="*/ 1284224 w 2933700"/>
                <a:gd name="connsiteY80" fmla="*/ 3113779 h 3152775"/>
                <a:gd name="connsiteX81" fmla="*/ 1300416 w 2933700"/>
                <a:gd name="connsiteY81" fmla="*/ 3126162 h 3152775"/>
                <a:gd name="connsiteX82" fmla="*/ 1475676 w 2933700"/>
                <a:gd name="connsiteY82" fmla="*/ 3136639 h 3152775"/>
                <a:gd name="connsiteX83" fmla="*/ 1504251 w 2933700"/>
                <a:gd name="connsiteY83" fmla="*/ 3114732 h 3152775"/>
                <a:gd name="connsiteX84" fmla="*/ 1522349 w 2933700"/>
                <a:gd name="connsiteY84" fmla="*/ 3101396 h 3152775"/>
                <a:gd name="connsiteX85" fmla="*/ 1700466 w 2933700"/>
                <a:gd name="connsiteY85" fmla="*/ 3151879 h 3152775"/>
                <a:gd name="connsiteX86" fmla="*/ 1864296 w 2933700"/>
                <a:gd name="connsiteY86" fmla="*/ 3148069 h 3152775"/>
                <a:gd name="connsiteX87" fmla="*/ 1930971 w 2933700"/>
                <a:gd name="connsiteY87" fmla="*/ 3117589 h 3152775"/>
                <a:gd name="connsiteX88" fmla="*/ 1919541 w 2933700"/>
                <a:gd name="connsiteY88" fmla="*/ 3057582 h 3152775"/>
                <a:gd name="connsiteX89" fmla="*/ 1849056 w 2933700"/>
                <a:gd name="connsiteY89" fmla="*/ 3047104 h 3152775"/>
                <a:gd name="connsiteX90" fmla="*/ 1731899 w 2933700"/>
                <a:gd name="connsiteY90" fmla="*/ 3031864 h 3152775"/>
                <a:gd name="connsiteX91" fmla="*/ 1653794 w 2933700"/>
                <a:gd name="connsiteY91" fmla="*/ 2957569 h 3152775"/>
                <a:gd name="connsiteX92" fmla="*/ 1731899 w 2933700"/>
                <a:gd name="connsiteY92" fmla="*/ 2977571 h 3152775"/>
                <a:gd name="connsiteX93" fmla="*/ 1758569 w 2933700"/>
                <a:gd name="connsiteY93" fmla="*/ 2964236 h 3152775"/>
                <a:gd name="connsiteX94" fmla="*/ 2045271 w 2933700"/>
                <a:gd name="connsiteY94" fmla="*/ 2250814 h 3152775"/>
                <a:gd name="connsiteX95" fmla="*/ 2063369 w 2933700"/>
                <a:gd name="connsiteY95" fmla="*/ 2090794 h 3152775"/>
                <a:gd name="connsiteX96" fmla="*/ 1989074 w 2933700"/>
                <a:gd name="connsiteY96" fmla="*/ 1882196 h 3152775"/>
                <a:gd name="connsiteX97" fmla="*/ 1919541 w 2933700"/>
                <a:gd name="connsiteY97" fmla="*/ 1741226 h 3152775"/>
                <a:gd name="connsiteX98" fmla="*/ 1962404 w 2933700"/>
                <a:gd name="connsiteY98" fmla="*/ 1698364 h 3152775"/>
                <a:gd name="connsiteX99" fmla="*/ 1955736 w 2933700"/>
                <a:gd name="connsiteY99" fmla="*/ 1662169 h 3152775"/>
                <a:gd name="connsiteX100" fmla="*/ 1892871 w 2933700"/>
                <a:gd name="connsiteY100" fmla="*/ 1337366 h 3152775"/>
                <a:gd name="connsiteX101" fmla="*/ 1904301 w 2933700"/>
                <a:gd name="connsiteY101" fmla="*/ 1308791 h 3152775"/>
                <a:gd name="connsiteX102" fmla="*/ 2181479 w 2933700"/>
                <a:gd name="connsiteY102" fmla="*/ 1113529 h 3152775"/>
                <a:gd name="connsiteX103" fmla="*/ 2204339 w 2933700"/>
                <a:gd name="connsiteY103" fmla="*/ 1116386 h 3152775"/>
                <a:gd name="connsiteX104" fmla="*/ 2305304 w 2933700"/>
                <a:gd name="connsiteY104" fmla="*/ 1225924 h 3152775"/>
                <a:gd name="connsiteX105" fmla="*/ 2608199 w 2933700"/>
                <a:gd name="connsiteY105" fmla="*/ 1395469 h 3152775"/>
                <a:gd name="connsiteX106" fmla="*/ 2902521 w 2933700"/>
                <a:gd name="connsiteY106" fmla="*/ 1445951 h 3152775"/>
                <a:gd name="connsiteX107" fmla="*/ 2912999 w 2933700"/>
                <a:gd name="connsiteY107" fmla="*/ 1435474 h 3152775"/>
                <a:gd name="connsiteX108" fmla="*/ 2933954 w 2933700"/>
                <a:gd name="connsiteY108" fmla="*/ 1239259 h 3152775"/>
                <a:gd name="connsiteX109" fmla="*/ 2916809 w 2933700"/>
                <a:gd name="connsiteY109" fmla="*/ 1216399 h 3152775"/>
                <a:gd name="connsiteX110" fmla="*/ 1512824 w 2933700"/>
                <a:gd name="connsiteY110" fmla="*/ 846829 h 3152775"/>
                <a:gd name="connsiteX111" fmla="*/ 1561401 w 2933700"/>
                <a:gd name="connsiteY111" fmla="*/ 754436 h 3152775"/>
                <a:gd name="connsiteX112" fmla="*/ 1658556 w 2933700"/>
                <a:gd name="connsiteY112" fmla="*/ 705859 h 3152775"/>
                <a:gd name="connsiteX113" fmla="*/ 1512824 w 2933700"/>
                <a:gd name="connsiteY113" fmla="*/ 846829 h 31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933700" h="3152775">
                  <a:moveTo>
                    <a:pt x="2916809" y="1216399"/>
                  </a:moveTo>
                  <a:cubicBezTo>
                    <a:pt x="2802509" y="1187824"/>
                    <a:pt x="2689161" y="1158296"/>
                    <a:pt x="2574861" y="1129721"/>
                  </a:cubicBezTo>
                  <a:cubicBezTo>
                    <a:pt x="2563431" y="1126864"/>
                    <a:pt x="2555811" y="1123054"/>
                    <a:pt x="2549144" y="1112576"/>
                  </a:cubicBezTo>
                  <a:cubicBezTo>
                    <a:pt x="2506281" y="1048759"/>
                    <a:pt x="2462467" y="985894"/>
                    <a:pt x="2419604" y="923029"/>
                  </a:cubicBezTo>
                  <a:cubicBezTo>
                    <a:pt x="2414842" y="916361"/>
                    <a:pt x="2411984" y="910646"/>
                    <a:pt x="2414842" y="901121"/>
                  </a:cubicBezTo>
                  <a:cubicBezTo>
                    <a:pt x="2437701" y="818254"/>
                    <a:pt x="2444369" y="732529"/>
                    <a:pt x="2442464" y="646804"/>
                  </a:cubicBezTo>
                  <a:cubicBezTo>
                    <a:pt x="2442464" y="629659"/>
                    <a:pt x="2440559" y="617276"/>
                    <a:pt x="2421509" y="613466"/>
                  </a:cubicBezTo>
                  <a:cubicBezTo>
                    <a:pt x="2421509" y="613466"/>
                    <a:pt x="2421509" y="613466"/>
                    <a:pt x="2421509" y="613466"/>
                  </a:cubicBezTo>
                  <a:cubicBezTo>
                    <a:pt x="2423414" y="611561"/>
                    <a:pt x="2424367" y="610609"/>
                    <a:pt x="2426271" y="608704"/>
                  </a:cubicBezTo>
                  <a:lnTo>
                    <a:pt x="2426271" y="608704"/>
                  </a:lnTo>
                  <a:cubicBezTo>
                    <a:pt x="2448179" y="611561"/>
                    <a:pt x="2466276" y="599179"/>
                    <a:pt x="2485326" y="593464"/>
                  </a:cubicBezTo>
                  <a:cubicBezTo>
                    <a:pt x="2522474" y="582986"/>
                    <a:pt x="2557717" y="573461"/>
                    <a:pt x="2595817" y="596321"/>
                  </a:cubicBezTo>
                  <a:cubicBezTo>
                    <a:pt x="2626296" y="615371"/>
                    <a:pt x="2647251" y="600131"/>
                    <a:pt x="2649156" y="562984"/>
                  </a:cubicBezTo>
                  <a:cubicBezTo>
                    <a:pt x="2650109" y="549649"/>
                    <a:pt x="2655824" y="538219"/>
                    <a:pt x="2660586" y="525836"/>
                  </a:cubicBezTo>
                  <a:cubicBezTo>
                    <a:pt x="2670111" y="502976"/>
                    <a:pt x="2681542" y="483926"/>
                    <a:pt x="2697734" y="465829"/>
                  </a:cubicBezTo>
                  <a:cubicBezTo>
                    <a:pt x="2697734" y="464876"/>
                    <a:pt x="2698686" y="463924"/>
                    <a:pt x="2698686" y="463924"/>
                  </a:cubicBezTo>
                  <a:cubicBezTo>
                    <a:pt x="2697734" y="447731"/>
                    <a:pt x="2707259" y="443921"/>
                    <a:pt x="2720594" y="445826"/>
                  </a:cubicBezTo>
                  <a:cubicBezTo>
                    <a:pt x="2739644" y="447731"/>
                    <a:pt x="2741549" y="436301"/>
                    <a:pt x="2738692" y="422966"/>
                  </a:cubicBezTo>
                  <a:cubicBezTo>
                    <a:pt x="2734881" y="406774"/>
                    <a:pt x="2727261" y="392486"/>
                    <a:pt x="2721546" y="377246"/>
                  </a:cubicBezTo>
                  <a:cubicBezTo>
                    <a:pt x="2715831" y="362959"/>
                    <a:pt x="2708211" y="346766"/>
                    <a:pt x="2717736" y="332479"/>
                  </a:cubicBezTo>
                  <a:cubicBezTo>
                    <a:pt x="2731071" y="311524"/>
                    <a:pt x="2729167" y="288664"/>
                    <a:pt x="2729167" y="265804"/>
                  </a:cubicBezTo>
                  <a:cubicBezTo>
                    <a:pt x="2730119" y="248659"/>
                    <a:pt x="2725356" y="231514"/>
                    <a:pt x="2732976" y="214369"/>
                  </a:cubicBezTo>
                  <a:cubicBezTo>
                    <a:pt x="2732976" y="214369"/>
                    <a:pt x="2732976" y="214369"/>
                    <a:pt x="2732976" y="214369"/>
                  </a:cubicBezTo>
                  <a:cubicBezTo>
                    <a:pt x="2739644" y="209606"/>
                    <a:pt x="2746311" y="205796"/>
                    <a:pt x="2752979" y="200081"/>
                  </a:cubicBezTo>
                  <a:cubicBezTo>
                    <a:pt x="2762504" y="191509"/>
                    <a:pt x="2782506" y="199129"/>
                    <a:pt x="2782506" y="180079"/>
                  </a:cubicBezTo>
                  <a:cubicBezTo>
                    <a:pt x="2782506" y="166744"/>
                    <a:pt x="2777744" y="152456"/>
                    <a:pt x="2769171" y="141026"/>
                  </a:cubicBezTo>
                  <a:cubicBezTo>
                    <a:pt x="2762504" y="132454"/>
                    <a:pt x="2756789" y="123881"/>
                    <a:pt x="2749169" y="116261"/>
                  </a:cubicBezTo>
                  <a:cubicBezTo>
                    <a:pt x="2709164" y="75304"/>
                    <a:pt x="2662492" y="41966"/>
                    <a:pt x="2611056" y="17201"/>
                  </a:cubicBezTo>
                  <a:cubicBezTo>
                    <a:pt x="2571051" y="-2801"/>
                    <a:pt x="2529142" y="-6611"/>
                    <a:pt x="2487231" y="12439"/>
                  </a:cubicBezTo>
                  <a:cubicBezTo>
                    <a:pt x="2458656" y="24821"/>
                    <a:pt x="2429129" y="34346"/>
                    <a:pt x="2398649" y="41014"/>
                  </a:cubicBezTo>
                  <a:cubicBezTo>
                    <a:pt x="2357692" y="49586"/>
                    <a:pt x="2329117" y="72446"/>
                    <a:pt x="2311019" y="110546"/>
                  </a:cubicBezTo>
                  <a:cubicBezTo>
                    <a:pt x="2277681" y="179126"/>
                    <a:pt x="2264346" y="251516"/>
                    <a:pt x="2268156" y="326764"/>
                  </a:cubicBezTo>
                  <a:cubicBezTo>
                    <a:pt x="2270061" y="357244"/>
                    <a:pt x="2262442" y="373436"/>
                    <a:pt x="2232914" y="382009"/>
                  </a:cubicBezTo>
                  <a:cubicBezTo>
                    <a:pt x="2218626" y="385819"/>
                    <a:pt x="2211959" y="384866"/>
                    <a:pt x="2202434" y="373436"/>
                  </a:cubicBezTo>
                  <a:cubicBezTo>
                    <a:pt x="2177669" y="342956"/>
                    <a:pt x="2151951" y="314381"/>
                    <a:pt x="2121471" y="290569"/>
                  </a:cubicBezTo>
                  <a:cubicBezTo>
                    <a:pt x="2095754" y="270566"/>
                    <a:pt x="2067179" y="261994"/>
                    <a:pt x="2033841" y="268661"/>
                  </a:cubicBezTo>
                  <a:cubicBezTo>
                    <a:pt x="2002409" y="275329"/>
                    <a:pt x="1979549" y="295331"/>
                    <a:pt x="1955736" y="313429"/>
                  </a:cubicBezTo>
                  <a:cubicBezTo>
                    <a:pt x="1928114" y="334384"/>
                    <a:pt x="1897634" y="346766"/>
                    <a:pt x="1863344" y="352481"/>
                  </a:cubicBezTo>
                  <a:cubicBezTo>
                    <a:pt x="1770951" y="367721"/>
                    <a:pt x="1677606" y="382961"/>
                    <a:pt x="1585214" y="398201"/>
                  </a:cubicBezTo>
                  <a:cubicBezTo>
                    <a:pt x="1478534" y="416299"/>
                    <a:pt x="1396619" y="467734"/>
                    <a:pt x="1358519" y="575366"/>
                  </a:cubicBezTo>
                  <a:cubicBezTo>
                    <a:pt x="1310894" y="714431"/>
                    <a:pt x="1260411" y="852544"/>
                    <a:pt x="1212786" y="991609"/>
                  </a:cubicBezTo>
                  <a:cubicBezTo>
                    <a:pt x="1194689" y="1044949"/>
                    <a:pt x="1212786" y="1064951"/>
                    <a:pt x="1268031" y="1056379"/>
                  </a:cubicBezTo>
                  <a:cubicBezTo>
                    <a:pt x="1268984" y="1056379"/>
                    <a:pt x="1270889" y="1057331"/>
                    <a:pt x="1271841" y="1058284"/>
                  </a:cubicBezTo>
                  <a:cubicBezTo>
                    <a:pt x="1271841" y="1063999"/>
                    <a:pt x="1266126" y="1065904"/>
                    <a:pt x="1263269" y="1069714"/>
                  </a:cubicBezTo>
                  <a:cubicBezTo>
                    <a:pt x="1201356" y="1133531"/>
                    <a:pt x="1139444" y="1197349"/>
                    <a:pt x="1077531" y="1262119"/>
                  </a:cubicBezTo>
                  <a:cubicBezTo>
                    <a:pt x="1054671" y="1285931"/>
                    <a:pt x="1055624" y="1284979"/>
                    <a:pt x="1076579" y="1310696"/>
                  </a:cubicBezTo>
                  <a:cubicBezTo>
                    <a:pt x="1086104" y="1322126"/>
                    <a:pt x="1104201" y="1329746"/>
                    <a:pt x="1098486" y="1351654"/>
                  </a:cubicBezTo>
                  <a:cubicBezTo>
                    <a:pt x="1085151" y="1406899"/>
                    <a:pt x="1085151" y="1462144"/>
                    <a:pt x="1085151" y="1518341"/>
                  </a:cubicBezTo>
                  <a:cubicBezTo>
                    <a:pt x="1085151" y="1645976"/>
                    <a:pt x="1090866" y="1773611"/>
                    <a:pt x="1065149" y="1900294"/>
                  </a:cubicBezTo>
                  <a:cubicBezTo>
                    <a:pt x="1061339" y="1917439"/>
                    <a:pt x="1059434" y="1920296"/>
                    <a:pt x="1043241" y="1912676"/>
                  </a:cubicBezTo>
                  <a:cubicBezTo>
                    <a:pt x="944181" y="1867909"/>
                    <a:pt x="845121" y="1825046"/>
                    <a:pt x="746061" y="1781231"/>
                  </a:cubicBezTo>
                  <a:cubicBezTo>
                    <a:pt x="739394" y="1778374"/>
                    <a:pt x="732726" y="1776469"/>
                    <a:pt x="727964" y="1768849"/>
                  </a:cubicBezTo>
                  <a:cubicBezTo>
                    <a:pt x="700341" y="1727891"/>
                    <a:pt x="661289" y="1698364"/>
                    <a:pt x="621284" y="1670741"/>
                  </a:cubicBezTo>
                  <a:cubicBezTo>
                    <a:pt x="611759" y="1665026"/>
                    <a:pt x="605091" y="1657406"/>
                    <a:pt x="600329" y="1646929"/>
                  </a:cubicBezTo>
                  <a:cubicBezTo>
                    <a:pt x="584136" y="1614544"/>
                    <a:pt x="567944" y="1582159"/>
                    <a:pt x="545084" y="1553584"/>
                  </a:cubicBezTo>
                  <a:cubicBezTo>
                    <a:pt x="519366" y="1520246"/>
                    <a:pt x="497459" y="1515484"/>
                    <a:pt x="458406" y="1531676"/>
                  </a:cubicBezTo>
                  <a:cubicBezTo>
                    <a:pt x="428879" y="1545011"/>
                    <a:pt x="403161" y="1564061"/>
                    <a:pt x="375539" y="1581206"/>
                  </a:cubicBezTo>
                  <a:cubicBezTo>
                    <a:pt x="359346" y="1591684"/>
                    <a:pt x="346011" y="1600256"/>
                    <a:pt x="367919" y="1617401"/>
                  </a:cubicBezTo>
                  <a:cubicBezTo>
                    <a:pt x="365061" y="1619306"/>
                    <a:pt x="364109" y="1620259"/>
                    <a:pt x="362204" y="1621211"/>
                  </a:cubicBezTo>
                  <a:cubicBezTo>
                    <a:pt x="355536" y="1623116"/>
                    <a:pt x="347916" y="1625021"/>
                    <a:pt x="341249" y="1627879"/>
                  </a:cubicBezTo>
                  <a:cubicBezTo>
                    <a:pt x="251714" y="1655501"/>
                    <a:pt x="169799" y="1694554"/>
                    <a:pt x="105981" y="1765991"/>
                  </a:cubicBezTo>
                  <a:cubicBezTo>
                    <a:pt x="66929" y="1808854"/>
                    <a:pt x="30734" y="1853621"/>
                    <a:pt x="6921" y="1906961"/>
                  </a:cubicBezTo>
                  <a:cubicBezTo>
                    <a:pt x="-6414" y="1936489"/>
                    <a:pt x="-699" y="1946966"/>
                    <a:pt x="25971" y="1963159"/>
                  </a:cubicBezTo>
                  <a:cubicBezTo>
                    <a:pt x="53594" y="1980304"/>
                    <a:pt x="79311" y="1979351"/>
                    <a:pt x="105981" y="1961254"/>
                  </a:cubicBezTo>
                  <a:cubicBezTo>
                    <a:pt x="156464" y="1926964"/>
                    <a:pt x="210756" y="1899341"/>
                    <a:pt x="272669" y="1891721"/>
                  </a:cubicBezTo>
                  <a:cubicBezTo>
                    <a:pt x="305054" y="1887911"/>
                    <a:pt x="338391" y="1883149"/>
                    <a:pt x="370776" y="1880291"/>
                  </a:cubicBezTo>
                  <a:cubicBezTo>
                    <a:pt x="400304" y="1878386"/>
                    <a:pt x="429831" y="1868861"/>
                    <a:pt x="459359" y="1869814"/>
                  </a:cubicBezTo>
                  <a:cubicBezTo>
                    <a:pt x="447929" y="1928869"/>
                    <a:pt x="437451" y="1986971"/>
                    <a:pt x="424116" y="2043169"/>
                  </a:cubicBezTo>
                  <a:cubicBezTo>
                    <a:pt x="420306" y="2060314"/>
                    <a:pt x="424116" y="2066029"/>
                    <a:pt x="439356" y="2071744"/>
                  </a:cubicBezTo>
                  <a:cubicBezTo>
                    <a:pt x="633666" y="2143182"/>
                    <a:pt x="824166" y="2224144"/>
                    <a:pt x="1011809" y="2313679"/>
                  </a:cubicBezTo>
                  <a:cubicBezTo>
                    <a:pt x="1064196" y="2339396"/>
                    <a:pt x="1114679" y="2369876"/>
                    <a:pt x="1171829" y="2384164"/>
                  </a:cubicBezTo>
                  <a:cubicBezTo>
                    <a:pt x="1238504" y="2401309"/>
                    <a:pt x="1277556" y="2386069"/>
                    <a:pt x="1314704" y="2327966"/>
                  </a:cubicBezTo>
                  <a:cubicBezTo>
                    <a:pt x="1348994" y="2274626"/>
                    <a:pt x="1373759" y="2215571"/>
                    <a:pt x="1398524" y="2157469"/>
                  </a:cubicBezTo>
                  <a:cubicBezTo>
                    <a:pt x="1433766" y="2075554"/>
                    <a:pt x="1468056" y="1992686"/>
                    <a:pt x="1503299" y="1907914"/>
                  </a:cubicBezTo>
                  <a:cubicBezTo>
                    <a:pt x="1560449" y="1979351"/>
                    <a:pt x="1617599" y="2050789"/>
                    <a:pt x="1674749" y="2120321"/>
                  </a:cubicBezTo>
                  <a:cubicBezTo>
                    <a:pt x="1684274" y="2132704"/>
                    <a:pt x="1684274" y="2141276"/>
                    <a:pt x="1678559" y="2155564"/>
                  </a:cubicBezTo>
                  <a:cubicBezTo>
                    <a:pt x="1579499" y="2392736"/>
                    <a:pt x="1481391" y="2630861"/>
                    <a:pt x="1382331" y="2868034"/>
                  </a:cubicBezTo>
                  <a:cubicBezTo>
                    <a:pt x="1379474" y="2873749"/>
                    <a:pt x="1375664" y="2879464"/>
                    <a:pt x="1374711" y="2886132"/>
                  </a:cubicBezTo>
                  <a:cubicBezTo>
                    <a:pt x="1371854" y="2909944"/>
                    <a:pt x="1362329" y="2918516"/>
                    <a:pt x="1340421" y="2912801"/>
                  </a:cubicBezTo>
                  <a:cubicBezTo>
                    <a:pt x="1328039" y="2909944"/>
                    <a:pt x="1328039" y="2919469"/>
                    <a:pt x="1325181" y="2924232"/>
                  </a:cubicBezTo>
                  <a:cubicBezTo>
                    <a:pt x="1287081" y="2982334"/>
                    <a:pt x="1281366" y="3047104"/>
                    <a:pt x="1284224" y="3113779"/>
                  </a:cubicBezTo>
                  <a:cubicBezTo>
                    <a:pt x="1285176" y="3126162"/>
                    <a:pt x="1291844" y="3125209"/>
                    <a:pt x="1300416" y="3126162"/>
                  </a:cubicBezTo>
                  <a:cubicBezTo>
                    <a:pt x="1358519" y="3129019"/>
                    <a:pt x="1417574" y="3131876"/>
                    <a:pt x="1475676" y="3136639"/>
                  </a:cubicBezTo>
                  <a:cubicBezTo>
                    <a:pt x="1493774" y="3137591"/>
                    <a:pt x="1505204" y="3136639"/>
                    <a:pt x="1504251" y="3114732"/>
                  </a:cubicBezTo>
                  <a:cubicBezTo>
                    <a:pt x="1503299" y="3102349"/>
                    <a:pt x="1507109" y="3095682"/>
                    <a:pt x="1522349" y="3101396"/>
                  </a:cubicBezTo>
                  <a:cubicBezTo>
                    <a:pt x="1580451" y="3122351"/>
                    <a:pt x="1639506" y="3139496"/>
                    <a:pt x="1700466" y="3151879"/>
                  </a:cubicBezTo>
                  <a:cubicBezTo>
                    <a:pt x="1755711" y="3159499"/>
                    <a:pt x="1810004" y="3159499"/>
                    <a:pt x="1864296" y="3148069"/>
                  </a:cubicBezTo>
                  <a:cubicBezTo>
                    <a:pt x="1888109" y="3141401"/>
                    <a:pt x="1911921" y="3135687"/>
                    <a:pt x="1930971" y="3117589"/>
                  </a:cubicBezTo>
                  <a:cubicBezTo>
                    <a:pt x="1956689" y="3093776"/>
                    <a:pt x="1952879" y="3069964"/>
                    <a:pt x="1919541" y="3057582"/>
                  </a:cubicBezTo>
                  <a:cubicBezTo>
                    <a:pt x="1896681" y="3049009"/>
                    <a:pt x="1872869" y="3049009"/>
                    <a:pt x="1849056" y="3047104"/>
                  </a:cubicBezTo>
                  <a:cubicBezTo>
                    <a:pt x="1810004" y="3045199"/>
                    <a:pt x="1769999" y="3044246"/>
                    <a:pt x="1731899" y="3031864"/>
                  </a:cubicBezTo>
                  <a:cubicBezTo>
                    <a:pt x="1694751" y="3019482"/>
                    <a:pt x="1670939" y="2994716"/>
                    <a:pt x="1653794" y="2957569"/>
                  </a:cubicBezTo>
                  <a:cubicBezTo>
                    <a:pt x="1682369" y="2965189"/>
                    <a:pt x="1707134" y="2969951"/>
                    <a:pt x="1731899" y="2977571"/>
                  </a:cubicBezTo>
                  <a:cubicBezTo>
                    <a:pt x="1747139" y="2982334"/>
                    <a:pt x="1752854" y="2978524"/>
                    <a:pt x="1758569" y="2964236"/>
                  </a:cubicBezTo>
                  <a:cubicBezTo>
                    <a:pt x="1853819" y="2726111"/>
                    <a:pt x="1950021" y="2488939"/>
                    <a:pt x="2045271" y="2250814"/>
                  </a:cubicBezTo>
                  <a:cubicBezTo>
                    <a:pt x="2066226" y="2199379"/>
                    <a:pt x="2071941" y="2146039"/>
                    <a:pt x="2063369" y="2090794"/>
                  </a:cubicBezTo>
                  <a:cubicBezTo>
                    <a:pt x="2050986" y="2016499"/>
                    <a:pt x="2020506" y="1949824"/>
                    <a:pt x="1989074" y="1882196"/>
                  </a:cubicBezTo>
                  <a:cubicBezTo>
                    <a:pt x="1967166" y="1835524"/>
                    <a:pt x="1943354" y="1788851"/>
                    <a:pt x="1919541" y="1741226"/>
                  </a:cubicBezTo>
                  <a:cubicBezTo>
                    <a:pt x="1970976" y="1748846"/>
                    <a:pt x="1970976" y="1748846"/>
                    <a:pt x="1962404" y="1698364"/>
                  </a:cubicBezTo>
                  <a:cubicBezTo>
                    <a:pt x="1960499" y="1685981"/>
                    <a:pt x="1957641" y="1674551"/>
                    <a:pt x="1955736" y="1662169"/>
                  </a:cubicBezTo>
                  <a:cubicBezTo>
                    <a:pt x="1934781" y="1553584"/>
                    <a:pt x="1914779" y="1445951"/>
                    <a:pt x="1892871" y="1337366"/>
                  </a:cubicBezTo>
                  <a:cubicBezTo>
                    <a:pt x="1890014" y="1324031"/>
                    <a:pt x="1892871" y="1316411"/>
                    <a:pt x="1904301" y="1308791"/>
                  </a:cubicBezTo>
                  <a:cubicBezTo>
                    <a:pt x="1996694" y="1244021"/>
                    <a:pt x="2089086" y="1179251"/>
                    <a:pt x="2181479" y="1113529"/>
                  </a:cubicBezTo>
                  <a:cubicBezTo>
                    <a:pt x="2191956" y="1105909"/>
                    <a:pt x="2196719" y="1106861"/>
                    <a:pt x="2204339" y="1116386"/>
                  </a:cubicBezTo>
                  <a:cubicBezTo>
                    <a:pt x="2235771" y="1154486"/>
                    <a:pt x="2270061" y="1190681"/>
                    <a:pt x="2305304" y="1225924"/>
                  </a:cubicBezTo>
                  <a:cubicBezTo>
                    <a:pt x="2390076" y="1311649"/>
                    <a:pt x="2488184" y="1374514"/>
                    <a:pt x="2608199" y="1395469"/>
                  </a:cubicBezTo>
                  <a:cubicBezTo>
                    <a:pt x="2706306" y="1412614"/>
                    <a:pt x="2805367" y="1422139"/>
                    <a:pt x="2902521" y="1445951"/>
                  </a:cubicBezTo>
                  <a:cubicBezTo>
                    <a:pt x="2913951" y="1448809"/>
                    <a:pt x="2912999" y="1442141"/>
                    <a:pt x="2912999" y="1435474"/>
                  </a:cubicBezTo>
                  <a:cubicBezTo>
                    <a:pt x="2919667" y="1369751"/>
                    <a:pt x="2926334" y="1304029"/>
                    <a:pt x="2933954" y="1239259"/>
                  </a:cubicBezTo>
                  <a:cubicBezTo>
                    <a:pt x="2933954" y="1224019"/>
                    <a:pt x="2929192" y="1220209"/>
                    <a:pt x="2916809" y="1216399"/>
                  </a:cubicBezTo>
                  <a:close/>
                  <a:moveTo>
                    <a:pt x="1512824" y="846829"/>
                  </a:moveTo>
                  <a:cubicBezTo>
                    <a:pt x="1523301" y="812539"/>
                    <a:pt x="1546161" y="784916"/>
                    <a:pt x="1561401" y="754436"/>
                  </a:cubicBezTo>
                  <a:cubicBezTo>
                    <a:pt x="1581404" y="713479"/>
                    <a:pt x="1608074" y="690619"/>
                    <a:pt x="1658556" y="705859"/>
                  </a:cubicBezTo>
                  <a:cubicBezTo>
                    <a:pt x="1609979" y="754436"/>
                    <a:pt x="1568069" y="806824"/>
                    <a:pt x="1512824" y="84682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9EF7618-AF55-43FE-893F-5E31D3D2A9FE}"/>
                </a:ext>
              </a:extLst>
            </p:cNvPr>
            <p:cNvSpPr/>
            <p:nvPr/>
          </p:nvSpPr>
          <p:spPr>
            <a:xfrm>
              <a:off x="7053935" y="956501"/>
              <a:ext cx="290823" cy="225153"/>
            </a:xfrm>
            <a:custGeom>
              <a:avLst/>
              <a:gdLst>
                <a:gd name="connsiteX0" fmla="*/ 266000 w 295275"/>
                <a:gd name="connsiteY0" fmla="*/ 66170 h 228600"/>
                <a:gd name="connsiteX1" fmla="*/ 286002 w 295275"/>
                <a:gd name="connsiteY1" fmla="*/ 146180 h 228600"/>
                <a:gd name="connsiteX2" fmla="*/ 200277 w 295275"/>
                <a:gd name="connsiteY2" fmla="*/ 226190 h 228600"/>
                <a:gd name="connsiteX3" fmla="*/ 135507 w 295275"/>
                <a:gd name="connsiteY3" fmla="*/ 219523 h 228600"/>
                <a:gd name="connsiteX4" fmla="*/ 101217 w 295275"/>
                <a:gd name="connsiteY4" fmla="*/ 211903 h 228600"/>
                <a:gd name="connsiteX5" fmla="*/ 5014 w 295275"/>
                <a:gd name="connsiteY5" fmla="*/ 191900 h 228600"/>
                <a:gd name="connsiteX6" fmla="*/ 252 w 295275"/>
                <a:gd name="connsiteY6" fmla="*/ 175708 h 228600"/>
                <a:gd name="connsiteX7" fmla="*/ 6920 w 295275"/>
                <a:gd name="connsiteY7" fmla="*/ 72838 h 228600"/>
                <a:gd name="connsiteX8" fmla="*/ 21207 w 295275"/>
                <a:gd name="connsiteY8" fmla="*/ 53788 h 228600"/>
                <a:gd name="connsiteX9" fmla="*/ 112647 w 295275"/>
                <a:gd name="connsiteY9" fmla="*/ 18545 h 228600"/>
                <a:gd name="connsiteX10" fmla="*/ 259332 w 295275"/>
                <a:gd name="connsiteY10" fmla="*/ 12830 h 228600"/>
                <a:gd name="connsiteX11" fmla="*/ 266000 w 295275"/>
                <a:gd name="connsiteY11" fmla="*/ 6617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275" h="228600">
                  <a:moveTo>
                    <a:pt x="266000" y="66170"/>
                  </a:moveTo>
                  <a:cubicBezTo>
                    <a:pt x="305052" y="85220"/>
                    <a:pt x="314577" y="102365"/>
                    <a:pt x="286002" y="146180"/>
                  </a:cubicBezTo>
                  <a:cubicBezTo>
                    <a:pt x="264095" y="180470"/>
                    <a:pt x="235520" y="208093"/>
                    <a:pt x="200277" y="226190"/>
                  </a:cubicBezTo>
                  <a:cubicBezTo>
                    <a:pt x="180275" y="236668"/>
                    <a:pt x="153604" y="239525"/>
                    <a:pt x="135507" y="219523"/>
                  </a:cubicBezTo>
                  <a:cubicBezTo>
                    <a:pt x="124077" y="207140"/>
                    <a:pt x="115504" y="205235"/>
                    <a:pt x="101217" y="211903"/>
                  </a:cubicBezTo>
                  <a:cubicBezTo>
                    <a:pt x="64070" y="230953"/>
                    <a:pt x="35495" y="205235"/>
                    <a:pt x="5014" y="191900"/>
                  </a:cubicBezTo>
                  <a:cubicBezTo>
                    <a:pt x="-1653" y="189043"/>
                    <a:pt x="252" y="182375"/>
                    <a:pt x="252" y="175708"/>
                  </a:cubicBezTo>
                  <a:cubicBezTo>
                    <a:pt x="3109" y="141418"/>
                    <a:pt x="5014" y="107128"/>
                    <a:pt x="6920" y="72838"/>
                  </a:cubicBezTo>
                  <a:cubicBezTo>
                    <a:pt x="7872" y="63313"/>
                    <a:pt x="8825" y="51883"/>
                    <a:pt x="21207" y="53788"/>
                  </a:cubicBezTo>
                  <a:cubicBezTo>
                    <a:pt x="58354" y="59503"/>
                    <a:pt x="85977" y="35690"/>
                    <a:pt x="112647" y="18545"/>
                  </a:cubicBezTo>
                  <a:cubicBezTo>
                    <a:pt x="162177" y="-13840"/>
                    <a:pt x="210754" y="4258"/>
                    <a:pt x="259332" y="12830"/>
                  </a:cubicBezTo>
                  <a:cubicBezTo>
                    <a:pt x="286002" y="17593"/>
                    <a:pt x="287907" y="43310"/>
                    <a:pt x="266000" y="661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C66850A-4C66-4377-8375-DA40CDEAFBF0}"/>
                </a:ext>
              </a:extLst>
            </p:cNvPr>
            <p:cNvSpPr/>
            <p:nvPr/>
          </p:nvSpPr>
          <p:spPr>
            <a:xfrm>
              <a:off x="7001672" y="984748"/>
              <a:ext cx="65670" cy="187629"/>
            </a:xfrm>
            <a:custGeom>
              <a:avLst/>
              <a:gdLst>
                <a:gd name="connsiteX0" fmla="*/ 28732 w 66675"/>
                <a:gd name="connsiteY0" fmla="*/ 0 h 190500"/>
                <a:gd name="connsiteX1" fmla="*/ 74849 w 66675"/>
                <a:gd name="connsiteY1" fmla="*/ 7183 h 190500"/>
                <a:gd name="connsiteX2" fmla="*/ 46118 w 66675"/>
                <a:gd name="connsiteY2" fmla="*/ 191651 h 190500"/>
                <a:gd name="connsiteX3" fmla="*/ 0 w 66675"/>
                <a:gd name="connsiteY3" fmla="*/ 18446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0">
                  <a:moveTo>
                    <a:pt x="28732" y="0"/>
                  </a:moveTo>
                  <a:lnTo>
                    <a:pt x="74849" y="7183"/>
                  </a:lnTo>
                  <a:lnTo>
                    <a:pt x="46118" y="191651"/>
                  </a:lnTo>
                  <a:lnTo>
                    <a:pt x="0" y="184469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7EDC15-025B-45E9-A08B-003CB6C70920}"/>
                </a:ext>
              </a:extLst>
            </p:cNvPr>
            <p:cNvSpPr/>
            <p:nvPr/>
          </p:nvSpPr>
          <p:spPr>
            <a:xfrm>
              <a:off x="6426734" y="-16067"/>
              <a:ext cx="422162" cy="394017"/>
            </a:xfrm>
            <a:custGeom>
              <a:avLst/>
              <a:gdLst>
                <a:gd name="connsiteX0" fmla="*/ 9123 w 428625"/>
                <a:gd name="connsiteY0" fmla="*/ 188526 h 400050"/>
                <a:gd name="connsiteX1" fmla="*/ 108183 w 428625"/>
                <a:gd name="connsiteY1" fmla="*/ 147568 h 400050"/>
                <a:gd name="connsiteX2" fmla="*/ 125328 w 428625"/>
                <a:gd name="connsiteY2" fmla="*/ 111373 h 400050"/>
                <a:gd name="connsiteX3" fmla="*/ 168190 w 428625"/>
                <a:gd name="connsiteY3" fmla="*/ 62796 h 400050"/>
                <a:gd name="connsiteX4" fmla="*/ 202480 w 428625"/>
                <a:gd name="connsiteY4" fmla="*/ 79941 h 400050"/>
                <a:gd name="connsiteX5" fmla="*/ 209148 w 428625"/>
                <a:gd name="connsiteY5" fmla="*/ 126613 h 400050"/>
                <a:gd name="connsiteX6" fmla="*/ 224388 w 428625"/>
                <a:gd name="connsiteY6" fmla="*/ 143758 h 400050"/>
                <a:gd name="connsiteX7" fmla="*/ 247248 w 428625"/>
                <a:gd name="connsiteY7" fmla="*/ 132328 h 400050"/>
                <a:gd name="connsiteX8" fmla="*/ 306303 w 428625"/>
                <a:gd name="connsiteY8" fmla="*/ 66606 h 400050"/>
                <a:gd name="connsiteX9" fmla="*/ 314876 w 428625"/>
                <a:gd name="connsiteY9" fmla="*/ 48508 h 400050"/>
                <a:gd name="connsiteX10" fmla="*/ 364405 w 428625"/>
                <a:gd name="connsiteY10" fmla="*/ 1836 h 400050"/>
                <a:gd name="connsiteX11" fmla="*/ 423460 w 428625"/>
                <a:gd name="connsiteY11" fmla="*/ 10408 h 400050"/>
                <a:gd name="connsiteX12" fmla="*/ 419651 w 428625"/>
                <a:gd name="connsiteY12" fmla="*/ 61843 h 400050"/>
                <a:gd name="connsiteX13" fmla="*/ 408221 w 428625"/>
                <a:gd name="connsiteY13" fmla="*/ 128518 h 400050"/>
                <a:gd name="connsiteX14" fmla="*/ 412030 w 428625"/>
                <a:gd name="connsiteY14" fmla="*/ 173286 h 400050"/>
                <a:gd name="connsiteX15" fmla="*/ 429176 w 428625"/>
                <a:gd name="connsiteY15" fmla="*/ 219006 h 400050"/>
                <a:gd name="connsiteX16" fmla="*/ 411078 w 428625"/>
                <a:gd name="connsiteY16" fmla="*/ 241866 h 400050"/>
                <a:gd name="connsiteX17" fmla="*/ 389171 w 428625"/>
                <a:gd name="connsiteY17" fmla="*/ 259963 h 400050"/>
                <a:gd name="connsiteX18" fmla="*/ 388218 w 428625"/>
                <a:gd name="connsiteY18" fmla="*/ 261868 h 400050"/>
                <a:gd name="connsiteX19" fmla="*/ 351071 w 428625"/>
                <a:gd name="connsiteY19" fmla="*/ 321876 h 400050"/>
                <a:gd name="connsiteX20" fmla="*/ 339640 w 428625"/>
                <a:gd name="connsiteY20" fmla="*/ 359023 h 400050"/>
                <a:gd name="connsiteX21" fmla="*/ 286301 w 428625"/>
                <a:gd name="connsiteY21" fmla="*/ 392361 h 400050"/>
                <a:gd name="connsiteX22" fmla="*/ 175810 w 428625"/>
                <a:gd name="connsiteY22" fmla="*/ 389503 h 400050"/>
                <a:gd name="connsiteX23" fmla="*/ 116755 w 428625"/>
                <a:gd name="connsiteY23" fmla="*/ 404743 h 400050"/>
                <a:gd name="connsiteX24" fmla="*/ 96753 w 428625"/>
                <a:gd name="connsiteY24" fmla="*/ 380931 h 400050"/>
                <a:gd name="connsiteX25" fmla="*/ 6265 w 428625"/>
                <a:gd name="connsiteY25" fmla="*/ 215196 h 400050"/>
                <a:gd name="connsiteX26" fmla="*/ 9123 w 428625"/>
                <a:gd name="connsiteY26" fmla="*/ 188526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5" h="400050">
                  <a:moveTo>
                    <a:pt x="9123" y="188526"/>
                  </a:moveTo>
                  <a:cubicBezTo>
                    <a:pt x="44365" y="179953"/>
                    <a:pt x="76751" y="163761"/>
                    <a:pt x="108183" y="147568"/>
                  </a:cubicBezTo>
                  <a:cubicBezTo>
                    <a:pt x="122471" y="139948"/>
                    <a:pt x="124376" y="125661"/>
                    <a:pt x="125328" y="111373"/>
                  </a:cubicBezTo>
                  <a:cubicBezTo>
                    <a:pt x="128185" y="85656"/>
                    <a:pt x="144378" y="71368"/>
                    <a:pt x="168190" y="62796"/>
                  </a:cubicBezTo>
                  <a:cubicBezTo>
                    <a:pt x="186288" y="57081"/>
                    <a:pt x="195813" y="62796"/>
                    <a:pt x="202480" y="79941"/>
                  </a:cubicBezTo>
                  <a:cubicBezTo>
                    <a:pt x="207243" y="95181"/>
                    <a:pt x="207243" y="110421"/>
                    <a:pt x="209148" y="126613"/>
                  </a:cubicBezTo>
                  <a:cubicBezTo>
                    <a:pt x="210101" y="136138"/>
                    <a:pt x="212005" y="143758"/>
                    <a:pt x="224388" y="143758"/>
                  </a:cubicBezTo>
                  <a:cubicBezTo>
                    <a:pt x="234865" y="143758"/>
                    <a:pt x="244390" y="145663"/>
                    <a:pt x="247248" y="132328"/>
                  </a:cubicBezTo>
                  <a:cubicBezTo>
                    <a:pt x="255821" y="99943"/>
                    <a:pt x="272965" y="76131"/>
                    <a:pt x="306303" y="66606"/>
                  </a:cubicBezTo>
                  <a:cubicBezTo>
                    <a:pt x="315828" y="63748"/>
                    <a:pt x="313923" y="55176"/>
                    <a:pt x="314876" y="48508"/>
                  </a:cubicBezTo>
                  <a:cubicBezTo>
                    <a:pt x="319638" y="15171"/>
                    <a:pt x="331068" y="2788"/>
                    <a:pt x="364405" y="1836"/>
                  </a:cubicBezTo>
                  <a:cubicBezTo>
                    <a:pt x="384408" y="883"/>
                    <a:pt x="405363" y="-4832"/>
                    <a:pt x="423460" y="10408"/>
                  </a:cubicBezTo>
                  <a:cubicBezTo>
                    <a:pt x="415840" y="26601"/>
                    <a:pt x="419651" y="44698"/>
                    <a:pt x="419651" y="61843"/>
                  </a:cubicBezTo>
                  <a:cubicBezTo>
                    <a:pt x="418698" y="84703"/>
                    <a:pt x="420603" y="107563"/>
                    <a:pt x="408221" y="128518"/>
                  </a:cubicBezTo>
                  <a:cubicBezTo>
                    <a:pt x="398696" y="143758"/>
                    <a:pt x="407268" y="158998"/>
                    <a:pt x="412030" y="173286"/>
                  </a:cubicBezTo>
                  <a:cubicBezTo>
                    <a:pt x="417746" y="188526"/>
                    <a:pt x="424413" y="203766"/>
                    <a:pt x="429176" y="219006"/>
                  </a:cubicBezTo>
                  <a:cubicBezTo>
                    <a:pt x="432985" y="232341"/>
                    <a:pt x="430128" y="244723"/>
                    <a:pt x="411078" y="241866"/>
                  </a:cubicBezTo>
                  <a:cubicBezTo>
                    <a:pt x="397743" y="239961"/>
                    <a:pt x="388218" y="243771"/>
                    <a:pt x="389171" y="259963"/>
                  </a:cubicBezTo>
                  <a:cubicBezTo>
                    <a:pt x="389171" y="260916"/>
                    <a:pt x="389171" y="261868"/>
                    <a:pt x="388218" y="261868"/>
                  </a:cubicBezTo>
                  <a:cubicBezTo>
                    <a:pt x="372978" y="279966"/>
                    <a:pt x="360596" y="299968"/>
                    <a:pt x="351071" y="321876"/>
                  </a:cubicBezTo>
                  <a:cubicBezTo>
                    <a:pt x="346308" y="334258"/>
                    <a:pt x="339640" y="345688"/>
                    <a:pt x="339640" y="359023"/>
                  </a:cubicBezTo>
                  <a:cubicBezTo>
                    <a:pt x="337735" y="396171"/>
                    <a:pt x="316780" y="411411"/>
                    <a:pt x="286301" y="392361"/>
                  </a:cubicBezTo>
                  <a:cubicBezTo>
                    <a:pt x="248201" y="369501"/>
                    <a:pt x="212958" y="379026"/>
                    <a:pt x="175810" y="389503"/>
                  </a:cubicBezTo>
                  <a:cubicBezTo>
                    <a:pt x="156760" y="395218"/>
                    <a:pt x="138663" y="406648"/>
                    <a:pt x="116755" y="404743"/>
                  </a:cubicBezTo>
                  <a:cubicBezTo>
                    <a:pt x="105326" y="400933"/>
                    <a:pt x="102468" y="389503"/>
                    <a:pt x="96753" y="380931"/>
                  </a:cubicBezTo>
                  <a:cubicBezTo>
                    <a:pt x="65321" y="325686"/>
                    <a:pt x="33888" y="271393"/>
                    <a:pt x="6265" y="215196"/>
                  </a:cubicBezTo>
                  <a:cubicBezTo>
                    <a:pt x="2455" y="207576"/>
                    <a:pt x="-7070" y="197098"/>
                    <a:pt x="9123" y="188526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4C679A-6BB2-4F6A-AEE6-30D3D26FF096}"/>
                </a:ext>
              </a:extLst>
            </p:cNvPr>
            <p:cNvSpPr/>
            <p:nvPr/>
          </p:nvSpPr>
          <p:spPr>
            <a:xfrm>
              <a:off x="6374974" y="157532"/>
              <a:ext cx="150102" cy="497214"/>
            </a:xfrm>
            <a:custGeom>
              <a:avLst/>
              <a:gdLst>
                <a:gd name="connsiteX0" fmla="*/ 49530 w 152400"/>
                <a:gd name="connsiteY0" fmla="*/ 116 h 504825"/>
                <a:gd name="connsiteX1" fmla="*/ 57150 w 152400"/>
                <a:gd name="connsiteY1" fmla="*/ 35359 h 504825"/>
                <a:gd name="connsiteX2" fmla="*/ 158115 w 152400"/>
                <a:gd name="connsiteY2" fmla="*/ 218239 h 504825"/>
                <a:gd name="connsiteX3" fmla="*/ 153353 w 152400"/>
                <a:gd name="connsiteY3" fmla="*/ 223002 h 504825"/>
                <a:gd name="connsiteX4" fmla="*/ 136208 w 152400"/>
                <a:gd name="connsiteY4" fmla="*/ 240146 h 504825"/>
                <a:gd name="connsiteX5" fmla="*/ 103823 w 152400"/>
                <a:gd name="connsiteY5" fmla="*/ 273484 h 504825"/>
                <a:gd name="connsiteX6" fmla="*/ 122873 w 152400"/>
                <a:gd name="connsiteY6" fmla="*/ 312536 h 504825"/>
                <a:gd name="connsiteX7" fmla="*/ 108585 w 152400"/>
                <a:gd name="connsiteY7" fmla="*/ 397309 h 504825"/>
                <a:gd name="connsiteX8" fmla="*/ 0 w 152400"/>
                <a:gd name="connsiteY8" fmla="*/ 512561 h 504825"/>
                <a:gd name="connsiteX9" fmla="*/ 44768 w 152400"/>
                <a:gd name="connsiteY9" fmla="*/ 346827 h 504825"/>
                <a:gd name="connsiteX10" fmla="*/ 58103 w 152400"/>
                <a:gd name="connsiteY10" fmla="*/ 96319 h 504825"/>
                <a:gd name="connsiteX11" fmla="*/ 34290 w 152400"/>
                <a:gd name="connsiteY11" fmla="*/ 19166 h 504825"/>
                <a:gd name="connsiteX12" fmla="*/ 49530 w 152400"/>
                <a:gd name="connsiteY12" fmla="*/ 116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400" h="504825">
                  <a:moveTo>
                    <a:pt x="49530" y="116"/>
                  </a:moveTo>
                  <a:cubicBezTo>
                    <a:pt x="39053" y="14404"/>
                    <a:pt x="51435" y="24881"/>
                    <a:pt x="57150" y="35359"/>
                  </a:cubicBezTo>
                  <a:cubicBezTo>
                    <a:pt x="90488" y="96319"/>
                    <a:pt x="123825" y="157279"/>
                    <a:pt x="158115" y="218239"/>
                  </a:cubicBezTo>
                  <a:cubicBezTo>
                    <a:pt x="156210" y="220144"/>
                    <a:pt x="155258" y="221096"/>
                    <a:pt x="153353" y="223002"/>
                  </a:cubicBezTo>
                  <a:cubicBezTo>
                    <a:pt x="147638" y="228717"/>
                    <a:pt x="141923" y="234431"/>
                    <a:pt x="136208" y="240146"/>
                  </a:cubicBezTo>
                  <a:cubicBezTo>
                    <a:pt x="124778" y="251577"/>
                    <a:pt x="109538" y="260149"/>
                    <a:pt x="103823" y="273484"/>
                  </a:cubicBezTo>
                  <a:cubicBezTo>
                    <a:pt x="98108" y="287771"/>
                    <a:pt x="119063" y="298249"/>
                    <a:pt x="122873" y="312536"/>
                  </a:cubicBezTo>
                  <a:cubicBezTo>
                    <a:pt x="130493" y="343017"/>
                    <a:pt x="122873" y="370639"/>
                    <a:pt x="108585" y="397309"/>
                  </a:cubicBezTo>
                  <a:cubicBezTo>
                    <a:pt x="83820" y="445886"/>
                    <a:pt x="40005" y="477319"/>
                    <a:pt x="0" y="512561"/>
                  </a:cubicBezTo>
                  <a:cubicBezTo>
                    <a:pt x="20003" y="458269"/>
                    <a:pt x="36195" y="403977"/>
                    <a:pt x="44768" y="346827"/>
                  </a:cubicBezTo>
                  <a:cubicBezTo>
                    <a:pt x="57150" y="263959"/>
                    <a:pt x="68580" y="181091"/>
                    <a:pt x="58103" y="96319"/>
                  </a:cubicBezTo>
                  <a:cubicBezTo>
                    <a:pt x="55245" y="68696"/>
                    <a:pt x="47625" y="42979"/>
                    <a:pt x="34290" y="19166"/>
                  </a:cubicBezTo>
                  <a:cubicBezTo>
                    <a:pt x="26670" y="3927"/>
                    <a:pt x="34290" y="-836"/>
                    <a:pt x="49530" y="116"/>
                  </a:cubicBezTo>
                  <a:close/>
                </a:path>
              </a:pathLst>
            </a:custGeom>
            <a:solidFill>
              <a:srgbClr val="FDFD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26EFE3-EDEF-4E2E-97D2-F3AE2044DDFD}"/>
                </a:ext>
              </a:extLst>
            </p:cNvPr>
            <p:cNvSpPr/>
            <p:nvPr/>
          </p:nvSpPr>
          <p:spPr>
            <a:xfrm>
              <a:off x="5349699" y="779290"/>
              <a:ext cx="318966" cy="356493"/>
            </a:xfrm>
            <a:custGeom>
              <a:avLst/>
              <a:gdLst>
                <a:gd name="connsiteX0" fmla="*/ 230378 w 323850"/>
                <a:gd name="connsiteY0" fmla="*/ 180370 h 361950"/>
                <a:gd name="connsiteX1" fmla="*/ 212280 w 323850"/>
                <a:gd name="connsiteY1" fmla="*/ 280383 h 361950"/>
                <a:gd name="connsiteX2" fmla="*/ 175133 w 323850"/>
                <a:gd name="connsiteY2" fmla="*/ 337533 h 361950"/>
                <a:gd name="connsiteX3" fmla="*/ 151320 w 323850"/>
                <a:gd name="connsiteY3" fmla="*/ 348963 h 361950"/>
                <a:gd name="connsiteX4" fmla="*/ 101790 w 323850"/>
                <a:gd name="connsiteY4" fmla="*/ 359441 h 361950"/>
                <a:gd name="connsiteX5" fmla="*/ 74168 w 323850"/>
                <a:gd name="connsiteY5" fmla="*/ 357535 h 361950"/>
                <a:gd name="connsiteX6" fmla="*/ 73215 w 323850"/>
                <a:gd name="connsiteY6" fmla="*/ 321341 h 361950"/>
                <a:gd name="connsiteX7" fmla="*/ 44640 w 323850"/>
                <a:gd name="connsiteY7" fmla="*/ 270858 h 361950"/>
                <a:gd name="connsiteX8" fmla="*/ 63690 w 323850"/>
                <a:gd name="connsiteY8" fmla="*/ 184180 h 361950"/>
                <a:gd name="connsiteX9" fmla="*/ 47497 w 323850"/>
                <a:gd name="connsiteY9" fmla="*/ 221328 h 361950"/>
                <a:gd name="connsiteX10" fmla="*/ 15113 w 323850"/>
                <a:gd name="connsiteY10" fmla="*/ 236568 h 361950"/>
                <a:gd name="connsiteX11" fmla="*/ 2730 w 323850"/>
                <a:gd name="connsiteY11" fmla="*/ 203230 h 361950"/>
                <a:gd name="connsiteX12" fmla="*/ 78930 w 323850"/>
                <a:gd name="connsiteY12" fmla="*/ 12730 h 361950"/>
                <a:gd name="connsiteX13" fmla="*/ 100838 w 323850"/>
                <a:gd name="connsiteY13" fmla="*/ 2253 h 361950"/>
                <a:gd name="connsiteX14" fmla="*/ 234188 w 323850"/>
                <a:gd name="connsiteY14" fmla="*/ 60355 h 361950"/>
                <a:gd name="connsiteX15" fmla="*/ 269430 w 323850"/>
                <a:gd name="connsiteY15" fmla="*/ 114648 h 361950"/>
                <a:gd name="connsiteX16" fmla="*/ 313245 w 323850"/>
                <a:gd name="connsiteY16" fmla="*/ 218470 h 361950"/>
                <a:gd name="connsiteX17" fmla="*/ 322770 w 323850"/>
                <a:gd name="connsiteY17" fmla="*/ 248950 h 361950"/>
                <a:gd name="connsiteX18" fmla="*/ 284670 w 323850"/>
                <a:gd name="connsiteY18" fmla="*/ 246093 h 361950"/>
                <a:gd name="connsiteX19" fmla="*/ 254190 w 323850"/>
                <a:gd name="connsiteY19" fmla="*/ 210850 h 361950"/>
                <a:gd name="connsiteX20" fmla="*/ 230378 w 323850"/>
                <a:gd name="connsiteY20" fmla="*/ 18037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3850" h="361950">
                  <a:moveTo>
                    <a:pt x="230378" y="180370"/>
                  </a:moveTo>
                  <a:cubicBezTo>
                    <a:pt x="223710" y="215613"/>
                    <a:pt x="223710" y="248950"/>
                    <a:pt x="212280" y="280383"/>
                  </a:cubicBezTo>
                  <a:cubicBezTo>
                    <a:pt x="204660" y="302291"/>
                    <a:pt x="193230" y="322293"/>
                    <a:pt x="175133" y="337533"/>
                  </a:cubicBezTo>
                  <a:cubicBezTo>
                    <a:pt x="168465" y="343248"/>
                    <a:pt x="157988" y="351820"/>
                    <a:pt x="151320" y="348963"/>
                  </a:cubicBezTo>
                  <a:cubicBezTo>
                    <a:pt x="131318" y="339438"/>
                    <a:pt x="117030" y="348010"/>
                    <a:pt x="101790" y="359441"/>
                  </a:cubicBezTo>
                  <a:cubicBezTo>
                    <a:pt x="94170" y="365155"/>
                    <a:pt x="82740" y="365155"/>
                    <a:pt x="74168" y="357535"/>
                  </a:cubicBezTo>
                  <a:cubicBezTo>
                    <a:pt x="61785" y="346105"/>
                    <a:pt x="70358" y="333723"/>
                    <a:pt x="73215" y="321341"/>
                  </a:cubicBezTo>
                  <a:cubicBezTo>
                    <a:pt x="39878" y="313720"/>
                    <a:pt x="33210" y="303243"/>
                    <a:pt x="44640" y="270858"/>
                  </a:cubicBezTo>
                  <a:cubicBezTo>
                    <a:pt x="54165" y="243235"/>
                    <a:pt x="67500" y="216566"/>
                    <a:pt x="63690" y="184180"/>
                  </a:cubicBezTo>
                  <a:cubicBezTo>
                    <a:pt x="52260" y="194658"/>
                    <a:pt x="54165" y="210850"/>
                    <a:pt x="47497" y="221328"/>
                  </a:cubicBezTo>
                  <a:cubicBezTo>
                    <a:pt x="39878" y="233710"/>
                    <a:pt x="31305" y="243235"/>
                    <a:pt x="15113" y="236568"/>
                  </a:cubicBezTo>
                  <a:cubicBezTo>
                    <a:pt x="-128" y="230853"/>
                    <a:pt x="-2985" y="217518"/>
                    <a:pt x="2730" y="203230"/>
                  </a:cubicBezTo>
                  <a:cubicBezTo>
                    <a:pt x="27495" y="139413"/>
                    <a:pt x="37972" y="69880"/>
                    <a:pt x="78930" y="12730"/>
                  </a:cubicBezTo>
                  <a:cubicBezTo>
                    <a:pt x="84645" y="5110"/>
                    <a:pt x="86550" y="-4415"/>
                    <a:pt x="100838" y="2253"/>
                  </a:cubicBezTo>
                  <a:cubicBezTo>
                    <a:pt x="145605" y="21303"/>
                    <a:pt x="191325" y="37495"/>
                    <a:pt x="234188" y="60355"/>
                  </a:cubicBezTo>
                  <a:cubicBezTo>
                    <a:pt x="256095" y="71785"/>
                    <a:pt x="269430" y="87025"/>
                    <a:pt x="269430" y="114648"/>
                  </a:cubicBezTo>
                  <a:cubicBezTo>
                    <a:pt x="268478" y="154653"/>
                    <a:pt x="284670" y="189895"/>
                    <a:pt x="313245" y="218470"/>
                  </a:cubicBezTo>
                  <a:cubicBezTo>
                    <a:pt x="320865" y="226091"/>
                    <a:pt x="336105" y="235616"/>
                    <a:pt x="322770" y="248950"/>
                  </a:cubicBezTo>
                  <a:cubicBezTo>
                    <a:pt x="311340" y="261333"/>
                    <a:pt x="297053" y="254666"/>
                    <a:pt x="284670" y="246093"/>
                  </a:cubicBezTo>
                  <a:cubicBezTo>
                    <a:pt x="271335" y="237520"/>
                    <a:pt x="262763" y="223233"/>
                    <a:pt x="254190" y="210850"/>
                  </a:cubicBezTo>
                  <a:cubicBezTo>
                    <a:pt x="247522" y="201325"/>
                    <a:pt x="243713" y="189895"/>
                    <a:pt x="230378" y="180370"/>
                  </a:cubicBezTo>
                  <a:close/>
                </a:path>
              </a:pathLst>
            </a:custGeom>
            <a:solidFill>
              <a:srgbClr val="FDC68E"/>
            </a:solidFill>
            <a:ln w="753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D3534C-FA96-41EA-B55D-75FEFC74014E}"/>
              </a:ext>
            </a:extLst>
          </p:cNvPr>
          <p:cNvSpPr/>
          <p:nvPr/>
        </p:nvSpPr>
        <p:spPr>
          <a:xfrm>
            <a:off x="3404250" y="4193484"/>
            <a:ext cx="7381983" cy="268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Urg</a:t>
            </a:r>
            <a:r>
              <a:rPr lang="en-US" dirty="0"/>
              <a:t> ga tau target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maneh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gimana</a:t>
            </a:r>
            <a:r>
              <a:rPr lang="en-US" dirty="0"/>
              <a:t>. </a:t>
            </a:r>
            <a:r>
              <a:rPr lang="en-US" dirty="0" err="1"/>
              <a:t>Tp</a:t>
            </a:r>
            <a:r>
              <a:rPr lang="en-US" dirty="0"/>
              <a:t> di </a:t>
            </a:r>
            <a:r>
              <a:rPr lang="en-US" dirty="0" err="1"/>
              <a:t>ungkap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. </a:t>
            </a:r>
            <a:r>
              <a:rPr lang="en-US" dirty="0" err="1"/>
              <a:t>Kalo</a:t>
            </a:r>
            <a:r>
              <a:rPr lang="en-US" dirty="0"/>
              <a:t> missal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Marketing </a:t>
            </a:r>
            <a:r>
              <a:rPr lang="en-US" dirty="0" err="1"/>
              <a:t>mah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.. Target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Akuisisi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 10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Realisasi</a:t>
            </a:r>
            <a:r>
              <a:rPr lang="en-US" dirty="0"/>
              <a:t> 12 </a:t>
            </a:r>
            <a:r>
              <a:rPr lang="en-US" dirty="0" err="1"/>
              <a:t>Miliar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2020…</a:t>
            </a:r>
          </a:p>
          <a:p>
            <a:pPr algn="ctr"/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teller </a:t>
            </a:r>
            <a:r>
              <a:rPr lang="en-US" dirty="0" err="1"/>
              <a:t>mah</a:t>
            </a:r>
            <a:r>
              <a:rPr lang="en-US" dirty="0"/>
              <a:t> target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.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scorenya</a:t>
            </a:r>
            <a:r>
              <a:rPr lang="en-US" dirty="0"/>
              <a:t> </a:t>
            </a:r>
            <a:r>
              <a:rPr lang="en-US" dirty="0" err="1"/>
              <a:t>tuh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target..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mah</a:t>
            </a:r>
            <a:r>
              <a:rPr lang="en-US" dirty="0"/>
              <a:t> missal</a:t>
            </a:r>
          </a:p>
          <a:p>
            <a:pPr algn="ctr"/>
            <a:r>
              <a:rPr lang="en-US" dirty="0" err="1"/>
              <a:t>Jelasin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</a:t>
            </a:r>
            <a:r>
              <a:rPr lang="en-US" dirty="0" err="1"/>
              <a:t>sampe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TW IV 2021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ga achieve target</a:t>
            </a: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Hambatan</a:t>
            </a:r>
            <a:r>
              <a:rPr lang="en-US" dirty="0"/>
              <a:t> dan Strategi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564D63-A7BD-4A28-AD69-6357F04E9BB7}"/>
              </a:ext>
            </a:extLst>
          </p:cNvPr>
          <p:cNvGrpSpPr/>
          <p:nvPr/>
        </p:nvGrpSpPr>
        <p:grpSpPr>
          <a:xfrm flipH="1" flipV="1">
            <a:off x="6578021" y="4002617"/>
            <a:ext cx="4749071" cy="491162"/>
            <a:chOff x="1257824" y="1275027"/>
            <a:chExt cx="5064638" cy="5237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21C7129-7A0C-495A-9522-A6BCA59D21AA}"/>
                </a:ext>
              </a:extLst>
            </p:cNvPr>
            <p:cNvSpPr/>
            <p:nvPr/>
          </p:nvSpPr>
          <p:spPr>
            <a:xfrm>
              <a:off x="1393836" y="1667274"/>
              <a:ext cx="2917803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27090F-CD00-430E-A7C3-0B565F96E261}"/>
                </a:ext>
              </a:extLst>
            </p:cNvPr>
            <p:cNvSpPr/>
            <p:nvPr/>
          </p:nvSpPr>
          <p:spPr>
            <a:xfrm rot="9465174">
              <a:off x="4210894" y="1275027"/>
              <a:ext cx="2111568" cy="7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39CB50-5385-438E-8F3C-366CDEF7DDCD}"/>
                </a:ext>
              </a:extLst>
            </p:cNvPr>
            <p:cNvSpPr/>
            <p:nvPr/>
          </p:nvSpPr>
          <p:spPr>
            <a:xfrm>
              <a:off x="1257824" y="1606864"/>
              <a:ext cx="191961" cy="1919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3" name="그룹 91">
            <a:extLst>
              <a:ext uri="{FF2B5EF4-FFF2-40B4-BE49-F238E27FC236}">
                <a16:creationId xmlns:a16="http://schemas.microsoft.com/office/drawing/2014/main" id="{3863CBD8-419B-4C68-A0BF-EB6F5605630F}"/>
              </a:ext>
            </a:extLst>
          </p:cNvPr>
          <p:cNvGrpSpPr/>
          <p:nvPr/>
        </p:nvGrpSpPr>
        <p:grpSpPr>
          <a:xfrm>
            <a:off x="9110705" y="3920925"/>
            <a:ext cx="1851414" cy="2088000"/>
            <a:chOff x="2462461" y="1796253"/>
            <a:chExt cx="1851414" cy="2088000"/>
          </a:xfrm>
        </p:grpSpPr>
        <p:sp>
          <p:nvSpPr>
            <p:cNvPr id="24" name="Rounded Rectangle 14">
              <a:extLst>
                <a:ext uri="{FF2B5EF4-FFF2-40B4-BE49-F238E27FC236}">
                  <a16:creationId xmlns:a16="http://schemas.microsoft.com/office/drawing/2014/main" id="{98D3804D-D1B9-48BA-BCD6-13C892C08222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25" name="자유형: 도형 93">
              <a:extLst>
                <a:ext uri="{FF2B5EF4-FFF2-40B4-BE49-F238E27FC236}">
                  <a16:creationId xmlns:a16="http://schemas.microsoft.com/office/drawing/2014/main" id="{724CC2B1-C705-431D-89A3-403F3F1C19C6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94E459-C7DA-4482-9AE1-32FCB0BA4B76}"/>
              </a:ext>
            </a:extLst>
          </p:cNvPr>
          <p:cNvGrpSpPr/>
          <p:nvPr/>
        </p:nvGrpSpPr>
        <p:grpSpPr>
          <a:xfrm flipV="1">
            <a:off x="894290" y="4030663"/>
            <a:ext cx="4131029" cy="565664"/>
            <a:chOff x="1013562" y="1198101"/>
            <a:chExt cx="4405523" cy="603256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533D75-8F19-44F5-9545-1467888647E8}"/>
                </a:ext>
              </a:extLst>
            </p:cNvPr>
            <p:cNvSpPr/>
            <p:nvPr/>
          </p:nvSpPr>
          <p:spPr>
            <a:xfrm>
              <a:off x="1146410" y="1667274"/>
              <a:ext cx="2341921" cy="72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E0E663-0150-4633-8687-2D0B8AABA901}"/>
                </a:ext>
              </a:extLst>
            </p:cNvPr>
            <p:cNvSpPr/>
            <p:nvPr/>
          </p:nvSpPr>
          <p:spPr>
            <a:xfrm rot="19973726">
              <a:off x="3345912" y="1198101"/>
              <a:ext cx="2073173" cy="720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2B313-415F-4393-8433-8DCB3CA169FA}"/>
                </a:ext>
              </a:extLst>
            </p:cNvPr>
            <p:cNvSpPr/>
            <p:nvPr/>
          </p:nvSpPr>
          <p:spPr>
            <a:xfrm>
              <a:off x="1013562" y="1609395"/>
              <a:ext cx="191960" cy="1919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0" name="그룹 95">
            <a:extLst>
              <a:ext uri="{FF2B5EF4-FFF2-40B4-BE49-F238E27FC236}">
                <a16:creationId xmlns:a16="http://schemas.microsoft.com/office/drawing/2014/main" id="{DF045C4B-CE54-44D2-AB03-2468F71BB57C}"/>
              </a:ext>
            </a:extLst>
          </p:cNvPr>
          <p:cNvGrpSpPr/>
          <p:nvPr/>
        </p:nvGrpSpPr>
        <p:grpSpPr>
          <a:xfrm>
            <a:off x="1203439" y="3943781"/>
            <a:ext cx="1851414" cy="2088000"/>
            <a:chOff x="2462461" y="1796253"/>
            <a:chExt cx="1851414" cy="2088000"/>
          </a:xfrm>
        </p:grpSpPr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15632F5B-C25C-49A2-8C04-04E045CDC5A0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2" name="자유형: 도형 97">
              <a:extLst>
                <a:ext uri="{FF2B5EF4-FFF2-40B4-BE49-F238E27FC236}">
                  <a16:creationId xmlns:a16="http://schemas.microsoft.com/office/drawing/2014/main" id="{F980C217-A14A-46C2-B540-94E1AF11F674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93E698-3E43-40DC-82C2-AD79CF66C913}"/>
              </a:ext>
            </a:extLst>
          </p:cNvPr>
          <p:cNvGrpSpPr/>
          <p:nvPr/>
        </p:nvGrpSpPr>
        <p:grpSpPr>
          <a:xfrm>
            <a:off x="2225359" y="1749160"/>
            <a:ext cx="3103675" cy="1789117"/>
            <a:chOff x="838341" y="1459091"/>
            <a:chExt cx="3309902" cy="19079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0807F7-E84F-42B2-BF50-7D0E04CE43F2}"/>
                </a:ext>
              </a:extLst>
            </p:cNvPr>
            <p:cNvSpPr/>
            <p:nvPr/>
          </p:nvSpPr>
          <p:spPr>
            <a:xfrm>
              <a:off x="955120" y="1667270"/>
              <a:ext cx="2572266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652C86-F305-4AC8-AE3C-B0B1909D99E1}"/>
                </a:ext>
              </a:extLst>
            </p:cNvPr>
            <p:cNvSpPr/>
            <p:nvPr/>
          </p:nvSpPr>
          <p:spPr>
            <a:xfrm rot="2968114">
              <a:off x="3158246" y="2377088"/>
              <a:ext cx="1907993" cy="72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837B37-846F-4418-A397-342E8A939F69}"/>
                </a:ext>
              </a:extLst>
            </p:cNvPr>
            <p:cNvSpPr/>
            <p:nvPr/>
          </p:nvSpPr>
          <p:spPr>
            <a:xfrm>
              <a:off x="838341" y="1600399"/>
              <a:ext cx="191960" cy="1919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37" name="그룹 10">
            <a:extLst>
              <a:ext uri="{FF2B5EF4-FFF2-40B4-BE49-F238E27FC236}">
                <a16:creationId xmlns:a16="http://schemas.microsoft.com/office/drawing/2014/main" id="{B0654DBD-30D5-4379-B26D-FBE01D4FB8FB}"/>
              </a:ext>
            </a:extLst>
          </p:cNvPr>
          <p:cNvGrpSpPr/>
          <p:nvPr/>
        </p:nvGrpSpPr>
        <p:grpSpPr>
          <a:xfrm>
            <a:off x="2462464" y="1796253"/>
            <a:ext cx="1851414" cy="2088000"/>
            <a:chOff x="2462461" y="1796253"/>
            <a:chExt cx="1851414" cy="2088000"/>
          </a:xfrm>
        </p:grpSpPr>
        <p:sp>
          <p:nvSpPr>
            <p:cNvPr id="38" name="Rounded Rectangle 14">
              <a:extLst>
                <a:ext uri="{FF2B5EF4-FFF2-40B4-BE49-F238E27FC236}">
                  <a16:creationId xmlns:a16="http://schemas.microsoft.com/office/drawing/2014/main" id="{34E69735-7D4F-4BC2-887E-5BF2BF48AF5A}"/>
                </a:ext>
              </a:extLst>
            </p:cNvPr>
            <p:cNvSpPr/>
            <p:nvPr/>
          </p:nvSpPr>
          <p:spPr>
            <a:xfrm rot="5400000">
              <a:off x="2532454" y="1734703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39" name="자유형: 도형 90">
              <a:extLst>
                <a:ext uri="{FF2B5EF4-FFF2-40B4-BE49-F238E27FC236}">
                  <a16:creationId xmlns:a16="http://schemas.microsoft.com/office/drawing/2014/main" id="{122DF3E7-7AFF-4441-B8D8-63500E2E3D58}"/>
                </a:ext>
              </a:extLst>
            </p:cNvPr>
            <p:cNvSpPr/>
            <p:nvPr/>
          </p:nvSpPr>
          <p:spPr>
            <a:xfrm flipH="1">
              <a:off x="2599581" y="1796253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1A5EEB3-5BBF-436E-B9DB-6749457157C0}"/>
              </a:ext>
            </a:extLst>
          </p:cNvPr>
          <p:cNvGrpSpPr/>
          <p:nvPr/>
        </p:nvGrpSpPr>
        <p:grpSpPr>
          <a:xfrm flipH="1" flipV="1">
            <a:off x="6369723" y="1893397"/>
            <a:ext cx="3793510" cy="590077"/>
            <a:chOff x="1060740" y="1178376"/>
            <a:chExt cx="4045580" cy="6292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3A418C-ADB5-441C-973A-FE4E8CA62EE9}"/>
                </a:ext>
              </a:extLst>
            </p:cNvPr>
            <p:cNvSpPr/>
            <p:nvPr/>
          </p:nvSpPr>
          <p:spPr>
            <a:xfrm>
              <a:off x="1095924" y="1667274"/>
              <a:ext cx="2418705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DEA27-A8D8-4FC6-93F6-2462988C726E}"/>
                </a:ext>
              </a:extLst>
            </p:cNvPr>
            <p:cNvSpPr/>
            <p:nvPr/>
          </p:nvSpPr>
          <p:spPr>
            <a:xfrm rot="8732331">
              <a:off x="3342320" y="1178376"/>
              <a:ext cx="1764000" cy="72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2865962-FA14-428E-91DF-3D65C0C41869}"/>
                </a:ext>
              </a:extLst>
            </p:cNvPr>
            <p:cNvSpPr/>
            <p:nvPr/>
          </p:nvSpPr>
          <p:spPr>
            <a:xfrm>
              <a:off x="1060740" y="1615705"/>
              <a:ext cx="191961" cy="1919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4" name="그룹 8">
            <a:extLst>
              <a:ext uri="{FF2B5EF4-FFF2-40B4-BE49-F238E27FC236}">
                <a16:creationId xmlns:a16="http://schemas.microsoft.com/office/drawing/2014/main" id="{B8CA9085-3B38-4999-86E8-3C1E3C9E12D9}"/>
              </a:ext>
            </a:extLst>
          </p:cNvPr>
          <p:cNvGrpSpPr/>
          <p:nvPr/>
        </p:nvGrpSpPr>
        <p:grpSpPr>
          <a:xfrm>
            <a:off x="7966619" y="1821070"/>
            <a:ext cx="1851414" cy="2088000"/>
            <a:chOff x="7966616" y="1821070"/>
            <a:chExt cx="1851414" cy="2088000"/>
          </a:xfrm>
        </p:grpSpPr>
        <p:sp>
          <p:nvSpPr>
            <p:cNvPr id="45" name="Rounded Rectangle 14">
              <a:extLst>
                <a:ext uri="{FF2B5EF4-FFF2-40B4-BE49-F238E27FC236}">
                  <a16:creationId xmlns:a16="http://schemas.microsoft.com/office/drawing/2014/main" id="{2CDA5569-51AB-4BDE-9B0B-6A0991178CBC}"/>
                </a:ext>
              </a:extLst>
            </p:cNvPr>
            <p:cNvSpPr/>
            <p:nvPr/>
          </p:nvSpPr>
          <p:spPr>
            <a:xfrm rot="5400000">
              <a:off x="8036609" y="1759520"/>
              <a:ext cx="133445" cy="273432"/>
            </a:xfrm>
            <a:custGeom>
              <a:avLst/>
              <a:gdLst/>
              <a:ahLst/>
              <a:cxnLst/>
              <a:rect l="l" t="t" r="r" b="b"/>
              <a:pathLst>
                <a:path w="142312" h="291601">
                  <a:moveTo>
                    <a:pt x="142312" y="0"/>
                  </a:moveTo>
                  <a:lnTo>
                    <a:pt x="142312" y="291601"/>
                  </a:lnTo>
                  <a:cubicBezTo>
                    <a:pt x="63311" y="290095"/>
                    <a:pt x="0" y="225341"/>
                    <a:pt x="0" y="145800"/>
                  </a:cubicBezTo>
                  <a:cubicBezTo>
                    <a:pt x="0" y="66260"/>
                    <a:pt x="63311" y="1506"/>
                    <a:pt x="142312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6" name="자유형: 도형 83">
              <a:extLst>
                <a:ext uri="{FF2B5EF4-FFF2-40B4-BE49-F238E27FC236}">
                  <a16:creationId xmlns:a16="http://schemas.microsoft.com/office/drawing/2014/main" id="{180CB5B1-CDBE-4268-8FF7-59CA24A39F71}"/>
                </a:ext>
              </a:extLst>
            </p:cNvPr>
            <p:cNvSpPr/>
            <p:nvPr/>
          </p:nvSpPr>
          <p:spPr>
            <a:xfrm flipH="1">
              <a:off x="8103736" y="1821070"/>
              <a:ext cx="1714294" cy="2088000"/>
            </a:xfrm>
            <a:custGeom>
              <a:avLst/>
              <a:gdLst>
                <a:gd name="connsiteX0" fmla="*/ 1714294 w 1714294"/>
                <a:gd name="connsiteY0" fmla="*/ 0 h 1905362"/>
                <a:gd name="connsiteX1" fmla="*/ 131707 w 1714294"/>
                <a:gd name="connsiteY1" fmla="*/ 8140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0 h 1905362"/>
                <a:gd name="connsiteX1" fmla="*/ 131707 w 1714294"/>
                <a:gd name="connsiteY1" fmla="*/ 3116 h 1905362"/>
                <a:gd name="connsiteX2" fmla="*/ 2812 w 1714294"/>
                <a:gd name="connsiteY2" fmla="*/ 161974 h 1905362"/>
                <a:gd name="connsiteX3" fmla="*/ 4240 w 1714294"/>
                <a:gd name="connsiteY3" fmla="*/ 210924 h 1905362"/>
                <a:gd name="connsiteX4" fmla="*/ 0 w 1714294"/>
                <a:gd name="connsiteY4" fmla="*/ 210924 h 1905362"/>
                <a:gd name="connsiteX5" fmla="*/ 0 w 1714294"/>
                <a:gd name="connsiteY5" fmla="*/ 1583698 h 1905362"/>
                <a:gd name="connsiteX6" fmla="*/ 792510 w 1714294"/>
                <a:gd name="connsiteY6" fmla="*/ 1905362 h 1905362"/>
                <a:gd name="connsiteX7" fmla="*/ 1585021 w 1714294"/>
                <a:gd name="connsiteY7" fmla="*/ 1583698 h 1905362"/>
                <a:gd name="connsiteX8" fmla="*/ 1585021 w 1714294"/>
                <a:gd name="connsiteY8" fmla="*/ 210924 h 1905362"/>
                <a:gd name="connsiteX9" fmla="*/ 1584247 w 1714294"/>
                <a:gd name="connsiteY9" fmla="*/ 210924 h 1905362"/>
                <a:gd name="connsiteX10" fmla="*/ 1583747 w 1714294"/>
                <a:gd name="connsiteY10" fmla="*/ 164137 h 1905362"/>
                <a:gd name="connsiteX11" fmla="*/ 1714294 w 1714294"/>
                <a:gd name="connsiteY11" fmla="*/ 0 h 1905362"/>
                <a:gd name="connsiteX0" fmla="*/ 1714294 w 1714294"/>
                <a:gd name="connsiteY0" fmla="*/ 1908 h 1907270"/>
                <a:gd name="connsiteX1" fmla="*/ 131707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2812 w 1714294"/>
                <a:gd name="connsiteY2" fmla="*/ 163882 h 1907270"/>
                <a:gd name="connsiteX3" fmla="*/ 4240 w 1714294"/>
                <a:gd name="connsiteY3" fmla="*/ 212832 h 1907270"/>
                <a:gd name="connsiteX4" fmla="*/ 0 w 1714294"/>
                <a:gd name="connsiteY4" fmla="*/ 212832 h 1907270"/>
                <a:gd name="connsiteX5" fmla="*/ 0 w 1714294"/>
                <a:gd name="connsiteY5" fmla="*/ 1585606 h 1907270"/>
                <a:gd name="connsiteX6" fmla="*/ 792510 w 1714294"/>
                <a:gd name="connsiteY6" fmla="*/ 1907270 h 1907270"/>
                <a:gd name="connsiteX7" fmla="*/ 1585021 w 1714294"/>
                <a:gd name="connsiteY7" fmla="*/ 1585606 h 1907270"/>
                <a:gd name="connsiteX8" fmla="*/ 1585021 w 1714294"/>
                <a:gd name="connsiteY8" fmla="*/ 212832 h 1907270"/>
                <a:gd name="connsiteX9" fmla="*/ 1584247 w 1714294"/>
                <a:gd name="connsiteY9" fmla="*/ 212832 h 1907270"/>
                <a:gd name="connsiteX10" fmla="*/ 1583747 w 1714294"/>
                <a:gd name="connsiteY10" fmla="*/ 166045 h 1907270"/>
                <a:gd name="connsiteX11" fmla="*/ 1714294 w 1714294"/>
                <a:gd name="connsiteY11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603196 w 1733743"/>
                <a:gd name="connsiteY9" fmla="*/ 166045 h 1907270"/>
                <a:gd name="connsiteX10" fmla="*/ 1733743 w 1733743"/>
                <a:gd name="connsiteY10" fmla="*/ 1908 h 1907270"/>
                <a:gd name="connsiteX0" fmla="*/ 1733743 w 1817187"/>
                <a:gd name="connsiteY0" fmla="*/ 1908 h 1907270"/>
                <a:gd name="connsiteX1" fmla="*/ 171253 w 1817187"/>
                <a:gd name="connsiteY1" fmla="*/ 0 h 1907270"/>
                <a:gd name="connsiteX2" fmla="*/ 23689 w 1817187"/>
                <a:gd name="connsiteY2" fmla="*/ 212832 h 1907270"/>
                <a:gd name="connsiteX3" fmla="*/ 19449 w 1817187"/>
                <a:gd name="connsiteY3" fmla="*/ 212832 h 1907270"/>
                <a:gd name="connsiteX4" fmla="*/ 19449 w 1817187"/>
                <a:gd name="connsiteY4" fmla="*/ 1585606 h 1907270"/>
                <a:gd name="connsiteX5" fmla="*/ 811959 w 1817187"/>
                <a:gd name="connsiteY5" fmla="*/ 1907270 h 1907270"/>
                <a:gd name="connsiteX6" fmla="*/ 1604470 w 1817187"/>
                <a:gd name="connsiteY6" fmla="*/ 1585606 h 1907270"/>
                <a:gd name="connsiteX7" fmla="*/ 1604470 w 1817187"/>
                <a:gd name="connsiteY7" fmla="*/ 212832 h 1907270"/>
                <a:gd name="connsiteX8" fmla="*/ 1603696 w 1817187"/>
                <a:gd name="connsiteY8" fmla="*/ 212832 h 1907270"/>
                <a:gd name="connsiteX9" fmla="*/ 1733743 w 1817187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603696 w 1733743"/>
                <a:gd name="connsiteY8" fmla="*/ 212832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593647 w 1733743"/>
                <a:gd name="connsiteY8" fmla="*/ 167614 h 1907270"/>
                <a:gd name="connsiteX9" fmla="*/ 1733743 w 1733743"/>
                <a:gd name="connsiteY9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33743 w 1733743"/>
                <a:gd name="connsiteY0" fmla="*/ 1908 h 1907270"/>
                <a:gd name="connsiteX1" fmla="*/ 171253 w 1733743"/>
                <a:gd name="connsiteY1" fmla="*/ 0 h 1907270"/>
                <a:gd name="connsiteX2" fmla="*/ 23689 w 1733743"/>
                <a:gd name="connsiteY2" fmla="*/ 212832 h 1907270"/>
                <a:gd name="connsiteX3" fmla="*/ 19449 w 1733743"/>
                <a:gd name="connsiteY3" fmla="*/ 212832 h 1907270"/>
                <a:gd name="connsiteX4" fmla="*/ 19449 w 1733743"/>
                <a:gd name="connsiteY4" fmla="*/ 1585606 h 1907270"/>
                <a:gd name="connsiteX5" fmla="*/ 811959 w 1733743"/>
                <a:gd name="connsiteY5" fmla="*/ 1907270 h 1907270"/>
                <a:gd name="connsiteX6" fmla="*/ 1604470 w 1733743"/>
                <a:gd name="connsiteY6" fmla="*/ 1585606 h 1907270"/>
                <a:gd name="connsiteX7" fmla="*/ 1604470 w 1733743"/>
                <a:gd name="connsiteY7" fmla="*/ 212832 h 1907270"/>
                <a:gd name="connsiteX8" fmla="*/ 1733743 w 1733743"/>
                <a:gd name="connsiteY8" fmla="*/ 1908 h 1907270"/>
                <a:gd name="connsiteX0" fmla="*/ 1714294 w 1714294"/>
                <a:gd name="connsiteY0" fmla="*/ 1908 h 1907270"/>
                <a:gd name="connsiteX1" fmla="*/ 151804 w 1714294"/>
                <a:gd name="connsiteY1" fmla="*/ 0 h 1907270"/>
                <a:gd name="connsiteX2" fmla="*/ 4240 w 1714294"/>
                <a:gd name="connsiteY2" fmla="*/ 212832 h 1907270"/>
                <a:gd name="connsiteX3" fmla="*/ 0 w 1714294"/>
                <a:gd name="connsiteY3" fmla="*/ 212832 h 1907270"/>
                <a:gd name="connsiteX4" fmla="*/ 0 w 1714294"/>
                <a:gd name="connsiteY4" fmla="*/ 1585606 h 1907270"/>
                <a:gd name="connsiteX5" fmla="*/ 792510 w 1714294"/>
                <a:gd name="connsiteY5" fmla="*/ 1907270 h 1907270"/>
                <a:gd name="connsiteX6" fmla="*/ 1585021 w 1714294"/>
                <a:gd name="connsiteY6" fmla="*/ 1585606 h 1907270"/>
                <a:gd name="connsiteX7" fmla="*/ 1585021 w 1714294"/>
                <a:gd name="connsiteY7" fmla="*/ 212832 h 1907270"/>
                <a:gd name="connsiteX8" fmla="*/ 1714294 w 1714294"/>
                <a:gd name="connsiteY8" fmla="*/ 1908 h 1907270"/>
                <a:gd name="connsiteX0" fmla="*/ 1714294 w 1714294"/>
                <a:gd name="connsiteY0" fmla="*/ 2010 h 1907372"/>
                <a:gd name="connsiteX1" fmla="*/ 15180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4294 w 1714294"/>
                <a:gd name="connsiteY0" fmla="*/ 2010 h 1907372"/>
                <a:gd name="connsiteX1" fmla="*/ 212094 w 1714294"/>
                <a:gd name="connsiteY1" fmla="*/ 102 h 1907372"/>
                <a:gd name="connsiteX2" fmla="*/ 4240 w 1714294"/>
                <a:gd name="connsiteY2" fmla="*/ 212934 h 1907372"/>
                <a:gd name="connsiteX3" fmla="*/ 0 w 1714294"/>
                <a:gd name="connsiteY3" fmla="*/ 212934 h 1907372"/>
                <a:gd name="connsiteX4" fmla="*/ 0 w 1714294"/>
                <a:gd name="connsiteY4" fmla="*/ 1585708 h 1907372"/>
                <a:gd name="connsiteX5" fmla="*/ 792510 w 1714294"/>
                <a:gd name="connsiteY5" fmla="*/ 1907372 h 1907372"/>
                <a:gd name="connsiteX6" fmla="*/ 1585021 w 1714294"/>
                <a:gd name="connsiteY6" fmla="*/ 1585708 h 1907372"/>
                <a:gd name="connsiteX7" fmla="*/ 1585021 w 1714294"/>
                <a:gd name="connsiteY7" fmla="*/ 212934 h 1907372"/>
                <a:gd name="connsiteX8" fmla="*/ 1714294 w 1714294"/>
                <a:gd name="connsiteY8" fmla="*/ 2010 h 1907372"/>
                <a:gd name="connsiteX0" fmla="*/ 1719318 w 1719318"/>
                <a:gd name="connsiteY0" fmla="*/ 2010 h 1907372"/>
                <a:gd name="connsiteX1" fmla="*/ 217118 w 1719318"/>
                <a:gd name="connsiteY1" fmla="*/ 102 h 1907372"/>
                <a:gd name="connsiteX2" fmla="*/ 9264 w 1719318"/>
                <a:gd name="connsiteY2" fmla="*/ 212934 h 1907372"/>
                <a:gd name="connsiteX3" fmla="*/ 0 w 1719318"/>
                <a:gd name="connsiteY3" fmla="*/ 152644 h 1907372"/>
                <a:gd name="connsiteX4" fmla="*/ 5024 w 1719318"/>
                <a:gd name="connsiteY4" fmla="*/ 1585708 h 1907372"/>
                <a:gd name="connsiteX5" fmla="*/ 797534 w 1719318"/>
                <a:gd name="connsiteY5" fmla="*/ 1907372 h 1907372"/>
                <a:gd name="connsiteX6" fmla="*/ 1590045 w 1719318"/>
                <a:gd name="connsiteY6" fmla="*/ 1585708 h 1907372"/>
                <a:gd name="connsiteX7" fmla="*/ 1590045 w 1719318"/>
                <a:gd name="connsiteY7" fmla="*/ 212934 h 1907372"/>
                <a:gd name="connsiteX8" fmla="*/ 1719318 w 1719318"/>
                <a:gd name="connsiteY8" fmla="*/ 2010 h 1907372"/>
                <a:gd name="connsiteX0" fmla="*/ 1854970 w 1854970"/>
                <a:gd name="connsiteY0" fmla="*/ 2010 h 1907372"/>
                <a:gd name="connsiteX1" fmla="*/ 352770 w 1854970"/>
                <a:gd name="connsiteY1" fmla="*/ 102 h 1907372"/>
                <a:gd name="connsiteX2" fmla="*/ 144916 w 1854970"/>
                <a:gd name="connsiteY2" fmla="*/ 212934 h 1907372"/>
                <a:gd name="connsiteX3" fmla="*/ 0 w 1854970"/>
                <a:gd name="connsiteY3" fmla="*/ 172741 h 1907372"/>
                <a:gd name="connsiteX4" fmla="*/ 140676 w 1854970"/>
                <a:gd name="connsiteY4" fmla="*/ 1585708 h 1907372"/>
                <a:gd name="connsiteX5" fmla="*/ 933186 w 1854970"/>
                <a:gd name="connsiteY5" fmla="*/ 1907372 h 1907372"/>
                <a:gd name="connsiteX6" fmla="*/ 1725697 w 1854970"/>
                <a:gd name="connsiteY6" fmla="*/ 1585708 h 1907372"/>
                <a:gd name="connsiteX7" fmla="*/ 1725697 w 1854970"/>
                <a:gd name="connsiteY7" fmla="*/ 212934 h 1907372"/>
                <a:gd name="connsiteX8" fmla="*/ 1854970 w 1854970"/>
                <a:gd name="connsiteY8" fmla="*/ 2010 h 1907372"/>
                <a:gd name="connsiteX0" fmla="*/ 1854970 w 1854970"/>
                <a:gd name="connsiteY0" fmla="*/ 2043 h 1907405"/>
                <a:gd name="connsiteX1" fmla="*/ 352770 w 1854970"/>
                <a:gd name="connsiteY1" fmla="*/ 135 h 1907405"/>
                <a:gd name="connsiteX2" fmla="*/ 144916 w 1854970"/>
                <a:gd name="connsiteY2" fmla="*/ 212967 h 1907405"/>
                <a:gd name="connsiteX3" fmla="*/ 0 w 1854970"/>
                <a:gd name="connsiteY3" fmla="*/ 172774 h 1907405"/>
                <a:gd name="connsiteX4" fmla="*/ 140676 w 1854970"/>
                <a:gd name="connsiteY4" fmla="*/ 1585741 h 1907405"/>
                <a:gd name="connsiteX5" fmla="*/ 933186 w 1854970"/>
                <a:gd name="connsiteY5" fmla="*/ 1907405 h 1907405"/>
                <a:gd name="connsiteX6" fmla="*/ 1725697 w 1854970"/>
                <a:gd name="connsiteY6" fmla="*/ 1585741 h 1907405"/>
                <a:gd name="connsiteX7" fmla="*/ 1725697 w 1854970"/>
                <a:gd name="connsiteY7" fmla="*/ 212967 h 1907405"/>
                <a:gd name="connsiteX8" fmla="*/ 1854970 w 1854970"/>
                <a:gd name="connsiteY8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43 h 1907405"/>
                <a:gd name="connsiteX1" fmla="*/ 212094 w 1714294"/>
                <a:gd name="connsiteY1" fmla="*/ 135 h 1907405"/>
                <a:gd name="connsiteX2" fmla="*/ 4240 w 1714294"/>
                <a:gd name="connsiteY2" fmla="*/ 212967 h 1907405"/>
                <a:gd name="connsiteX3" fmla="*/ 0 w 1714294"/>
                <a:gd name="connsiteY3" fmla="*/ 1585741 h 1907405"/>
                <a:gd name="connsiteX4" fmla="*/ 792510 w 1714294"/>
                <a:gd name="connsiteY4" fmla="*/ 1907405 h 1907405"/>
                <a:gd name="connsiteX5" fmla="*/ 1585021 w 1714294"/>
                <a:gd name="connsiteY5" fmla="*/ 1585741 h 1907405"/>
                <a:gd name="connsiteX6" fmla="*/ 1585021 w 1714294"/>
                <a:gd name="connsiteY6" fmla="*/ 212967 h 1907405"/>
                <a:gd name="connsiteX7" fmla="*/ 1714294 w 1714294"/>
                <a:gd name="connsiteY7" fmla="*/ 2043 h 1907405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  <a:gd name="connsiteX0" fmla="*/ 1714294 w 1714294"/>
                <a:gd name="connsiteY0" fmla="*/ 2014 h 1907376"/>
                <a:gd name="connsiteX1" fmla="*/ 212094 w 1714294"/>
                <a:gd name="connsiteY1" fmla="*/ 106 h 1907376"/>
                <a:gd name="connsiteX2" fmla="*/ 4240 w 1714294"/>
                <a:gd name="connsiteY2" fmla="*/ 212938 h 1907376"/>
                <a:gd name="connsiteX3" fmla="*/ 0 w 1714294"/>
                <a:gd name="connsiteY3" fmla="*/ 1585712 h 1907376"/>
                <a:gd name="connsiteX4" fmla="*/ 792510 w 1714294"/>
                <a:gd name="connsiteY4" fmla="*/ 1907376 h 1907376"/>
                <a:gd name="connsiteX5" fmla="*/ 1585021 w 1714294"/>
                <a:gd name="connsiteY5" fmla="*/ 1585712 h 1907376"/>
                <a:gd name="connsiteX6" fmla="*/ 1585021 w 1714294"/>
                <a:gd name="connsiteY6" fmla="*/ 212938 h 1907376"/>
                <a:gd name="connsiteX7" fmla="*/ 1714294 w 1714294"/>
                <a:gd name="connsiteY7" fmla="*/ 2014 h 1907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294" h="1907376">
                  <a:moveTo>
                    <a:pt x="1714294" y="2014"/>
                  </a:moveTo>
                  <a:lnTo>
                    <a:pt x="212094" y="106"/>
                  </a:lnTo>
                  <a:cubicBezTo>
                    <a:pt x="-22673" y="-4933"/>
                    <a:pt x="4419" y="172442"/>
                    <a:pt x="4240" y="212938"/>
                  </a:cubicBezTo>
                  <a:cubicBezTo>
                    <a:pt x="2827" y="670529"/>
                    <a:pt x="1413" y="1128121"/>
                    <a:pt x="0" y="1585712"/>
                  </a:cubicBezTo>
                  <a:lnTo>
                    <a:pt x="792510" y="1907376"/>
                  </a:lnTo>
                  <a:lnTo>
                    <a:pt x="1585021" y="1585712"/>
                  </a:lnTo>
                  <a:lnTo>
                    <a:pt x="1585021" y="212938"/>
                  </a:lnTo>
                  <a:cubicBezTo>
                    <a:pt x="1587919" y="137605"/>
                    <a:pt x="1570719" y="27105"/>
                    <a:pt x="1714294" y="20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7E7FCE-10DA-493F-A597-A517EAA63FBC}"/>
              </a:ext>
            </a:extLst>
          </p:cNvPr>
          <p:cNvGrpSpPr/>
          <p:nvPr/>
        </p:nvGrpSpPr>
        <p:grpSpPr>
          <a:xfrm rot="2700000">
            <a:off x="4897822" y="2001617"/>
            <a:ext cx="2396362" cy="3933622"/>
            <a:chOff x="1589533" y="1116515"/>
            <a:chExt cx="3026614" cy="49681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Oval 17">
              <a:extLst>
                <a:ext uri="{FF2B5EF4-FFF2-40B4-BE49-F238E27FC236}">
                  <a16:creationId xmlns:a16="http://schemas.microsoft.com/office/drawing/2014/main" id="{C5070811-FAC2-42EB-A45F-66B777C05ADF}"/>
                </a:ext>
              </a:extLst>
            </p:cNvPr>
            <p:cNvSpPr/>
            <p:nvPr/>
          </p:nvSpPr>
          <p:spPr>
            <a:xfrm>
              <a:off x="2132802" y="2924944"/>
              <a:ext cx="1926584" cy="1846330"/>
            </a:xfrm>
            <a:custGeom>
              <a:avLst/>
              <a:gdLst/>
              <a:ahLst/>
              <a:cxnLst/>
              <a:rect l="l" t="t" r="r" b="b"/>
              <a:pathLst>
                <a:path w="1926584" h="1846330">
                  <a:moveTo>
                    <a:pt x="1089951" y="1842682"/>
                  </a:moveTo>
                  <a:lnTo>
                    <a:pt x="1097532" y="1846330"/>
                  </a:lnTo>
                  <a:lnTo>
                    <a:pt x="1093652" y="1846330"/>
                  </a:lnTo>
                  <a:cubicBezTo>
                    <a:pt x="1092687" y="1844762"/>
                    <a:pt x="1091322" y="1843713"/>
                    <a:pt x="1089951" y="1842682"/>
                  </a:cubicBezTo>
                  <a:close/>
                  <a:moveTo>
                    <a:pt x="465856" y="1495303"/>
                  </a:moveTo>
                  <a:lnTo>
                    <a:pt x="1467054" y="1495303"/>
                  </a:lnTo>
                  <a:lnTo>
                    <a:pt x="1233836" y="1811603"/>
                  </a:lnTo>
                  <a:lnTo>
                    <a:pt x="699074" y="1811603"/>
                  </a:lnTo>
                  <a:close/>
                  <a:moveTo>
                    <a:pt x="0" y="0"/>
                  </a:moveTo>
                  <a:lnTo>
                    <a:pt x="706150" y="0"/>
                  </a:lnTo>
                  <a:cubicBezTo>
                    <a:pt x="688007" y="36121"/>
                    <a:pt x="678316" y="76955"/>
                    <a:pt x="678316" y="120053"/>
                  </a:cubicBezTo>
                  <a:cubicBezTo>
                    <a:pt x="678316" y="275422"/>
                    <a:pt x="804268" y="401374"/>
                    <a:pt x="959637" y="401374"/>
                  </a:cubicBezTo>
                  <a:cubicBezTo>
                    <a:pt x="1115006" y="401374"/>
                    <a:pt x="1240958" y="275422"/>
                    <a:pt x="1240958" y="120053"/>
                  </a:cubicBezTo>
                  <a:cubicBezTo>
                    <a:pt x="1240958" y="76955"/>
                    <a:pt x="1231267" y="36121"/>
                    <a:pt x="1213124" y="0"/>
                  </a:cubicBezTo>
                  <a:lnTo>
                    <a:pt x="1926584" y="0"/>
                  </a:lnTo>
                  <a:cubicBezTo>
                    <a:pt x="1925444" y="144359"/>
                    <a:pt x="1883779" y="344931"/>
                    <a:pt x="1823215" y="551899"/>
                  </a:cubicBezTo>
                  <a:cubicBezTo>
                    <a:pt x="1795312" y="517144"/>
                    <a:pt x="1757916" y="489629"/>
                    <a:pt x="1713591" y="472119"/>
                  </a:cubicBezTo>
                  <a:cubicBezTo>
                    <a:pt x="1569089" y="415034"/>
                    <a:pt x="1405670" y="485901"/>
                    <a:pt x="1348585" y="630403"/>
                  </a:cubicBezTo>
                  <a:cubicBezTo>
                    <a:pt x="1291501" y="774905"/>
                    <a:pt x="1362367" y="938324"/>
                    <a:pt x="1506869" y="995409"/>
                  </a:cubicBezTo>
                  <a:cubicBezTo>
                    <a:pt x="1554590" y="1014260"/>
                    <a:pt x="1604374" y="1019158"/>
                    <a:pt x="1651530" y="1010859"/>
                  </a:cubicBezTo>
                  <a:lnTo>
                    <a:pt x="1566591" y="1237129"/>
                  </a:lnTo>
                  <a:cubicBezTo>
                    <a:pt x="1534342" y="1304822"/>
                    <a:pt x="1503291" y="1361947"/>
                    <a:pt x="1475612" y="1404265"/>
                  </a:cubicBezTo>
                  <a:lnTo>
                    <a:pt x="450971" y="1404265"/>
                  </a:lnTo>
                  <a:cubicBezTo>
                    <a:pt x="423328" y="1362000"/>
                    <a:pt x="392320" y="1304965"/>
                    <a:pt x="360116" y="1237384"/>
                  </a:cubicBezTo>
                  <a:lnTo>
                    <a:pt x="271026" y="1000106"/>
                  </a:lnTo>
                  <a:cubicBezTo>
                    <a:pt x="328356" y="1014395"/>
                    <a:pt x="390560" y="1009724"/>
                    <a:pt x="448647" y="983756"/>
                  </a:cubicBezTo>
                  <a:cubicBezTo>
                    <a:pt x="590487" y="920346"/>
                    <a:pt x="654067" y="753956"/>
                    <a:pt x="590657" y="612116"/>
                  </a:cubicBezTo>
                  <a:cubicBezTo>
                    <a:pt x="527246" y="470276"/>
                    <a:pt x="360857" y="406696"/>
                    <a:pt x="219017" y="470106"/>
                  </a:cubicBezTo>
                  <a:cubicBezTo>
                    <a:pt x="172166" y="491051"/>
                    <a:pt x="133853" y="523232"/>
                    <a:pt x="106817" y="562760"/>
                  </a:cubicBezTo>
                  <a:lnTo>
                    <a:pt x="105084" y="558146"/>
                  </a:lnTo>
                  <a:cubicBezTo>
                    <a:pt x="43643" y="348954"/>
                    <a:pt x="1152" y="14580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49A55D96-EABB-4357-95BB-32349F2BF430}"/>
                </a:ext>
              </a:extLst>
            </p:cNvPr>
            <p:cNvSpPr/>
            <p:nvPr/>
          </p:nvSpPr>
          <p:spPr>
            <a:xfrm>
              <a:off x="2569504" y="4788517"/>
              <a:ext cx="1269711" cy="1296174"/>
            </a:xfrm>
            <a:custGeom>
              <a:avLst/>
              <a:gdLst/>
              <a:ahLst/>
              <a:cxnLst/>
              <a:rect l="l" t="t" r="r" b="b"/>
              <a:pathLst>
                <a:path w="1020942" h="1042219">
                  <a:moveTo>
                    <a:pt x="598154" y="0"/>
                  </a:moveTo>
                  <a:lnTo>
                    <a:pt x="602034" y="0"/>
                  </a:lnTo>
                  <a:cubicBezTo>
                    <a:pt x="732545" y="48130"/>
                    <a:pt x="851964" y="153955"/>
                    <a:pt x="948095" y="335846"/>
                  </a:cubicBezTo>
                  <a:cubicBezTo>
                    <a:pt x="978843" y="400651"/>
                    <a:pt x="1074165" y="613050"/>
                    <a:pt x="981303" y="723974"/>
                  </a:cubicBezTo>
                  <a:cubicBezTo>
                    <a:pt x="873097" y="539136"/>
                    <a:pt x="886508" y="512529"/>
                    <a:pt x="761589" y="478328"/>
                  </a:cubicBezTo>
                  <a:cubicBezTo>
                    <a:pt x="754102" y="579795"/>
                    <a:pt x="721375" y="679980"/>
                    <a:pt x="714168" y="719738"/>
                  </a:cubicBezTo>
                  <a:cubicBezTo>
                    <a:pt x="628200" y="910870"/>
                    <a:pt x="649237" y="899056"/>
                    <a:pt x="469174" y="1042219"/>
                  </a:cubicBezTo>
                  <a:cubicBezTo>
                    <a:pt x="470908" y="800421"/>
                    <a:pt x="373014" y="748650"/>
                    <a:pt x="282500" y="696880"/>
                  </a:cubicBezTo>
                  <a:cubicBezTo>
                    <a:pt x="223160" y="674502"/>
                    <a:pt x="189098" y="616202"/>
                    <a:pt x="179009" y="547569"/>
                  </a:cubicBezTo>
                  <a:cubicBezTo>
                    <a:pt x="129468" y="579663"/>
                    <a:pt x="78120" y="590821"/>
                    <a:pt x="28383" y="622928"/>
                  </a:cubicBezTo>
                  <a:cubicBezTo>
                    <a:pt x="28383" y="549752"/>
                    <a:pt x="-45416" y="410156"/>
                    <a:pt x="44988" y="257647"/>
                  </a:cubicBezTo>
                  <a:cubicBezTo>
                    <a:pt x="86462" y="192778"/>
                    <a:pt x="162388" y="97808"/>
                    <a:pt x="252225" y="34529"/>
                  </a:cubicBezTo>
                  <a:lnTo>
                    <a:pt x="215398" y="84251"/>
                  </a:lnTo>
                  <a:cubicBezTo>
                    <a:pt x="167064" y="165792"/>
                    <a:pt x="206521" y="240427"/>
                    <a:pt x="206521" y="279552"/>
                  </a:cubicBezTo>
                  <a:cubicBezTo>
                    <a:pt x="233112" y="262386"/>
                    <a:pt x="260566" y="256420"/>
                    <a:pt x="287054" y="239261"/>
                  </a:cubicBezTo>
                  <a:cubicBezTo>
                    <a:pt x="292448" y="275956"/>
                    <a:pt x="310660" y="307127"/>
                    <a:pt x="342388" y="319091"/>
                  </a:cubicBezTo>
                  <a:cubicBezTo>
                    <a:pt x="390781" y="346770"/>
                    <a:pt x="443121" y="374450"/>
                    <a:pt x="442194" y="503730"/>
                  </a:cubicBezTo>
                  <a:cubicBezTo>
                    <a:pt x="538467" y="427187"/>
                    <a:pt x="527219" y="433503"/>
                    <a:pt x="573183" y="331312"/>
                  </a:cubicBezTo>
                  <a:cubicBezTo>
                    <a:pt x="577036" y="310054"/>
                    <a:pt x="594533" y="256491"/>
                    <a:pt x="598537" y="202239"/>
                  </a:cubicBezTo>
                  <a:cubicBezTo>
                    <a:pt x="665326" y="220526"/>
                    <a:pt x="658156" y="234752"/>
                    <a:pt x="716010" y="333576"/>
                  </a:cubicBezTo>
                  <a:cubicBezTo>
                    <a:pt x="765659" y="274270"/>
                    <a:pt x="714694" y="160709"/>
                    <a:pt x="698255" y="126060"/>
                  </a:cubicBezTo>
                  <a:cubicBezTo>
                    <a:pt x="669077" y="70854"/>
                    <a:pt x="635888" y="28754"/>
                    <a:pt x="598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0" name="Oval 17">
              <a:extLst>
                <a:ext uri="{FF2B5EF4-FFF2-40B4-BE49-F238E27FC236}">
                  <a16:creationId xmlns:a16="http://schemas.microsoft.com/office/drawing/2014/main" id="{C1A067D7-9BE9-49D2-8EC7-3D4A0D8381E6}"/>
                </a:ext>
              </a:extLst>
            </p:cNvPr>
            <p:cNvSpPr/>
            <p:nvPr/>
          </p:nvSpPr>
          <p:spPr>
            <a:xfrm>
              <a:off x="2131996" y="1116515"/>
              <a:ext cx="1928194" cy="2147820"/>
            </a:xfrm>
            <a:custGeom>
              <a:avLst/>
              <a:gdLst/>
              <a:ahLst/>
              <a:cxnLst/>
              <a:rect l="l" t="t" r="r" b="b"/>
              <a:pathLst>
                <a:path w="1928194" h="2147820">
                  <a:moveTo>
                    <a:pt x="967261" y="833968"/>
                  </a:moveTo>
                  <a:cubicBezTo>
                    <a:pt x="1092352" y="833968"/>
                    <a:pt x="1193758" y="935374"/>
                    <a:pt x="1193758" y="1060466"/>
                  </a:cubicBezTo>
                  <a:cubicBezTo>
                    <a:pt x="1193758" y="1185557"/>
                    <a:pt x="1092352" y="1286963"/>
                    <a:pt x="967261" y="1286963"/>
                  </a:cubicBezTo>
                  <a:cubicBezTo>
                    <a:pt x="842169" y="1286963"/>
                    <a:pt x="740763" y="1185557"/>
                    <a:pt x="740763" y="1060466"/>
                  </a:cubicBezTo>
                  <a:cubicBezTo>
                    <a:pt x="740763" y="935374"/>
                    <a:pt x="842169" y="833968"/>
                    <a:pt x="967261" y="833968"/>
                  </a:cubicBezTo>
                  <a:close/>
                  <a:moveTo>
                    <a:pt x="967261" y="676961"/>
                  </a:moveTo>
                  <a:cubicBezTo>
                    <a:pt x="755457" y="676961"/>
                    <a:pt x="583756" y="848662"/>
                    <a:pt x="583756" y="1060466"/>
                  </a:cubicBezTo>
                  <a:cubicBezTo>
                    <a:pt x="583756" y="1272269"/>
                    <a:pt x="755457" y="1443970"/>
                    <a:pt x="967261" y="1443970"/>
                  </a:cubicBezTo>
                  <a:cubicBezTo>
                    <a:pt x="1179064" y="1443970"/>
                    <a:pt x="1350765" y="1272269"/>
                    <a:pt x="1350765" y="1060466"/>
                  </a:cubicBezTo>
                  <a:cubicBezTo>
                    <a:pt x="1350765" y="848662"/>
                    <a:pt x="1179064" y="676961"/>
                    <a:pt x="967261" y="676961"/>
                  </a:cubicBezTo>
                  <a:close/>
                  <a:moveTo>
                    <a:pt x="950055" y="2168"/>
                  </a:moveTo>
                  <a:cubicBezTo>
                    <a:pt x="1242977" y="152649"/>
                    <a:pt x="1536140" y="521630"/>
                    <a:pt x="1696441" y="779728"/>
                  </a:cubicBezTo>
                  <a:cubicBezTo>
                    <a:pt x="1833936" y="1038333"/>
                    <a:pt x="1933792" y="1407364"/>
                    <a:pt x="1927951" y="1727638"/>
                  </a:cubicBezTo>
                  <a:lnTo>
                    <a:pt x="1927390" y="1736421"/>
                  </a:lnTo>
                  <a:lnTo>
                    <a:pt x="1077865" y="1736421"/>
                  </a:lnTo>
                  <a:lnTo>
                    <a:pt x="1077865" y="1773357"/>
                  </a:lnTo>
                  <a:cubicBezTo>
                    <a:pt x="1131585" y="1808489"/>
                    <a:pt x="1165002" y="1869686"/>
                    <a:pt x="1165002" y="1938688"/>
                  </a:cubicBezTo>
                  <a:cubicBezTo>
                    <a:pt x="1165002" y="2054189"/>
                    <a:pt x="1071372" y="2147820"/>
                    <a:pt x="955874" y="2147820"/>
                  </a:cubicBezTo>
                  <a:cubicBezTo>
                    <a:pt x="840375" y="2147820"/>
                    <a:pt x="746746" y="2054189"/>
                    <a:pt x="746746" y="1938688"/>
                  </a:cubicBezTo>
                  <a:cubicBezTo>
                    <a:pt x="746746" y="1869686"/>
                    <a:pt x="780162" y="1808489"/>
                    <a:pt x="833882" y="1773357"/>
                  </a:cubicBezTo>
                  <a:lnTo>
                    <a:pt x="833882" y="1736421"/>
                  </a:lnTo>
                  <a:lnTo>
                    <a:pt x="806" y="1736421"/>
                  </a:lnTo>
                  <a:cubicBezTo>
                    <a:pt x="261" y="1733474"/>
                    <a:pt x="244" y="1730544"/>
                    <a:pt x="244" y="1727638"/>
                  </a:cubicBezTo>
                  <a:cubicBezTo>
                    <a:pt x="-5597" y="1407364"/>
                    <a:pt x="94259" y="1038333"/>
                    <a:pt x="231753" y="779728"/>
                  </a:cubicBezTo>
                  <a:cubicBezTo>
                    <a:pt x="391561" y="522427"/>
                    <a:pt x="638473" y="114130"/>
                    <a:pt x="950055" y="2168"/>
                  </a:cubicBezTo>
                  <a:close/>
                  <a:moveTo>
                    <a:pt x="954612" y="0"/>
                  </a:moveTo>
                  <a:cubicBezTo>
                    <a:pt x="953033" y="554"/>
                    <a:pt x="951456" y="1115"/>
                    <a:pt x="950055" y="2168"/>
                  </a:cubicBezTo>
                  <a:lnTo>
                    <a:pt x="948393" y="11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1" name="Oval 17">
              <a:extLst>
                <a:ext uri="{FF2B5EF4-FFF2-40B4-BE49-F238E27FC236}">
                  <a16:creationId xmlns:a16="http://schemas.microsoft.com/office/drawing/2014/main" id="{B5479DA2-7404-403D-99BA-9BB7134D6979}"/>
                </a:ext>
              </a:extLst>
            </p:cNvPr>
            <p:cNvSpPr/>
            <p:nvPr/>
          </p:nvSpPr>
          <p:spPr>
            <a:xfrm>
              <a:off x="3519472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BB57C8E4-5032-4FFD-AD2D-95E1345F05C4}"/>
                </a:ext>
              </a:extLst>
            </p:cNvPr>
            <p:cNvSpPr/>
            <p:nvPr/>
          </p:nvSpPr>
          <p:spPr>
            <a:xfrm flipH="1">
              <a:off x="1589533" y="3388516"/>
              <a:ext cx="1096675" cy="977555"/>
            </a:xfrm>
            <a:custGeom>
              <a:avLst/>
              <a:gdLst/>
              <a:ahLst/>
              <a:cxnLst/>
              <a:rect l="l" t="t" r="r" b="b"/>
              <a:pathLst>
                <a:path w="1096675" h="977555">
                  <a:moveTo>
                    <a:pt x="1096675" y="977555"/>
                  </a:moveTo>
                  <a:lnTo>
                    <a:pt x="294755" y="679396"/>
                  </a:lnTo>
                  <a:cubicBezTo>
                    <a:pt x="317745" y="611708"/>
                    <a:pt x="345100" y="533141"/>
                    <a:pt x="375325" y="450303"/>
                  </a:cubicBezTo>
                  <a:lnTo>
                    <a:pt x="323464" y="431646"/>
                  </a:lnTo>
                  <a:cubicBezTo>
                    <a:pt x="272223" y="470302"/>
                    <a:pt x="203326" y="481030"/>
                    <a:pt x="138398" y="457673"/>
                  </a:cubicBezTo>
                  <a:cubicBezTo>
                    <a:pt x="29715" y="418576"/>
                    <a:pt x="-26695" y="298780"/>
                    <a:pt x="12402" y="190099"/>
                  </a:cubicBezTo>
                  <a:cubicBezTo>
                    <a:pt x="51498" y="81420"/>
                    <a:pt x="171296" y="25011"/>
                    <a:pt x="279978" y="64109"/>
                  </a:cubicBezTo>
                  <a:cubicBezTo>
                    <a:pt x="344907" y="87466"/>
                    <a:pt x="391180" y="139626"/>
                    <a:pt x="406053" y="202066"/>
                  </a:cubicBezTo>
                  <a:lnTo>
                    <a:pt x="460561" y="221675"/>
                  </a:lnTo>
                  <a:cubicBezTo>
                    <a:pt x="489741" y="145000"/>
                    <a:pt x="520036" y="69608"/>
                    <a:pt x="549792" y="0"/>
                  </a:cubicBezTo>
                  <a:lnTo>
                    <a:pt x="799950" y="15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DC86DFD-E64D-4B26-BFCD-ECE5AC7BE1EA}"/>
              </a:ext>
            </a:extLst>
          </p:cNvPr>
          <p:cNvSpPr txBox="1"/>
          <p:nvPr/>
        </p:nvSpPr>
        <p:spPr>
          <a:xfrm>
            <a:off x="3101876" y="1797757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FBB20F-E55D-4724-AFC0-809F2F6CEBCE}"/>
              </a:ext>
            </a:extLst>
          </p:cNvPr>
          <p:cNvGrpSpPr/>
          <p:nvPr/>
        </p:nvGrpSpPr>
        <p:grpSpPr>
          <a:xfrm>
            <a:off x="8482382" y="2661475"/>
            <a:ext cx="1208445" cy="721405"/>
            <a:chOff x="2551705" y="4283314"/>
            <a:chExt cx="2357003" cy="76934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FD975-6823-4856-9EEC-434A4AE9476D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49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Singkat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96166F-5782-4497-ADA1-D3EFCAB7BB65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Hambatan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0130037-3CD2-4251-9522-D742EC1EB795}"/>
              </a:ext>
            </a:extLst>
          </p:cNvPr>
          <p:cNvSpPr txBox="1"/>
          <p:nvPr/>
        </p:nvSpPr>
        <p:spPr>
          <a:xfrm>
            <a:off x="1821761" y="395250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F951317-2CEA-4CFB-B66B-3B813461BA39}"/>
              </a:ext>
            </a:extLst>
          </p:cNvPr>
          <p:cNvGrpSpPr/>
          <p:nvPr/>
        </p:nvGrpSpPr>
        <p:grpSpPr>
          <a:xfrm>
            <a:off x="1650654" y="4660835"/>
            <a:ext cx="1208445" cy="721405"/>
            <a:chOff x="2551705" y="4283314"/>
            <a:chExt cx="2357003" cy="76934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7329FE-7361-42B2-85D1-C0DCC3F7A03B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49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singkat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EB540E-3CB2-41E2-8369-08592846A95E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Strategi I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C369F09-04CC-4E88-874A-B9105FB88DAD}"/>
              </a:ext>
            </a:extLst>
          </p:cNvPr>
          <p:cNvSpPr txBox="1"/>
          <p:nvPr/>
        </p:nvSpPr>
        <p:spPr>
          <a:xfrm>
            <a:off x="9744684" y="3922368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530D77-FE8B-41D5-AC12-09375A9E108C}"/>
              </a:ext>
            </a:extLst>
          </p:cNvPr>
          <p:cNvGrpSpPr/>
          <p:nvPr/>
        </p:nvGrpSpPr>
        <p:grpSpPr>
          <a:xfrm>
            <a:off x="9573577" y="4630701"/>
            <a:ext cx="1208445" cy="721405"/>
            <a:chOff x="2551705" y="4283314"/>
            <a:chExt cx="2357003" cy="76934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2182B7-17D3-426C-8030-0215D6991670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49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Singkat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C878D3-DD33-4225-B0FE-754F08BFAB55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Strategi 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A60E72A-1AC7-482D-ADAD-4A84F1209F08}"/>
              </a:ext>
            </a:extLst>
          </p:cNvPr>
          <p:cNvSpPr txBox="1"/>
          <p:nvPr/>
        </p:nvSpPr>
        <p:spPr>
          <a:xfrm>
            <a:off x="8597047" y="1823872"/>
            <a:ext cx="900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ln w="12700">
                <a:solidFill>
                  <a:schemeClr val="bg1"/>
                </a:solidFill>
              </a:ln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1C37252-CA0E-4235-B1F8-9A629DE08A9C}"/>
              </a:ext>
            </a:extLst>
          </p:cNvPr>
          <p:cNvGrpSpPr/>
          <p:nvPr/>
        </p:nvGrpSpPr>
        <p:grpSpPr>
          <a:xfrm>
            <a:off x="3083168" y="2658490"/>
            <a:ext cx="1208445" cy="721405"/>
            <a:chOff x="2551705" y="4283314"/>
            <a:chExt cx="2357003" cy="76934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9A657BC-CB7C-4E8D-96C7-53B1499D8745}"/>
                </a:ext>
              </a:extLst>
            </p:cNvPr>
            <p:cNvSpPr txBox="1"/>
            <p:nvPr/>
          </p:nvSpPr>
          <p:spPr>
            <a:xfrm>
              <a:off x="2551709" y="4560313"/>
              <a:ext cx="2356999" cy="492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Deskripsi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Singkat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4858BAE-9814-4C1F-8BA0-B385F16FAC4A}"/>
                </a:ext>
              </a:extLst>
            </p:cNvPr>
            <p:cNvSpPr txBox="1"/>
            <p:nvPr/>
          </p:nvSpPr>
          <p:spPr>
            <a:xfrm>
              <a:off x="2551705" y="4283314"/>
              <a:ext cx="2336964" cy="295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Hambatan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F2674DE-A9CB-4473-91FD-E5A0E2FEB1BE}"/>
              </a:ext>
            </a:extLst>
          </p:cNvPr>
          <p:cNvSpPr/>
          <p:nvPr/>
        </p:nvSpPr>
        <p:spPr>
          <a:xfrm>
            <a:off x="3404250" y="3928873"/>
            <a:ext cx="7381983" cy="295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yang </a:t>
            </a:r>
            <a:r>
              <a:rPr lang="en-US" dirty="0" err="1"/>
              <a:t>maneh</a:t>
            </a:r>
            <a:r>
              <a:rPr lang="en-US" dirty="0"/>
              <a:t> </a:t>
            </a:r>
            <a:r>
              <a:rPr lang="en-US" dirty="0" err="1"/>
              <a:t>hadapi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target… </a:t>
            </a:r>
            <a:r>
              <a:rPr lang="en-US" dirty="0" err="1"/>
              <a:t>ambil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..</a:t>
            </a:r>
          </a:p>
          <a:p>
            <a:pPr algn="ctr"/>
            <a:r>
              <a:rPr lang="en-US" dirty="0" err="1"/>
              <a:t>Misal</a:t>
            </a:r>
            <a:r>
              <a:rPr lang="en-US" dirty="0"/>
              <a:t> Covid – 19..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cicilan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Strateginya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Restrukturisasi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. Agar </a:t>
            </a:r>
            <a:r>
              <a:rPr lang="en-US" dirty="0" err="1"/>
              <a:t>kredit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terbayar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dan Usaha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. Cari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yang lain </a:t>
            </a:r>
            <a:r>
              <a:rPr lang="en-US" dirty="0" err="1"/>
              <a:t>sesuaiin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target </a:t>
            </a:r>
            <a:r>
              <a:rPr lang="en-US" dirty="0" err="1"/>
              <a:t>maneh</a:t>
            </a:r>
            <a:r>
              <a:rPr lang="en-US" dirty="0"/>
              <a:t> di 2021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DF217-934A-4E94-9033-9CEA11E5D4C8}"/>
              </a:ext>
            </a:extLst>
          </p:cNvPr>
          <p:cNvSpPr txBox="1"/>
          <p:nvPr/>
        </p:nvSpPr>
        <p:spPr>
          <a:xfrm>
            <a:off x="677974" y="3838025"/>
            <a:ext cx="452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MetaVerse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Dunia Digital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blablablablablablablablablablablablablablablabla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2EED-ED47-4504-81A2-FC715B12F523}"/>
              </a:ext>
            </a:extLst>
          </p:cNvPr>
          <p:cNvSpPr txBox="1"/>
          <p:nvPr/>
        </p:nvSpPr>
        <p:spPr>
          <a:xfrm>
            <a:off x="677973" y="54983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BJB</a:t>
            </a:r>
          </a:p>
          <a:p>
            <a:r>
              <a:rPr lang="en-US" altLang="ko-KR" sz="4800" b="1" dirty="0">
                <a:cs typeface="Arial" pitchFamily="34" charset="0"/>
              </a:rPr>
              <a:t>Verse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C54BE-3C45-443F-B97D-4325BC355470}"/>
              </a:ext>
            </a:extLst>
          </p:cNvPr>
          <p:cNvSpPr txBox="1"/>
          <p:nvPr/>
        </p:nvSpPr>
        <p:spPr>
          <a:xfrm>
            <a:off x="688601" y="2912999"/>
            <a:ext cx="3568439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00" dirty="0" err="1">
                <a:cs typeface="Arial" pitchFamily="34" charset="0"/>
              </a:rPr>
              <a:t>Persiapan</a:t>
            </a:r>
            <a:r>
              <a:rPr lang="en-US" altLang="ko-KR" sz="1100" dirty="0">
                <a:cs typeface="Arial" pitchFamily="34" charset="0"/>
              </a:rPr>
              <a:t> </a:t>
            </a:r>
            <a:r>
              <a:rPr lang="en-US" altLang="ko-KR" sz="1100" dirty="0" err="1">
                <a:cs typeface="Arial" pitchFamily="34" charset="0"/>
              </a:rPr>
              <a:t>untuk</a:t>
            </a:r>
            <a:r>
              <a:rPr lang="en-US" altLang="ko-KR" sz="1100" dirty="0">
                <a:cs typeface="Arial" pitchFamily="34" charset="0"/>
              </a:rPr>
              <a:t> dunia </a:t>
            </a:r>
            <a:r>
              <a:rPr lang="en-US" altLang="ko-KR" sz="1100" dirty="0" err="1">
                <a:cs typeface="Arial" pitchFamily="34" charset="0"/>
              </a:rPr>
              <a:t>MetaVerse</a:t>
            </a:r>
            <a:r>
              <a:rPr lang="en-US" altLang="ko-KR" sz="1100" dirty="0">
                <a:cs typeface="Arial" pitchFamily="34" charset="0"/>
              </a:rPr>
              <a:t>. BJB Verse </a:t>
            </a:r>
            <a:r>
              <a:rPr lang="en-US" altLang="ko-KR" sz="1100" dirty="0" err="1">
                <a:cs typeface="Arial" pitchFamily="34" charset="0"/>
              </a:rPr>
              <a:t>merupakan</a:t>
            </a:r>
            <a:r>
              <a:rPr lang="en-US" altLang="ko-KR" sz="1100" dirty="0">
                <a:cs typeface="Arial" pitchFamily="34" charset="0"/>
              </a:rPr>
              <a:t> Solusi </a:t>
            </a:r>
            <a:r>
              <a:rPr lang="en-US" altLang="ko-KR" sz="1100" dirty="0" err="1">
                <a:cs typeface="Arial" pitchFamily="34" charset="0"/>
              </a:rPr>
              <a:t>layanan</a:t>
            </a:r>
            <a:r>
              <a:rPr lang="en-US" altLang="ko-KR" sz="1100" dirty="0">
                <a:cs typeface="Arial" pitchFamily="34" charset="0"/>
              </a:rPr>
              <a:t> </a:t>
            </a:r>
            <a:r>
              <a:rPr lang="en-US" altLang="ko-KR" sz="1100" dirty="0" err="1">
                <a:cs typeface="Arial" pitchFamily="34" charset="0"/>
              </a:rPr>
              <a:t>Perbankan</a:t>
            </a:r>
            <a:r>
              <a:rPr lang="en-US" altLang="ko-KR" sz="1100" dirty="0">
                <a:cs typeface="Arial" pitchFamily="34" charset="0"/>
              </a:rPr>
              <a:t> </a:t>
            </a:r>
            <a:r>
              <a:rPr lang="en-US" altLang="ko-KR" sz="1100" dirty="0" err="1">
                <a:cs typeface="Arial" pitchFamily="34" charset="0"/>
              </a:rPr>
              <a:t>untuk</a:t>
            </a:r>
            <a:r>
              <a:rPr lang="en-US" altLang="ko-KR" sz="1100" dirty="0">
                <a:cs typeface="Arial" pitchFamily="34" charset="0"/>
              </a:rPr>
              <a:t> </a:t>
            </a:r>
            <a:r>
              <a:rPr lang="en-US" altLang="ko-KR" sz="1100" dirty="0" err="1">
                <a:cs typeface="Arial" pitchFamily="34" charset="0"/>
              </a:rPr>
              <a:t>MetaVerse</a:t>
            </a:r>
            <a:r>
              <a:rPr lang="en-US" altLang="ko-KR" sz="1100" dirty="0">
                <a:cs typeface="Arial" pitchFamily="34" charset="0"/>
              </a:rPr>
              <a:t>…. </a:t>
            </a:r>
            <a:r>
              <a:rPr lang="en-US" altLang="ko-KR" sz="1100" dirty="0" err="1">
                <a:solidFill>
                  <a:srgbClr val="FF0000"/>
                </a:solidFill>
                <a:cs typeface="Arial" pitchFamily="34" charset="0"/>
              </a:rPr>
              <a:t>blablablablablablablabla</a:t>
            </a:r>
            <a:endParaRPr lang="ko-KR" altLang="en-US" sz="11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707FD-8C76-4A1C-AC06-6A58C7CE6D17}"/>
              </a:ext>
            </a:extLst>
          </p:cNvPr>
          <p:cNvSpPr txBox="1"/>
          <p:nvPr/>
        </p:nvSpPr>
        <p:spPr>
          <a:xfrm>
            <a:off x="677971" y="2421481"/>
            <a:ext cx="35684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cs typeface="Arial" pitchFamily="34" charset="0"/>
              </a:rPr>
              <a:t>Block Chain Technology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6E5E312-8932-4032-9B47-448A14FD40BB}"/>
              </a:ext>
            </a:extLst>
          </p:cNvPr>
          <p:cNvSpPr>
            <a:spLocks noChangeAspect="1"/>
          </p:cNvSpPr>
          <p:nvPr/>
        </p:nvSpPr>
        <p:spPr>
          <a:xfrm>
            <a:off x="3050102" y="5265407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643E48AE-3F8C-4C45-B89C-F1D45D713B47}"/>
              </a:ext>
            </a:extLst>
          </p:cNvPr>
          <p:cNvSpPr>
            <a:spLocks noChangeAspect="1"/>
          </p:cNvSpPr>
          <p:nvPr/>
        </p:nvSpPr>
        <p:spPr>
          <a:xfrm>
            <a:off x="794927" y="5265407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2F4CD-E79C-45FF-AE07-049C00F5ECCF}"/>
              </a:ext>
            </a:extLst>
          </p:cNvPr>
          <p:cNvSpPr txBox="1"/>
          <p:nvPr/>
        </p:nvSpPr>
        <p:spPr>
          <a:xfrm>
            <a:off x="1307957" y="5265407"/>
            <a:ext cx="14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cs typeface="Arial" pitchFamily="34" charset="0"/>
              </a:rPr>
              <a:t>Pegawai</a:t>
            </a:r>
            <a:r>
              <a:rPr lang="en-US" altLang="ko-KR" sz="1200" dirty="0">
                <a:cs typeface="Arial" pitchFamily="34" charset="0"/>
              </a:rPr>
              <a:t> BJB </a:t>
            </a:r>
            <a:r>
              <a:rPr lang="en-US" altLang="ko-KR" sz="1200" dirty="0" err="1">
                <a:cs typeface="Arial" pitchFamily="34" charset="0"/>
              </a:rPr>
              <a:t>berkantor</a:t>
            </a:r>
            <a:r>
              <a:rPr lang="en-US" altLang="ko-KR" sz="1200" dirty="0">
                <a:cs typeface="Arial" pitchFamily="34" charset="0"/>
              </a:rPr>
              <a:t> di </a:t>
            </a:r>
            <a:r>
              <a:rPr lang="en-US" altLang="ko-KR" sz="1200" dirty="0" err="1">
                <a:cs typeface="Arial" pitchFamily="34" charset="0"/>
              </a:rPr>
              <a:t>MetaVerse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5FA57-E042-4261-90F5-26BD562FBF7A}"/>
              </a:ext>
            </a:extLst>
          </p:cNvPr>
          <p:cNvSpPr txBox="1"/>
          <p:nvPr/>
        </p:nvSpPr>
        <p:spPr>
          <a:xfrm>
            <a:off x="3735506" y="5044658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cs typeface="Arial" pitchFamily="34" charset="0"/>
              </a:rPr>
              <a:t>Engangment</a:t>
            </a:r>
            <a:r>
              <a:rPr lang="en-US" altLang="ko-KR" sz="1200" dirty="0">
                <a:cs typeface="Arial" pitchFamily="34" charset="0"/>
              </a:rPr>
              <a:t> Costumer </a:t>
            </a:r>
            <a:r>
              <a:rPr lang="en-US" altLang="ko-KR" sz="1200" dirty="0" err="1">
                <a:cs typeface="Arial" pitchFamily="34" charset="0"/>
              </a:rPr>
              <a:t>keluar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dari</a:t>
            </a:r>
            <a:r>
              <a:rPr lang="en-US" altLang="ko-KR" sz="1200" dirty="0">
                <a:cs typeface="Arial" pitchFamily="34" charset="0"/>
              </a:rPr>
              <a:t> Batas Negara, </a:t>
            </a:r>
            <a:r>
              <a:rPr lang="en-US" altLang="ko-KR" sz="1200" dirty="0" err="1">
                <a:cs typeface="Arial" pitchFamily="34" charset="0"/>
              </a:rPr>
              <a:t>Siapapun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bisa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menjadi</a:t>
            </a:r>
            <a:r>
              <a:rPr lang="en-US" altLang="ko-KR" sz="1200" dirty="0">
                <a:cs typeface="Arial" pitchFamily="34" charset="0"/>
              </a:rPr>
              <a:t> Costumer BJB.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5315A72-B52D-4DF9-8DA5-93009836B67E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6" r="18256"/>
          <a:stretch>
            <a:fillRect/>
          </a:stretch>
        </p:blipFill>
        <p:spPr/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CF9C6C-0C16-465F-9274-FCC838149423}"/>
              </a:ext>
            </a:extLst>
          </p:cNvPr>
          <p:cNvSpPr txBox="1"/>
          <p:nvPr/>
        </p:nvSpPr>
        <p:spPr>
          <a:xfrm>
            <a:off x="688600" y="4769812"/>
            <a:ext cx="35684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Manfaat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A9214-5A5C-4987-AB6C-2586D19C5C27}"/>
              </a:ext>
            </a:extLst>
          </p:cNvPr>
          <p:cNvSpPr/>
          <p:nvPr/>
        </p:nvSpPr>
        <p:spPr>
          <a:xfrm>
            <a:off x="3404250" y="3928873"/>
            <a:ext cx="7381983" cy="29500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mah</a:t>
            </a:r>
            <a:r>
              <a:rPr lang="en-US" dirty="0"/>
              <a:t> </a:t>
            </a:r>
            <a:r>
              <a:rPr lang="en-US" dirty="0" err="1"/>
              <a:t>sebenernya</a:t>
            </a:r>
            <a:r>
              <a:rPr lang="en-US" dirty="0"/>
              <a:t> ide </a:t>
            </a:r>
            <a:r>
              <a:rPr lang="en-US" dirty="0" err="1"/>
              <a:t>Urg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urang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. </a:t>
            </a:r>
            <a:r>
              <a:rPr lang="en-US" dirty="0" err="1"/>
              <a:t>Sayang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urg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..</a:t>
            </a:r>
          </a:p>
          <a:p>
            <a:pPr algn="ctr"/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literlatur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meta verse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kok</a:t>
            </a:r>
            <a:r>
              <a:rPr lang="en-US" dirty="0"/>
              <a:t>..</a:t>
            </a:r>
          </a:p>
          <a:p>
            <a:pPr algn="ctr"/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ilham</a:t>
            </a:r>
            <a:r>
              <a:rPr lang="en-US" dirty="0"/>
              <a:t> </a:t>
            </a:r>
            <a:r>
              <a:rPr lang="en-US" dirty="0" err="1"/>
              <a:t>ppunya</a:t>
            </a:r>
            <a:r>
              <a:rPr lang="en-US" dirty="0"/>
              <a:t> ide </a:t>
            </a:r>
            <a:r>
              <a:rPr lang="en-US" dirty="0" err="1"/>
              <a:t>Inovasi</a:t>
            </a:r>
            <a:r>
              <a:rPr lang="en-US" dirty="0"/>
              <a:t> lain </a:t>
            </a:r>
            <a:r>
              <a:rPr lang="en-US" dirty="0" err="1"/>
              <a:t>monggo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Bisi</a:t>
            </a:r>
            <a:r>
              <a:rPr lang="en-US" dirty="0"/>
              <a:t> </a:t>
            </a:r>
            <a:r>
              <a:rPr lang="en-US" dirty="0" err="1"/>
              <a:t>maparkeun</a:t>
            </a:r>
            <a:r>
              <a:rPr lang="en-US" dirty="0"/>
              <a:t>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loba</a:t>
            </a:r>
            <a:r>
              <a:rPr lang="en-US" dirty="0"/>
              <a:t> di </a:t>
            </a:r>
            <a:r>
              <a:rPr lang="en-US" dirty="0" err="1"/>
              <a:t>tanyaa</a:t>
            </a:r>
            <a:r>
              <a:rPr lang="en-US" dirty="0"/>
              <a:t> </a:t>
            </a:r>
            <a:r>
              <a:rPr lang="en-US" dirty="0" err="1"/>
              <a:t>tp</a:t>
            </a:r>
            <a:r>
              <a:rPr lang="en-US" dirty="0"/>
              <a:t> </a:t>
            </a:r>
            <a:r>
              <a:rPr lang="en-US" dirty="0" err="1"/>
              <a:t>teu</a:t>
            </a:r>
            <a:r>
              <a:rPr lang="en-US" dirty="0"/>
              <a:t> </a:t>
            </a:r>
            <a:r>
              <a:rPr lang="en-US" dirty="0" err="1"/>
              <a:t>boga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bahaya</a:t>
            </a:r>
            <a:endParaRPr lang="en-US" dirty="0"/>
          </a:p>
          <a:p>
            <a:pPr algn="ctr"/>
            <a:r>
              <a:rPr lang="en-US" dirty="0" err="1"/>
              <a:t>Hahah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Tp</a:t>
            </a:r>
            <a:r>
              <a:rPr lang="en-US" dirty="0"/>
              <a:t> ide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menarik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0" y="4947691"/>
            <a:ext cx="121919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Terima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Kasih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C6E20-EC9C-4420-81CB-5837E1C70DDF}"/>
              </a:ext>
            </a:extLst>
          </p:cNvPr>
          <p:cNvSpPr/>
          <p:nvPr/>
        </p:nvSpPr>
        <p:spPr>
          <a:xfrm>
            <a:off x="430367" y="772357"/>
            <a:ext cx="7381983" cy="895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Masukin</a:t>
            </a:r>
            <a:r>
              <a:rPr lang="en-US" dirty="0"/>
              <a:t> Logo BJB Edit2 </a:t>
            </a:r>
            <a:r>
              <a:rPr lang="en-US" dirty="0" err="1"/>
              <a:t>Dikit</a:t>
            </a:r>
            <a:r>
              <a:rPr lang="en-US" dirty="0"/>
              <a:t> </a:t>
            </a:r>
            <a:r>
              <a:rPr lang="en-US" dirty="0" err="1"/>
              <a:t>biar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Slide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bisa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8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20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siness Plan Google Slides，Freepptbackgrounds.net">
  <a:themeElements>
    <a:clrScheme name="自定义 315">
      <a:dk1>
        <a:sysClr val="windowText" lastClr="000000"/>
      </a:dk1>
      <a:lt1>
        <a:srgbClr val="FFFFFF"/>
      </a:lt1>
      <a:dk2>
        <a:srgbClr val="595959"/>
      </a:dk2>
      <a:lt2>
        <a:srgbClr val="7F7F7F"/>
      </a:lt2>
      <a:accent1>
        <a:srgbClr val="E0B07F"/>
      </a:accent1>
      <a:accent2>
        <a:srgbClr val="7F7F7F"/>
      </a:accent2>
      <a:accent3>
        <a:srgbClr val="A5A5A5"/>
      </a:accent3>
      <a:accent4>
        <a:srgbClr val="595959"/>
      </a:accent4>
      <a:accent5>
        <a:srgbClr val="262626"/>
      </a:accent5>
      <a:accent6>
        <a:srgbClr val="7F7F7F"/>
      </a:accent6>
      <a:hlink>
        <a:srgbClr val="7F7F7F"/>
      </a:hlink>
      <a:folHlink>
        <a:srgbClr val="2C3C4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534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等线</vt:lpstr>
      <vt:lpstr>Contents Slide Master</vt:lpstr>
      <vt:lpstr>Section Break Slide Master</vt:lpstr>
      <vt:lpstr>Business Plan Google Slides，Freepptbackgrounds.net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Baim Game</cp:lastModifiedBy>
  <cp:revision>77</cp:revision>
  <dcterms:created xsi:type="dcterms:W3CDTF">2020-01-20T05:08:25Z</dcterms:created>
  <dcterms:modified xsi:type="dcterms:W3CDTF">2021-12-14T04:22:34Z</dcterms:modified>
</cp:coreProperties>
</file>