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26D-A75E-4390-B3F1-EE533EA1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25433-1A17-4412-8562-DA704BE1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5C19-2027-4AAD-AD78-00EC47FCD0CB}" type="datetimeFigureOut">
              <a:rPr lang="en-ID" smtClean="0"/>
              <a:t>03/11/2021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232A4-45AE-4B05-9190-626310DB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78079-FB61-49A6-9118-028C914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BF22-EA46-48A0-9214-0766608C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08920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AF53B-DE3F-43F9-BBCE-8C59C03D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60FD-8056-43D8-8A1A-BC37A2BD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BC9C-1E35-4E9D-881C-88EB984CF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5C19-2027-4AAD-AD78-00EC47FCD0CB}" type="datetimeFigureOut">
              <a:rPr lang="en-ID" smtClean="0"/>
              <a:t>03/11/2021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30F6-D0F9-4250-A663-CE9203021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6B5D-38B4-4283-8744-0B95074C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BF22-EA46-48A0-9214-0766608C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1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EDE17D-3D01-4286-A08E-B9C54BA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FB0D4-35F6-4D80-9B1E-CB0E30413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428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F7FCD8-028F-4B3F-AC1D-CDE4F520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1911C"/>
                </a:solidFill>
              </a:rPr>
              <a:t>STRUKTUR PENGATURAN </a:t>
            </a:r>
            <a:br>
              <a:rPr lang="en-US" sz="2800" b="1">
                <a:solidFill>
                  <a:srgbClr val="F1911C"/>
                </a:solidFill>
              </a:rPr>
            </a:br>
            <a:r>
              <a:rPr lang="en-US" sz="2000"/>
              <a:t>Pengadaan Barang/Jasa Pemerintah</a:t>
            </a:r>
            <a:endParaRPr lang="id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1F6B4-83B3-4807-9D4F-E0C3E7057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4083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008E69-4F25-46A6-B9C8-2442CAC5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55BFD-D902-43F3-940E-7E57015615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602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0E160D-C503-4D69-8616-604C16E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24AD-D73A-4C43-948E-C1421BA735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425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0A1AAA-465D-40AE-A155-167B7681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B9C95-92CB-4A72-A58D-08F0EC2E96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92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A25C14-9DCB-44AB-8463-4F72D219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70901-9763-4E48-B6DA-21468020C6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70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STRUKTUR PENGATURAN  Pengadaan Barang/Jasa Pemerintah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Seno Haryo Wibowo</dc:creator>
  <cp:lastModifiedBy>Seno Haryo Wibowo</cp:lastModifiedBy>
  <cp:revision>2</cp:revision>
  <dcterms:created xsi:type="dcterms:W3CDTF">2021-11-03T06:43:17Z</dcterms:created>
  <dcterms:modified xsi:type="dcterms:W3CDTF">2021-11-03T06:44:01Z</dcterms:modified>
</cp:coreProperties>
</file>