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E85DFD-7DE3-4769-B18E-972C096E959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CE65C5-23C4-4183-B520-71F335870F35}">
      <dgm:prSet/>
      <dgm:spPr/>
      <dgm:t>
        <a:bodyPr/>
        <a:lstStyle/>
        <a:p>
          <a:r>
            <a:rPr lang="en-US"/>
            <a:t>Saldo April 2021 Rp. 2.917.000,-</a:t>
          </a:r>
        </a:p>
      </dgm:t>
    </dgm:pt>
    <dgm:pt modelId="{01BE5F9C-C6C0-4C30-AE2E-35B4D14EAECD}" type="parTrans" cxnId="{FE5F4D99-1BB0-444C-AAAF-35E27833B619}">
      <dgm:prSet/>
      <dgm:spPr/>
      <dgm:t>
        <a:bodyPr/>
        <a:lstStyle/>
        <a:p>
          <a:endParaRPr lang="en-US"/>
        </a:p>
      </dgm:t>
    </dgm:pt>
    <dgm:pt modelId="{D1CCE332-A130-4ADE-9899-9DA66CF0A843}" type="sibTrans" cxnId="{FE5F4D99-1BB0-444C-AAAF-35E27833B619}">
      <dgm:prSet/>
      <dgm:spPr/>
      <dgm:t>
        <a:bodyPr/>
        <a:lstStyle/>
        <a:p>
          <a:endParaRPr lang="en-US"/>
        </a:p>
      </dgm:t>
    </dgm:pt>
    <dgm:pt modelId="{6ABB252E-0FE6-4BB2-8325-475ADF228374}">
      <dgm:prSet/>
      <dgm:spPr/>
      <dgm:t>
        <a:bodyPr/>
        <a:lstStyle/>
        <a:p>
          <a:r>
            <a:rPr lang="en-US"/>
            <a:t>Saldo Mei 2021 Rp. 5.217.000,-</a:t>
          </a:r>
        </a:p>
      </dgm:t>
    </dgm:pt>
    <dgm:pt modelId="{26DCC34C-ACCB-461F-B744-4DC53A4F57F3}" type="parTrans" cxnId="{3AA7B262-9A27-4A53-BF9B-6048A6840EE8}">
      <dgm:prSet/>
      <dgm:spPr/>
      <dgm:t>
        <a:bodyPr/>
        <a:lstStyle/>
        <a:p>
          <a:endParaRPr lang="en-US"/>
        </a:p>
      </dgm:t>
    </dgm:pt>
    <dgm:pt modelId="{E8D20395-C1BD-4D4B-B2E4-8A404DDF0054}" type="sibTrans" cxnId="{3AA7B262-9A27-4A53-BF9B-6048A6840EE8}">
      <dgm:prSet/>
      <dgm:spPr/>
      <dgm:t>
        <a:bodyPr/>
        <a:lstStyle/>
        <a:p>
          <a:endParaRPr lang="en-US"/>
        </a:p>
      </dgm:t>
    </dgm:pt>
    <dgm:pt modelId="{84A55A06-D75D-403F-BA0D-66BDCADF4328}">
      <dgm:prSet/>
      <dgm:spPr/>
      <dgm:t>
        <a:bodyPr/>
        <a:lstStyle/>
        <a:p>
          <a:r>
            <a:rPr lang="en-US"/>
            <a:t>Saldo Juni 2021 Rp. 6.581.809,-</a:t>
          </a:r>
        </a:p>
      </dgm:t>
    </dgm:pt>
    <dgm:pt modelId="{3A8E4392-F293-40DA-A82C-5809E1669C2C}" type="parTrans" cxnId="{975E4095-FD15-4A5B-A356-864F4536174D}">
      <dgm:prSet/>
      <dgm:spPr/>
      <dgm:t>
        <a:bodyPr/>
        <a:lstStyle/>
        <a:p>
          <a:endParaRPr lang="en-US"/>
        </a:p>
      </dgm:t>
    </dgm:pt>
    <dgm:pt modelId="{235F1EC9-C1D1-442C-8C49-18253408C5CD}" type="sibTrans" cxnId="{975E4095-FD15-4A5B-A356-864F4536174D}">
      <dgm:prSet/>
      <dgm:spPr/>
      <dgm:t>
        <a:bodyPr/>
        <a:lstStyle/>
        <a:p>
          <a:endParaRPr lang="en-US"/>
        </a:p>
      </dgm:t>
    </dgm:pt>
    <dgm:pt modelId="{91CBE251-C7C5-4D3D-B154-493D8972713F}">
      <dgm:prSet/>
      <dgm:spPr/>
      <dgm:t>
        <a:bodyPr/>
        <a:lstStyle/>
        <a:p>
          <a:r>
            <a:rPr lang="en-US"/>
            <a:t>Saldo Juli 2021 Rp. 7.301.486,-</a:t>
          </a:r>
        </a:p>
      </dgm:t>
    </dgm:pt>
    <dgm:pt modelId="{32BFEA4D-AAAE-46CA-BDAB-5BCBDD77BF14}" type="parTrans" cxnId="{730CF014-9F5A-471B-BB26-7E3C86E314BB}">
      <dgm:prSet/>
      <dgm:spPr/>
      <dgm:t>
        <a:bodyPr/>
        <a:lstStyle/>
        <a:p>
          <a:endParaRPr lang="en-US"/>
        </a:p>
      </dgm:t>
    </dgm:pt>
    <dgm:pt modelId="{78B951EF-18B7-41CE-9E5A-2DD87E9776E2}" type="sibTrans" cxnId="{730CF014-9F5A-471B-BB26-7E3C86E314BB}">
      <dgm:prSet/>
      <dgm:spPr/>
      <dgm:t>
        <a:bodyPr/>
        <a:lstStyle/>
        <a:p>
          <a:endParaRPr lang="en-US"/>
        </a:p>
      </dgm:t>
    </dgm:pt>
    <dgm:pt modelId="{FAEC0C18-9D0D-4033-B191-2E0D7CA0BBC9}">
      <dgm:prSet/>
      <dgm:spPr/>
      <dgm:t>
        <a:bodyPr/>
        <a:lstStyle/>
        <a:p>
          <a:r>
            <a:rPr lang="en-US"/>
            <a:t>Saldo Agustus 2021 Rp. 8.674.142,-</a:t>
          </a:r>
        </a:p>
      </dgm:t>
    </dgm:pt>
    <dgm:pt modelId="{3689A21A-612E-41BE-A953-EED36FA04C15}" type="parTrans" cxnId="{43CEF42E-CD4F-4107-9387-A9342119083A}">
      <dgm:prSet/>
      <dgm:spPr/>
      <dgm:t>
        <a:bodyPr/>
        <a:lstStyle/>
        <a:p>
          <a:endParaRPr lang="en-US"/>
        </a:p>
      </dgm:t>
    </dgm:pt>
    <dgm:pt modelId="{26C18143-C2F3-4ED0-A995-161CF271FC8F}" type="sibTrans" cxnId="{43CEF42E-CD4F-4107-9387-A9342119083A}">
      <dgm:prSet/>
      <dgm:spPr/>
      <dgm:t>
        <a:bodyPr/>
        <a:lstStyle/>
        <a:p>
          <a:endParaRPr lang="en-US"/>
        </a:p>
      </dgm:t>
    </dgm:pt>
    <dgm:pt modelId="{C351B773-E8F9-4488-A46C-A9CE329CBA66}">
      <dgm:prSet/>
      <dgm:spPr/>
      <dgm:t>
        <a:bodyPr/>
        <a:lstStyle/>
        <a:p>
          <a:r>
            <a:rPr lang="en-US"/>
            <a:t>Saldo September 2021 Rp. 10.049.172,-</a:t>
          </a:r>
        </a:p>
      </dgm:t>
    </dgm:pt>
    <dgm:pt modelId="{C506EE94-02AB-4483-9B8B-C1ECE262CD57}" type="parTrans" cxnId="{6B521A94-6E61-46C0-997D-E3DDB02EFF27}">
      <dgm:prSet/>
      <dgm:spPr/>
      <dgm:t>
        <a:bodyPr/>
        <a:lstStyle/>
        <a:p>
          <a:endParaRPr lang="en-US"/>
        </a:p>
      </dgm:t>
    </dgm:pt>
    <dgm:pt modelId="{4FA46F94-5AA7-4AF5-A0C8-F1525F954E15}" type="sibTrans" cxnId="{6B521A94-6E61-46C0-997D-E3DDB02EFF27}">
      <dgm:prSet/>
      <dgm:spPr/>
      <dgm:t>
        <a:bodyPr/>
        <a:lstStyle/>
        <a:p>
          <a:endParaRPr lang="en-US"/>
        </a:p>
      </dgm:t>
    </dgm:pt>
    <dgm:pt modelId="{4D3BCD08-71C6-44BC-B404-97D95AC29869}">
      <dgm:prSet/>
      <dgm:spPr/>
      <dgm:t>
        <a:bodyPr/>
        <a:lstStyle/>
        <a:p>
          <a:r>
            <a:rPr lang="en-US"/>
            <a:t>Saldo Oktober 2021 Rp. 8.450.553,-</a:t>
          </a:r>
        </a:p>
      </dgm:t>
    </dgm:pt>
    <dgm:pt modelId="{AAD10584-D750-433E-8965-CE36753FB8CA}" type="parTrans" cxnId="{3F9BE78A-3721-47BE-9E47-2F0D9D45F1CF}">
      <dgm:prSet/>
      <dgm:spPr/>
      <dgm:t>
        <a:bodyPr/>
        <a:lstStyle/>
        <a:p>
          <a:endParaRPr lang="en-US"/>
        </a:p>
      </dgm:t>
    </dgm:pt>
    <dgm:pt modelId="{F90CBE89-3F68-4E50-AE78-9DCBFF574AB0}" type="sibTrans" cxnId="{3F9BE78A-3721-47BE-9E47-2F0D9D45F1CF}">
      <dgm:prSet/>
      <dgm:spPr/>
      <dgm:t>
        <a:bodyPr/>
        <a:lstStyle/>
        <a:p>
          <a:endParaRPr lang="en-US"/>
        </a:p>
      </dgm:t>
    </dgm:pt>
    <dgm:pt modelId="{0B9300D4-C6D8-4823-AFA3-63A7B3F760EB}" type="pres">
      <dgm:prSet presAssocID="{ECE85DFD-7DE3-4769-B18E-972C096E959C}" presName="vert0" presStyleCnt="0">
        <dgm:presLayoutVars>
          <dgm:dir/>
          <dgm:animOne val="branch"/>
          <dgm:animLvl val="lvl"/>
        </dgm:presLayoutVars>
      </dgm:prSet>
      <dgm:spPr/>
    </dgm:pt>
    <dgm:pt modelId="{41AC23B5-0DE2-4109-B570-74902976B93E}" type="pres">
      <dgm:prSet presAssocID="{ECCE65C5-23C4-4183-B520-71F335870F35}" presName="thickLine" presStyleLbl="alignNode1" presStyleIdx="0" presStyleCnt="7"/>
      <dgm:spPr/>
    </dgm:pt>
    <dgm:pt modelId="{02EA944E-3E8D-486F-83D5-9CB5A179B65E}" type="pres">
      <dgm:prSet presAssocID="{ECCE65C5-23C4-4183-B520-71F335870F35}" presName="horz1" presStyleCnt="0"/>
      <dgm:spPr/>
    </dgm:pt>
    <dgm:pt modelId="{5E0A5011-0B97-4818-9EFD-4F745A2B445F}" type="pres">
      <dgm:prSet presAssocID="{ECCE65C5-23C4-4183-B520-71F335870F35}" presName="tx1" presStyleLbl="revTx" presStyleIdx="0" presStyleCnt="7"/>
      <dgm:spPr/>
    </dgm:pt>
    <dgm:pt modelId="{9EEA17C5-13D5-48D8-BD3C-D1F82209E728}" type="pres">
      <dgm:prSet presAssocID="{ECCE65C5-23C4-4183-B520-71F335870F35}" presName="vert1" presStyleCnt="0"/>
      <dgm:spPr/>
    </dgm:pt>
    <dgm:pt modelId="{7D75EEB6-828D-466C-805C-402B14242CDD}" type="pres">
      <dgm:prSet presAssocID="{6ABB252E-0FE6-4BB2-8325-475ADF228374}" presName="thickLine" presStyleLbl="alignNode1" presStyleIdx="1" presStyleCnt="7"/>
      <dgm:spPr/>
    </dgm:pt>
    <dgm:pt modelId="{81842C14-3901-4655-9E72-B39A1B4474BC}" type="pres">
      <dgm:prSet presAssocID="{6ABB252E-0FE6-4BB2-8325-475ADF228374}" presName="horz1" presStyleCnt="0"/>
      <dgm:spPr/>
    </dgm:pt>
    <dgm:pt modelId="{3200B858-0A5C-4D7D-8AF7-205E02CCA586}" type="pres">
      <dgm:prSet presAssocID="{6ABB252E-0FE6-4BB2-8325-475ADF228374}" presName="tx1" presStyleLbl="revTx" presStyleIdx="1" presStyleCnt="7"/>
      <dgm:spPr/>
    </dgm:pt>
    <dgm:pt modelId="{E976B4E9-D65C-4FBA-BF78-2F512A5DC14F}" type="pres">
      <dgm:prSet presAssocID="{6ABB252E-0FE6-4BB2-8325-475ADF228374}" presName="vert1" presStyleCnt="0"/>
      <dgm:spPr/>
    </dgm:pt>
    <dgm:pt modelId="{3A5D621D-6681-4A5B-B408-84C9497D34A8}" type="pres">
      <dgm:prSet presAssocID="{84A55A06-D75D-403F-BA0D-66BDCADF4328}" presName="thickLine" presStyleLbl="alignNode1" presStyleIdx="2" presStyleCnt="7"/>
      <dgm:spPr/>
    </dgm:pt>
    <dgm:pt modelId="{E45C2958-97D4-4E5F-BA05-9C7425EA1967}" type="pres">
      <dgm:prSet presAssocID="{84A55A06-D75D-403F-BA0D-66BDCADF4328}" presName="horz1" presStyleCnt="0"/>
      <dgm:spPr/>
    </dgm:pt>
    <dgm:pt modelId="{A64250DF-5C19-4D81-83DE-4CF494A4908B}" type="pres">
      <dgm:prSet presAssocID="{84A55A06-D75D-403F-BA0D-66BDCADF4328}" presName="tx1" presStyleLbl="revTx" presStyleIdx="2" presStyleCnt="7"/>
      <dgm:spPr/>
    </dgm:pt>
    <dgm:pt modelId="{53D6AC0C-F922-4DEE-9163-DC2636CB440C}" type="pres">
      <dgm:prSet presAssocID="{84A55A06-D75D-403F-BA0D-66BDCADF4328}" presName="vert1" presStyleCnt="0"/>
      <dgm:spPr/>
    </dgm:pt>
    <dgm:pt modelId="{3F9A7CE3-9368-4AF1-8EB0-3A32C7099218}" type="pres">
      <dgm:prSet presAssocID="{91CBE251-C7C5-4D3D-B154-493D8972713F}" presName="thickLine" presStyleLbl="alignNode1" presStyleIdx="3" presStyleCnt="7"/>
      <dgm:spPr/>
    </dgm:pt>
    <dgm:pt modelId="{73BEE301-D596-4AA5-BBD5-9B4422349F56}" type="pres">
      <dgm:prSet presAssocID="{91CBE251-C7C5-4D3D-B154-493D8972713F}" presName="horz1" presStyleCnt="0"/>
      <dgm:spPr/>
    </dgm:pt>
    <dgm:pt modelId="{93D4D1D8-B49D-4FFB-82E8-DC41DD8CE16C}" type="pres">
      <dgm:prSet presAssocID="{91CBE251-C7C5-4D3D-B154-493D8972713F}" presName="tx1" presStyleLbl="revTx" presStyleIdx="3" presStyleCnt="7"/>
      <dgm:spPr/>
    </dgm:pt>
    <dgm:pt modelId="{999C46F1-A555-4122-9D7E-3750600B5F6C}" type="pres">
      <dgm:prSet presAssocID="{91CBE251-C7C5-4D3D-B154-493D8972713F}" presName="vert1" presStyleCnt="0"/>
      <dgm:spPr/>
    </dgm:pt>
    <dgm:pt modelId="{239DD61D-C0DE-41DD-A128-0029BC81E002}" type="pres">
      <dgm:prSet presAssocID="{FAEC0C18-9D0D-4033-B191-2E0D7CA0BBC9}" presName="thickLine" presStyleLbl="alignNode1" presStyleIdx="4" presStyleCnt="7"/>
      <dgm:spPr/>
    </dgm:pt>
    <dgm:pt modelId="{4ECD396A-B700-4A31-B6AB-D004888DD8EC}" type="pres">
      <dgm:prSet presAssocID="{FAEC0C18-9D0D-4033-B191-2E0D7CA0BBC9}" presName="horz1" presStyleCnt="0"/>
      <dgm:spPr/>
    </dgm:pt>
    <dgm:pt modelId="{C5E25544-99A6-4B42-8D46-1D0E67440AD7}" type="pres">
      <dgm:prSet presAssocID="{FAEC0C18-9D0D-4033-B191-2E0D7CA0BBC9}" presName="tx1" presStyleLbl="revTx" presStyleIdx="4" presStyleCnt="7"/>
      <dgm:spPr/>
    </dgm:pt>
    <dgm:pt modelId="{C77D13C3-CDAA-4DFC-9149-F43867679EE1}" type="pres">
      <dgm:prSet presAssocID="{FAEC0C18-9D0D-4033-B191-2E0D7CA0BBC9}" presName="vert1" presStyleCnt="0"/>
      <dgm:spPr/>
    </dgm:pt>
    <dgm:pt modelId="{652DD7EA-A269-49B1-91C7-DB3AEA8EDC3F}" type="pres">
      <dgm:prSet presAssocID="{C351B773-E8F9-4488-A46C-A9CE329CBA66}" presName="thickLine" presStyleLbl="alignNode1" presStyleIdx="5" presStyleCnt="7"/>
      <dgm:spPr/>
    </dgm:pt>
    <dgm:pt modelId="{EF431855-3C21-42C1-84E9-5FDF5A1C1633}" type="pres">
      <dgm:prSet presAssocID="{C351B773-E8F9-4488-A46C-A9CE329CBA66}" presName="horz1" presStyleCnt="0"/>
      <dgm:spPr/>
    </dgm:pt>
    <dgm:pt modelId="{F2694360-F79E-4BC7-81C2-0CD3F474A30D}" type="pres">
      <dgm:prSet presAssocID="{C351B773-E8F9-4488-A46C-A9CE329CBA66}" presName="tx1" presStyleLbl="revTx" presStyleIdx="5" presStyleCnt="7"/>
      <dgm:spPr/>
    </dgm:pt>
    <dgm:pt modelId="{C9222500-C6B6-4281-A3F2-01EFAF372B8B}" type="pres">
      <dgm:prSet presAssocID="{C351B773-E8F9-4488-A46C-A9CE329CBA66}" presName="vert1" presStyleCnt="0"/>
      <dgm:spPr/>
    </dgm:pt>
    <dgm:pt modelId="{9125209A-66EB-4803-A272-58CEB38576D6}" type="pres">
      <dgm:prSet presAssocID="{4D3BCD08-71C6-44BC-B404-97D95AC29869}" presName="thickLine" presStyleLbl="alignNode1" presStyleIdx="6" presStyleCnt="7"/>
      <dgm:spPr/>
    </dgm:pt>
    <dgm:pt modelId="{3BAE7E41-610B-4EE8-A80D-F912C3783E2D}" type="pres">
      <dgm:prSet presAssocID="{4D3BCD08-71C6-44BC-B404-97D95AC29869}" presName="horz1" presStyleCnt="0"/>
      <dgm:spPr/>
    </dgm:pt>
    <dgm:pt modelId="{1897FA2C-D880-446D-A699-CB48EB8D2485}" type="pres">
      <dgm:prSet presAssocID="{4D3BCD08-71C6-44BC-B404-97D95AC29869}" presName="tx1" presStyleLbl="revTx" presStyleIdx="6" presStyleCnt="7"/>
      <dgm:spPr/>
    </dgm:pt>
    <dgm:pt modelId="{0A1DDA71-5726-4497-8570-12E9ABDF5D5C}" type="pres">
      <dgm:prSet presAssocID="{4D3BCD08-71C6-44BC-B404-97D95AC29869}" presName="vert1" presStyleCnt="0"/>
      <dgm:spPr/>
    </dgm:pt>
  </dgm:ptLst>
  <dgm:cxnLst>
    <dgm:cxn modelId="{730CF014-9F5A-471B-BB26-7E3C86E314BB}" srcId="{ECE85DFD-7DE3-4769-B18E-972C096E959C}" destId="{91CBE251-C7C5-4D3D-B154-493D8972713F}" srcOrd="3" destOrd="0" parTransId="{32BFEA4D-AAAE-46CA-BDAB-5BCBDD77BF14}" sibTransId="{78B951EF-18B7-41CE-9E5A-2DD87E9776E2}"/>
    <dgm:cxn modelId="{84658A2A-725E-4EC9-A5B5-2849A278E548}" type="presOf" srcId="{84A55A06-D75D-403F-BA0D-66BDCADF4328}" destId="{A64250DF-5C19-4D81-83DE-4CF494A4908B}" srcOrd="0" destOrd="0" presId="urn:microsoft.com/office/officeart/2008/layout/LinedList"/>
    <dgm:cxn modelId="{43CEF42E-CD4F-4107-9387-A9342119083A}" srcId="{ECE85DFD-7DE3-4769-B18E-972C096E959C}" destId="{FAEC0C18-9D0D-4033-B191-2E0D7CA0BBC9}" srcOrd="4" destOrd="0" parTransId="{3689A21A-612E-41BE-A953-EED36FA04C15}" sibTransId="{26C18143-C2F3-4ED0-A995-161CF271FC8F}"/>
    <dgm:cxn modelId="{3AA7B262-9A27-4A53-BF9B-6048A6840EE8}" srcId="{ECE85DFD-7DE3-4769-B18E-972C096E959C}" destId="{6ABB252E-0FE6-4BB2-8325-475ADF228374}" srcOrd="1" destOrd="0" parTransId="{26DCC34C-ACCB-461F-B744-4DC53A4F57F3}" sibTransId="{E8D20395-C1BD-4D4B-B2E4-8A404DDF0054}"/>
    <dgm:cxn modelId="{B3E5A54C-CCEC-437C-92E9-8969D8C6669D}" type="presOf" srcId="{C351B773-E8F9-4488-A46C-A9CE329CBA66}" destId="{F2694360-F79E-4BC7-81C2-0CD3F474A30D}" srcOrd="0" destOrd="0" presId="urn:microsoft.com/office/officeart/2008/layout/LinedList"/>
    <dgm:cxn modelId="{C2BA105A-240A-423A-A048-8345B15CC278}" type="presOf" srcId="{4D3BCD08-71C6-44BC-B404-97D95AC29869}" destId="{1897FA2C-D880-446D-A699-CB48EB8D2485}" srcOrd="0" destOrd="0" presId="urn:microsoft.com/office/officeart/2008/layout/LinedList"/>
    <dgm:cxn modelId="{4C82D881-060F-476A-90DE-686A247D04F0}" type="presOf" srcId="{ECE85DFD-7DE3-4769-B18E-972C096E959C}" destId="{0B9300D4-C6D8-4823-AFA3-63A7B3F760EB}" srcOrd="0" destOrd="0" presId="urn:microsoft.com/office/officeart/2008/layout/LinedList"/>
    <dgm:cxn modelId="{1B2E0E88-93A2-431B-8911-DDA4F53AC8F0}" type="presOf" srcId="{ECCE65C5-23C4-4183-B520-71F335870F35}" destId="{5E0A5011-0B97-4818-9EFD-4F745A2B445F}" srcOrd="0" destOrd="0" presId="urn:microsoft.com/office/officeart/2008/layout/LinedList"/>
    <dgm:cxn modelId="{3F9BE78A-3721-47BE-9E47-2F0D9D45F1CF}" srcId="{ECE85DFD-7DE3-4769-B18E-972C096E959C}" destId="{4D3BCD08-71C6-44BC-B404-97D95AC29869}" srcOrd="6" destOrd="0" parTransId="{AAD10584-D750-433E-8965-CE36753FB8CA}" sibTransId="{F90CBE89-3F68-4E50-AE78-9DCBFF574AB0}"/>
    <dgm:cxn modelId="{6B521A94-6E61-46C0-997D-E3DDB02EFF27}" srcId="{ECE85DFD-7DE3-4769-B18E-972C096E959C}" destId="{C351B773-E8F9-4488-A46C-A9CE329CBA66}" srcOrd="5" destOrd="0" parTransId="{C506EE94-02AB-4483-9B8B-C1ECE262CD57}" sibTransId="{4FA46F94-5AA7-4AF5-A0C8-F1525F954E15}"/>
    <dgm:cxn modelId="{975E4095-FD15-4A5B-A356-864F4536174D}" srcId="{ECE85DFD-7DE3-4769-B18E-972C096E959C}" destId="{84A55A06-D75D-403F-BA0D-66BDCADF4328}" srcOrd="2" destOrd="0" parTransId="{3A8E4392-F293-40DA-A82C-5809E1669C2C}" sibTransId="{235F1EC9-C1D1-442C-8C49-18253408C5CD}"/>
    <dgm:cxn modelId="{FE5F4D99-1BB0-444C-AAAF-35E27833B619}" srcId="{ECE85DFD-7DE3-4769-B18E-972C096E959C}" destId="{ECCE65C5-23C4-4183-B520-71F335870F35}" srcOrd="0" destOrd="0" parTransId="{01BE5F9C-C6C0-4C30-AE2E-35B4D14EAECD}" sibTransId="{D1CCE332-A130-4ADE-9899-9DA66CF0A843}"/>
    <dgm:cxn modelId="{C9DED0A3-4978-4263-8475-2FE67FF35783}" type="presOf" srcId="{6ABB252E-0FE6-4BB2-8325-475ADF228374}" destId="{3200B858-0A5C-4D7D-8AF7-205E02CCA586}" srcOrd="0" destOrd="0" presId="urn:microsoft.com/office/officeart/2008/layout/LinedList"/>
    <dgm:cxn modelId="{E3FCCFAA-ACCF-40C8-8925-DAFD152981C1}" type="presOf" srcId="{FAEC0C18-9D0D-4033-B191-2E0D7CA0BBC9}" destId="{C5E25544-99A6-4B42-8D46-1D0E67440AD7}" srcOrd="0" destOrd="0" presId="urn:microsoft.com/office/officeart/2008/layout/LinedList"/>
    <dgm:cxn modelId="{8EB5ADE6-6603-4800-B652-581A60489B5B}" type="presOf" srcId="{91CBE251-C7C5-4D3D-B154-493D8972713F}" destId="{93D4D1D8-B49D-4FFB-82E8-DC41DD8CE16C}" srcOrd="0" destOrd="0" presId="urn:microsoft.com/office/officeart/2008/layout/LinedList"/>
    <dgm:cxn modelId="{E5779376-C54C-4E31-ADCC-CE8A925587ED}" type="presParOf" srcId="{0B9300D4-C6D8-4823-AFA3-63A7B3F760EB}" destId="{41AC23B5-0DE2-4109-B570-74902976B93E}" srcOrd="0" destOrd="0" presId="urn:microsoft.com/office/officeart/2008/layout/LinedList"/>
    <dgm:cxn modelId="{FC9D6F6C-66FB-426B-969D-3D4E8BF7736E}" type="presParOf" srcId="{0B9300D4-C6D8-4823-AFA3-63A7B3F760EB}" destId="{02EA944E-3E8D-486F-83D5-9CB5A179B65E}" srcOrd="1" destOrd="0" presId="urn:microsoft.com/office/officeart/2008/layout/LinedList"/>
    <dgm:cxn modelId="{8EA4DF4D-7D99-41D6-A296-934017ABC75B}" type="presParOf" srcId="{02EA944E-3E8D-486F-83D5-9CB5A179B65E}" destId="{5E0A5011-0B97-4818-9EFD-4F745A2B445F}" srcOrd="0" destOrd="0" presId="urn:microsoft.com/office/officeart/2008/layout/LinedList"/>
    <dgm:cxn modelId="{760EB55E-DF23-45CE-97E6-64C50396F59A}" type="presParOf" srcId="{02EA944E-3E8D-486F-83D5-9CB5A179B65E}" destId="{9EEA17C5-13D5-48D8-BD3C-D1F82209E728}" srcOrd="1" destOrd="0" presId="urn:microsoft.com/office/officeart/2008/layout/LinedList"/>
    <dgm:cxn modelId="{2D87332E-95F7-414E-B189-95B7383B2461}" type="presParOf" srcId="{0B9300D4-C6D8-4823-AFA3-63A7B3F760EB}" destId="{7D75EEB6-828D-466C-805C-402B14242CDD}" srcOrd="2" destOrd="0" presId="urn:microsoft.com/office/officeart/2008/layout/LinedList"/>
    <dgm:cxn modelId="{A9217562-24E7-459E-8436-E2D1C9715EBE}" type="presParOf" srcId="{0B9300D4-C6D8-4823-AFA3-63A7B3F760EB}" destId="{81842C14-3901-4655-9E72-B39A1B4474BC}" srcOrd="3" destOrd="0" presId="urn:microsoft.com/office/officeart/2008/layout/LinedList"/>
    <dgm:cxn modelId="{047F1ED6-6B5A-49C0-8FAA-19A318E6EB59}" type="presParOf" srcId="{81842C14-3901-4655-9E72-B39A1B4474BC}" destId="{3200B858-0A5C-4D7D-8AF7-205E02CCA586}" srcOrd="0" destOrd="0" presId="urn:microsoft.com/office/officeart/2008/layout/LinedList"/>
    <dgm:cxn modelId="{2C0FD649-FAC7-4BB8-B566-43FD1D2A8FEA}" type="presParOf" srcId="{81842C14-3901-4655-9E72-B39A1B4474BC}" destId="{E976B4E9-D65C-4FBA-BF78-2F512A5DC14F}" srcOrd="1" destOrd="0" presId="urn:microsoft.com/office/officeart/2008/layout/LinedList"/>
    <dgm:cxn modelId="{FCA5A9A9-0945-450C-957C-F70063FC6C85}" type="presParOf" srcId="{0B9300D4-C6D8-4823-AFA3-63A7B3F760EB}" destId="{3A5D621D-6681-4A5B-B408-84C9497D34A8}" srcOrd="4" destOrd="0" presId="urn:microsoft.com/office/officeart/2008/layout/LinedList"/>
    <dgm:cxn modelId="{4780A355-C49F-41B2-A46A-77639D82B37E}" type="presParOf" srcId="{0B9300D4-C6D8-4823-AFA3-63A7B3F760EB}" destId="{E45C2958-97D4-4E5F-BA05-9C7425EA1967}" srcOrd="5" destOrd="0" presId="urn:microsoft.com/office/officeart/2008/layout/LinedList"/>
    <dgm:cxn modelId="{553CA454-DAC1-413F-8514-3A69C169DFE4}" type="presParOf" srcId="{E45C2958-97D4-4E5F-BA05-9C7425EA1967}" destId="{A64250DF-5C19-4D81-83DE-4CF494A4908B}" srcOrd="0" destOrd="0" presId="urn:microsoft.com/office/officeart/2008/layout/LinedList"/>
    <dgm:cxn modelId="{B0EB630F-4270-46CF-BBB8-888227996DF4}" type="presParOf" srcId="{E45C2958-97D4-4E5F-BA05-9C7425EA1967}" destId="{53D6AC0C-F922-4DEE-9163-DC2636CB440C}" srcOrd="1" destOrd="0" presId="urn:microsoft.com/office/officeart/2008/layout/LinedList"/>
    <dgm:cxn modelId="{79C785C0-F3CB-412F-B204-7444523566FC}" type="presParOf" srcId="{0B9300D4-C6D8-4823-AFA3-63A7B3F760EB}" destId="{3F9A7CE3-9368-4AF1-8EB0-3A32C7099218}" srcOrd="6" destOrd="0" presId="urn:microsoft.com/office/officeart/2008/layout/LinedList"/>
    <dgm:cxn modelId="{0A6225AA-9D37-4A7D-AFB4-82BEAA1593B1}" type="presParOf" srcId="{0B9300D4-C6D8-4823-AFA3-63A7B3F760EB}" destId="{73BEE301-D596-4AA5-BBD5-9B4422349F56}" srcOrd="7" destOrd="0" presId="urn:microsoft.com/office/officeart/2008/layout/LinedList"/>
    <dgm:cxn modelId="{8E984125-6957-474E-8275-1171820EE6FC}" type="presParOf" srcId="{73BEE301-D596-4AA5-BBD5-9B4422349F56}" destId="{93D4D1D8-B49D-4FFB-82E8-DC41DD8CE16C}" srcOrd="0" destOrd="0" presId="urn:microsoft.com/office/officeart/2008/layout/LinedList"/>
    <dgm:cxn modelId="{E8123C06-74FB-4569-BB2B-890D0B7AD818}" type="presParOf" srcId="{73BEE301-D596-4AA5-BBD5-9B4422349F56}" destId="{999C46F1-A555-4122-9D7E-3750600B5F6C}" srcOrd="1" destOrd="0" presId="urn:microsoft.com/office/officeart/2008/layout/LinedList"/>
    <dgm:cxn modelId="{F09F01D6-2CC6-47C0-93D3-6FF98F4C05FA}" type="presParOf" srcId="{0B9300D4-C6D8-4823-AFA3-63A7B3F760EB}" destId="{239DD61D-C0DE-41DD-A128-0029BC81E002}" srcOrd="8" destOrd="0" presId="urn:microsoft.com/office/officeart/2008/layout/LinedList"/>
    <dgm:cxn modelId="{FD62805D-397B-4124-8025-5F35710EC44D}" type="presParOf" srcId="{0B9300D4-C6D8-4823-AFA3-63A7B3F760EB}" destId="{4ECD396A-B700-4A31-B6AB-D004888DD8EC}" srcOrd="9" destOrd="0" presId="urn:microsoft.com/office/officeart/2008/layout/LinedList"/>
    <dgm:cxn modelId="{EB262F80-CBBA-4D93-95D8-1837FEE53F94}" type="presParOf" srcId="{4ECD396A-B700-4A31-B6AB-D004888DD8EC}" destId="{C5E25544-99A6-4B42-8D46-1D0E67440AD7}" srcOrd="0" destOrd="0" presId="urn:microsoft.com/office/officeart/2008/layout/LinedList"/>
    <dgm:cxn modelId="{94C750A0-06E0-4871-8B89-D68C8ED41737}" type="presParOf" srcId="{4ECD396A-B700-4A31-B6AB-D004888DD8EC}" destId="{C77D13C3-CDAA-4DFC-9149-F43867679EE1}" srcOrd="1" destOrd="0" presId="urn:microsoft.com/office/officeart/2008/layout/LinedList"/>
    <dgm:cxn modelId="{BEC319A2-7574-416E-BCEF-019465B1AB58}" type="presParOf" srcId="{0B9300D4-C6D8-4823-AFA3-63A7B3F760EB}" destId="{652DD7EA-A269-49B1-91C7-DB3AEA8EDC3F}" srcOrd="10" destOrd="0" presId="urn:microsoft.com/office/officeart/2008/layout/LinedList"/>
    <dgm:cxn modelId="{C57991B0-C9C5-4893-9524-CE6CD0650BAD}" type="presParOf" srcId="{0B9300D4-C6D8-4823-AFA3-63A7B3F760EB}" destId="{EF431855-3C21-42C1-84E9-5FDF5A1C1633}" srcOrd="11" destOrd="0" presId="urn:microsoft.com/office/officeart/2008/layout/LinedList"/>
    <dgm:cxn modelId="{01924A47-0D47-4436-8FAB-F98F39494A19}" type="presParOf" srcId="{EF431855-3C21-42C1-84E9-5FDF5A1C1633}" destId="{F2694360-F79E-4BC7-81C2-0CD3F474A30D}" srcOrd="0" destOrd="0" presId="urn:microsoft.com/office/officeart/2008/layout/LinedList"/>
    <dgm:cxn modelId="{D56D3150-39BC-4939-9F21-8DC2693C7CB8}" type="presParOf" srcId="{EF431855-3C21-42C1-84E9-5FDF5A1C1633}" destId="{C9222500-C6B6-4281-A3F2-01EFAF372B8B}" srcOrd="1" destOrd="0" presId="urn:microsoft.com/office/officeart/2008/layout/LinedList"/>
    <dgm:cxn modelId="{85F9E7B4-2341-4918-9F6A-0E1D804A33E4}" type="presParOf" srcId="{0B9300D4-C6D8-4823-AFA3-63A7B3F760EB}" destId="{9125209A-66EB-4803-A272-58CEB38576D6}" srcOrd="12" destOrd="0" presId="urn:microsoft.com/office/officeart/2008/layout/LinedList"/>
    <dgm:cxn modelId="{7886A68E-D570-442E-9B1C-84C8EC80ADF1}" type="presParOf" srcId="{0B9300D4-C6D8-4823-AFA3-63A7B3F760EB}" destId="{3BAE7E41-610B-4EE8-A80D-F912C3783E2D}" srcOrd="13" destOrd="0" presId="urn:microsoft.com/office/officeart/2008/layout/LinedList"/>
    <dgm:cxn modelId="{3F6A1539-2974-4F5F-A79C-26854351C3E7}" type="presParOf" srcId="{3BAE7E41-610B-4EE8-A80D-F912C3783E2D}" destId="{1897FA2C-D880-446D-A699-CB48EB8D2485}" srcOrd="0" destOrd="0" presId="urn:microsoft.com/office/officeart/2008/layout/LinedList"/>
    <dgm:cxn modelId="{7D586D07-B9B3-4B9B-B82E-36850931C709}" type="presParOf" srcId="{3BAE7E41-610B-4EE8-A80D-F912C3783E2D}" destId="{0A1DDA71-5726-4497-8570-12E9ABDF5D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329ED-7B68-40B6-BC6E-EF6113990826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FBC7DA0-E5DB-4FA0-BCC8-193D45CF2D6F}">
      <dgm:prSet/>
      <dgm:spPr/>
      <dgm:t>
        <a:bodyPr/>
        <a:lstStyle/>
        <a:p>
          <a:r>
            <a:rPr lang="en-US"/>
            <a:t>Pembelian konsumsi kegiatan Tausiah DW Rp. 1.200.000,-</a:t>
          </a:r>
        </a:p>
      </dgm:t>
    </dgm:pt>
    <dgm:pt modelId="{AA379C18-6BDD-47F9-B64B-0D42C63ABCCC}" type="parTrans" cxnId="{66DEA403-8898-43F2-A1B6-C86B79177262}">
      <dgm:prSet/>
      <dgm:spPr/>
      <dgm:t>
        <a:bodyPr/>
        <a:lstStyle/>
        <a:p>
          <a:endParaRPr lang="en-US"/>
        </a:p>
      </dgm:t>
    </dgm:pt>
    <dgm:pt modelId="{0237EBCD-F6D6-43BB-A22A-9BAA418FE38E}" type="sibTrans" cxnId="{66DEA403-8898-43F2-A1B6-C86B79177262}">
      <dgm:prSet/>
      <dgm:spPr/>
      <dgm:t>
        <a:bodyPr/>
        <a:lstStyle/>
        <a:p>
          <a:endParaRPr lang="en-US"/>
        </a:p>
      </dgm:t>
    </dgm:pt>
    <dgm:pt modelId="{146A84FB-93BD-4FC6-96B5-3DEB6B73FE8F}">
      <dgm:prSet/>
      <dgm:spPr/>
      <dgm:t>
        <a:bodyPr/>
        <a:lstStyle/>
        <a:p>
          <a:r>
            <a:rPr lang="en-US"/>
            <a:t>Pembelian karangan bunga untuk Ibu Menteri Rp. 400.000,-</a:t>
          </a:r>
        </a:p>
      </dgm:t>
    </dgm:pt>
    <dgm:pt modelId="{7931AA66-07AA-4671-BD6F-3BC4FB711675}" type="parTrans" cxnId="{51BDB7E9-C272-4402-A01D-4FBF26608148}">
      <dgm:prSet/>
      <dgm:spPr/>
      <dgm:t>
        <a:bodyPr/>
        <a:lstStyle/>
        <a:p>
          <a:endParaRPr lang="en-US"/>
        </a:p>
      </dgm:t>
    </dgm:pt>
    <dgm:pt modelId="{7A4C3764-C09F-4FB7-9831-1DE5E04B7488}" type="sibTrans" cxnId="{51BDB7E9-C272-4402-A01D-4FBF26608148}">
      <dgm:prSet/>
      <dgm:spPr/>
      <dgm:t>
        <a:bodyPr/>
        <a:lstStyle/>
        <a:p>
          <a:endParaRPr lang="en-US"/>
        </a:p>
      </dgm:t>
    </dgm:pt>
    <dgm:pt modelId="{ACBEDBFB-7864-4883-A4B2-2BF0409D9011}">
      <dgm:prSet/>
      <dgm:spPr/>
      <dgm:t>
        <a:bodyPr/>
        <a:lstStyle/>
        <a:p>
          <a:r>
            <a:rPr lang="en-US"/>
            <a:t>Pembelian parcel buah untuk pegawai a.n Simon Rp. 196.228,-</a:t>
          </a:r>
        </a:p>
      </dgm:t>
    </dgm:pt>
    <dgm:pt modelId="{911758BA-0206-479C-BF97-0BD47D15C80E}" type="parTrans" cxnId="{23F92A9C-42C5-4C20-82BA-4C1E23EE901A}">
      <dgm:prSet/>
      <dgm:spPr/>
      <dgm:t>
        <a:bodyPr/>
        <a:lstStyle/>
        <a:p>
          <a:endParaRPr lang="en-US"/>
        </a:p>
      </dgm:t>
    </dgm:pt>
    <dgm:pt modelId="{00689C4E-2D0C-406A-B3E4-BAA035079A38}" type="sibTrans" cxnId="{23F92A9C-42C5-4C20-82BA-4C1E23EE901A}">
      <dgm:prSet/>
      <dgm:spPr/>
      <dgm:t>
        <a:bodyPr/>
        <a:lstStyle/>
        <a:p>
          <a:endParaRPr lang="en-US"/>
        </a:p>
      </dgm:t>
    </dgm:pt>
    <dgm:pt modelId="{73E65FFA-E8F7-47FB-BFA8-421E502C459E}">
      <dgm:prSet/>
      <dgm:spPr/>
      <dgm:t>
        <a:bodyPr/>
        <a:lstStyle/>
        <a:p>
          <a:r>
            <a:rPr lang="en-US"/>
            <a:t>Uang muka pembelian seragam DW Rp. 3.000.000,-</a:t>
          </a:r>
        </a:p>
      </dgm:t>
    </dgm:pt>
    <dgm:pt modelId="{88B9331D-0460-4A24-A461-DD8F2DAB414D}" type="parTrans" cxnId="{47D15788-F458-44A1-8411-4F02E0548DB0}">
      <dgm:prSet/>
      <dgm:spPr/>
      <dgm:t>
        <a:bodyPr/>
        <a:lstStyle/>
        <a:p>
          <a:endParaRPr lang="en-US"/>
        </a:p>
      </dgm:t>
    </dgm:pt>
    <dgm:pt modelId="{3858A999-1E45-4836-AD91-27C8277495B7}" type="sibTrans" cxnId="{47D15788-F458-44A1-8411-4F02E0548DB0}">
      <dgm:prSet/>
      <dgm:spPr/>
      <dgm:t>
        <a:bodyPr/>
        <a:lstStyle/>
        <a:p>
          <a:endParaRPr lang="en-US"/>
        </a:p>
      </dgm:t>
    </dgm:pt>
    <dgm:pt modelId="{2EE78346-0F4C-44BB-A5FE-1547E60C835F}">
      <dgm:prSet/>
      <dgm:spPr/>
      <dgm:t>
        <a:bodyPr/>
        <a:lstStyle/>
        <a:p>
          <a:r>
            <a:rPr lang="en-US"/>
            <a:t>Pajak Bank Rp. 3.948,-</a:t>
          </a:r>
        </a:p>
      </dgm:t>
    </dgm:pt>
    <dgm:pt modelId="{B02253B7-A355-4B66-B799-4368B26417EB}" type="parTrans" cxnId="{2873BFDC-27F1-4CE3-BBFF-65A746A3167A}">
      <dgm:prSet/>
      <dgm:spPr/>
      <dgm:t>
        <a:bodyPr/>
        <a:lstStyle/>
        <a:p>
          <a:endParaRPr lang="en-US"/>
        </a:p>
      </dgm:t>
    </dgm:pt>
    <dgm:pt modelId="{8C9E213F-B899-4A22-96E4-7C7D704AB1B1}" type="sibTrans" cxnId="{2873BFDC-27F1-4CE3-BBFF-65A746A3167A}">
      <dgm:prSet/>
      <dgm:spPr/>
      <dgm:t>
        <a:bodyPr/>
        <a:lstStyle/>
        <a:p>
          <a:endParaRPr lang="en-US"/>
        </a:p>
      </dgm:t>
    </dgm:pt>
    <dgm:pt modelId="{CEA89E25-BEA8-4882-AA41-4EAA0E1797C6}">
      <dgm:prSet/>
      <dgm:spPr/>
      <dgm:t>
        <a:bodyPr/>
        <a:lstStyle/>
        <a:p>
          <a:r>
            <a:rPr lang="en-US"/>
            <a:t>Biaya admin Rp. 71.000,-</a:t>
          </a:r>
        </a:p>
      </dgm:t>
    </dgm:pt>
    <dgm:pt modelId="{3319B147-F9BB-451A-9843-540AF778293C}" type="parTrans" cxnId="{0D32D162-C3AC-41CD-AD48-421484B846B7}">
      <dgm:prSet/>
      <dgm:spPr/>
      <dgm:t>
        <a:bodyPr/>
        <a:lstStyle/>
        <a:p>
          <a:endParaRPr lang="en-US"/>
        </a:p>
      </dgm:t>
    </dgm:pt>
    <dgm:pt modelId="{9B26E42C-9B10-4D1A-9245-29361C4602F7}" type="sibTrans" cxnId="{0D32D162-C3AC-41CD-AD48-421484B846B7}">
      <dgm:prSet/>
      <dgm:spPr/>
      <dgm:t>
        <a:bodyPr/>
        <a:lstStyle/>
        <a:p>
          <a:endParaRPr lang="en-US"/>
        </a:p>
      </dgm:t>
    </dgm:pt>
    <dgm:pt modelId="{4B3CA568-D667-4E0E-9D55-66B4CEE5A5F3}">
      <dgm:prSet/>
      <dgm:spPr/>
      <dgm:t>
        <a:bodyPr/>
        <a:lstStyle/>
        <a:p>
          <a:r>
            <a:rPr lang="en-US" b="1"/>
            <a:t>Total Pengeluaran Iuran DW Rp. 4.871.176,-</a:t>
          </a:r>
          <a:endParaRPr lang="en-US"/>
        </a:p>
      </dgm:t>
    </dgm:pt>
    <dgm:pt modelId="{FFF71B6D-A505-498D-BA7F-1ED34BB24E14}" type="parTrans" cxnId="{C9BB2634-0DF1-4982-85E7-A1D168151ED5}">
      <dgm:prSet/>
      <dgm:spPr/>
      <dgm:t>
        <a:bodyPr/>
        <a:lstStyle/>
        <a:p>
          <a:endParaRPr lang="en-US"/>
        </a:p>
      </dgm:t>
    </dgm:pt>
    <dgm:pt modelId="{D0CC6A95-1CFA-4644-B8BF-369FC4E9CB13}" type="sibTrans" cxnId="{C9BB2634-0DF1-4982-85E7-A1D168151ED5}">
      <dgm:prSet/>
      <dgm:spPr/>
      <dgm:t>
        <a:bodyPr/>
        <a:lstStyle/>
        <a:p>
          <a:endParaRPr lang="en-US"/>
        </a:p>
      </dgm:t>
    </dgm:pt>
    <dgm:pt modelId="{F83784AD-DB84-48BE-B494-F4C1AFCF15E8}" type="pres">
      <dgm:prSet presAssocID="{981329ED-7B68-40B6-BC6E-EF6113990826}" presName="vert0" presStyleCnt="0">
        <dgm:presLayoutVars>
          <dgm:dir/>
          <dgm:animOne val="branch"/>
          <dgm:animLvl val="lvl"/>
        </dgm:presLayoutVars>
      </dgm:prSet>
      <dgm:spPr/>
    </dgm:pt>
    <dgm:pt modelId="{A47336FC-BF3E-4F6E-8C80-3FD38938B20B}" type="pres">
      <dgm:prSet presAssocID="{2FBC7DA0-E5DB-4FA0-BCC8-193D45CF2D6F}" presName="thickLine" presStyleLbl="alignNode1" presStyleIdx="0" presStyleCnt="7"/>
      <dgm:spPr/>
    </dgm:pt>
    <dgm:pt modelId="{965188A1-0E1F-44D2-8F09-CE03E93E86FE}" type="pres">
      <dgm:prSet presAssocID="{2FBC7DA0-E5DB-4FA0-BCC8-193D45CF2D6F}" presName="horz1" presStyleCnt="0"/>
      <dgm:spPr/>
    </dgm:pt>
    <dgm:pt modelId="{7C2993CB-E402-443A-A499-3B576DE6B11F}" type="pres">
      <dgm:prSet presAssocID="{2FBC7DA0-E5DB-4FA0-BCC8-193D45CF2D6F}" presName="tx1" presStyleLbl="revTx" presStyleIdx="0" presStyleCnt="7"/>
      <dgm:spPr/>
    </dgm:pt>
    <dgm:pt modelId="{FD433820-E4BB-40C2-B628-FC11352A1C2C}" type="pres">
      <dgm:prSet presAssocID="{2FBC7DA0-E5DB-4FA0-BCC8-193D45CF2D6F}" presName="vert1" presStyleCnt="0"/>
      <dgm:spPr/>
    </dgm:pt>
    <dgm:pt modelId="{B0A206C8-6FB0-4CDB-984C-B83650DCC201}" type="pres">
      <dgm:prSet presAssocID="{146A84FB-93BD-4FC6-96B5-3DEB6B73FE8F}" presName="thickLine" presStyleLbl="alignNode1" presStyleIdx="1" presStyleCnt="7"/>
      <dgm:spPr/>
    </dgm:pt>
    <dgm:pt modelId="{6E9C8EF0-FAC0-4C77-8B8F-115996750AD2}" type="pres">
      <dgm:prSet presAssocID="{146A84FB-93BD-4FC6-96B5-3DEB6B73FE8F}" presName="horz1" presStyleCnt="0"/>
      <dgm:spPr/>
    </dgm:pt>
    <dgm:pt modelId="{96AA873C-85A1-4290-9A69-54D0CF05FDC1}" type="pres">
      <dgm:prSet presAssocID="{146A84FB-93BD-4FC6-96B5-3DEB6B73FE8F}" presName="tx1" presStyleLbl="revTx" presStyleIdx="1" presStyleCnt="7"/>
      <dgm:spPr/>
    </dgm:pt>
    <dgm:pt modelId="{29448183-DA20-4009-A4B1-B23EFB641AC5}" type="pres">
      <dgm:prSet presAssocID="{146A84FB-93BD-4FC6-96B5-3DEB6B73FE8F}" presName="vert1" presStyleCnt="0"/>
      <dgm:spPr/>
    </dgm:pt>
    <dgm:pt modelId="{904F1D48-0234-43B7-98D0-9A3B6B56A39C}" type="pres">
      <dgm:prSet presAssocID="{ACBEDBFB-7864-4883-A4B2-2BF0409D9011}" presName="thickLine" presStyleLbl="alignNode1" presStyleIdx="2" presStyleCnt="7"/>
      <dgm:spPr/>
    </dgm:pt>
    <dgm:pt modelId="{B4958275-FAEF-4836-B4AB-5E7729D71A8C}" type="pres">
      <dgm:prSet presAssocID="{ACBEDBFB-7864-4883-A4B2-2BF0409D9011}" presName="horz1" presStyleCnt="0"/>
      <dgm:spPr/>
    </dgm:pt>
    <dgm:pt modelId="{AF2BA181-5AC7-418F-BB26-3A3A50AA3A99}" type="pres">
      <dgm:prSet presAssocID="{ACBEDBFB-7864-4883-A4B2-2BF0409D9011}" presName="tx1" presStyleLbl="revTx" presStyleIdx="2" presStyleCnt="7"/>
      <dgm:spPr/>
    </dgm:pt>
    <dgm:pt modelId="{AE218BFB-1F0D-4663-8A1C-C36DF4BDACC9}" type="pres">
      <dgm:prSet presAssocID="{ACBEDBFB-7864-4883-A4B2-2BF0409D9011}" presName="vert1" presStyleCnt="0"/>
      <dgm:spPr/>
    </dgm:pt>
    <dgm:pt modelId="{989493EC-9352-4644-8937-BEFBD94DAF89}" type="pres">
      <dgm:prSet presAssocID="{73E65FFA-E8F7-47FB-BFA8-421E502C459E}" presName="thickLine" presStyleLbl="alignNode1" presStyleIdx="3" presStyleCnt="7"/>
      <dgm:spPr/>
    </dgm:pt>
    <dgm:pt modelId="{55EB50CB-4EF5-4168-B983-E7D33EB05FD5}" type="pres">
      <dgm:prSet presAssocID="{73E65FFA-E8F7-47FB-BFA8-421E502C459E}" presName="horz1" presStyleCnt="0"/>
      <dgm:spPr/>
    </dgm:pt>
    <dgm:pt modelId="{6CF80792-FFEA-47CA-A2B9-ED6B259E9FD1}" type="pres">
      <dgm:prSet presAssocID="{73E65FFA-E8F7-47FB-BFA8-421E502C459E}" presName="tx1" presStyleLbl="revTx" presStyleIdx="3" presStyleCnt="7"/>
      <dgm:spPr/>
    </dgm:pt>
    <dgm:pt modelId="{D67AABD6-8461-4E66-BB23-E6F0659364EA}" type="pres">
      <dgm:prSet presAssocID="{73E65FFA-E8F7-47FB-BFA8-421E502C459E}" presName="vert1" presStyleCnt="0"/>
      <dgm:spPr/>
    </dgm:pt>
    <dgm:pt modelId="{7328B84C-C158-4D92-86A4-4AA56EE0CE56}" type="pres">
      <dgm:prSet presAssocID="{2EE78346-0F4C-44BB-A5FE-1547E60C835F}" presName="thickLine" presStyleLbl="alignNode1" presStyleIdx="4" presStyleCnt="7"/>
      <dgm:spPr/>
    </dgm:pt>
    <dgm:pt modelId="{71806338-2BDF-4D38-9C8A-346868034277}" type="pres">
      <dgm:prSet presAssocID="{2EE78346-0F4C-44BB-A5FE-1547E60C835F}" presName="horz1" presStyleCnt="0"/>
      <dgm:spPr/>
    </dgm:pt>
    <dgm:pt modelId="{38AE17D3-5CC8-4C0A-B8D3-23E5E0AE5131}" type="pres">
      <dgm:prSet presAssocID="{2EE78346-0F4C-44BB-A5FE-1547E60C835F}" presName="tx1" presStyleLbl="revTx" presStyleIdx="4" presStyleCnt="7"/>
      <dgm:spPr/>
    </dgm:pt>
    <dgm:pt modelId="{09357E8C-6738-4E47-8D38-2B96AE81AE5F}" type="pres">
      <dgm:prSet presAssocID="{2EE78346-0F4C-44BB-A5FE-1547E60C835F}" presName="vert1" presStyleCnt="0"/>
      <dgm:spPr/>
    </dgm:pt>
    <dgm:pt modelId="{BFED87D2-6601-4A55-9A69-03112644A787}" type="pres">
      <dgm:prSet presAssocID="{CEA89E25-BEA8-4882-AA41-4EAA0E1797C6}" presName="thickLine" presStyleLbl="alignNode1" presStyleIdx="5" presStyleCnt="7"/>
      <dgm:spPr/>
    </dgm:pt>
    <dgm:pt modelId="{0375B774-D69E-4230-86D4-6420D1101E7F}" type="pres">
      <dgm:prSet presAssocID="{CEA89E25-BEA8-4882-AA41-4EAA0E1797C6}" presName="horz1" presStyleCnt="0"/>
      <dgm:spPr/>
    </dgm:pt>
    <dgm:pt modelId="{279037D4-DFD9-407C-856F-35299C5CAC84}" type="pres">
      <dgm:prSet presAssocID="{CEA89E25-BEA8-4882-AA41-4EAA0E1797C6}" presName="tx1" presStyleLbl="revTx" presStyleIdx="5" presStyleCnt="7"/>
      <dgm:spPr/>
    </dgm:pt>
    <dgm:pt modelId="{8C5E59B3-057D-4B40-86B6-312BEC884791}" type="pres">
      <dgm:prSet presAssocID="{CEA89E25-BEA8-4882-AA41-4EAA0E1797C6}" presName="vert1" presStyleCnt="0"/>
      <dgm:spPr/>
    </dgm:pt>
    <dgm:pt modelId="{12B72D28-74DA-426B-8634-39EEC238E747}" type="pres">
      <dgm:prSet presAssocID="{4B3CA568-D667-4E0E-9D55-66B4CEE5A5F3}" presName="thickLine" presStyleLbl="alignNode1" presStyleIdx="6" presStyleCnt="7"/>
      <dgm:spPr/>
    </dgm:pt>
    <dgm:pt modelId="{38843CBE-DB3D-4ED2-86F3-1629DCA0ACBD}" type="pres">
      <dgm:prSet presAssocID="{4B3CA568-D667-4E0E-9D55-66B4CEE5A5F3}" presName="horz1" presStyleCnt="0"/>
      <dgm:spPr/>
    </dgm:pt>
    <dgm:pt modelId="{B94F1873-1D8F-44C9-B6A2-2C6CC3EEFF27}" type="pres">
      <dgm:prSet presAssocID="{4B3CA568-D667-4E0E-9D55-66B4CEE5A5F3}" presName="tx1" presStyleLbl="revTx" presStyleIdx="6" presStyleCnt="7"/>
      <dgm:spPr/>
    </dgm:pt>
    <dgm:pt modelId="{C0A678DC-F3D7-49B3-A905-2ECE76BE49E4}" type="pres">
      <dgm:prSet presAssocID="{4B3CA568-D667-4E0E-9D55-66B4CEE5A5F3}" presName="vert1" presStyleCnt="0"/>
      <dgm:spPr/>
    </dgm:pt>
  </dgm:ptLst>
  <dgm:cxnLst>
    <dgm:cxn modelId="{66DEA403-8898-43F2-A1B6-C86B79177262}" srcId="{981329ED-7B68-40B6-BC6E-EF6113990826}" destId="{2FBC7DA0-E5DB-4FA0-BCC8-193D45CF2D6F}" srcOrd="0" destOrd="0" parTransId="{AA379C18-6BDD-47F9-B64B-0D42C63ABCCC}" sibTransId="{0237EBCD-F6D6-43BB-A22A-9BAA418FE38E}"/>
    <dgm:cxn modelId="{C9BB2634-0DF1-4982-85E7-A1D168151ED5}" srcId="{981329ED-7B68-40B6-BC6E-EF6113990826}" destId="{4B3CA568-D667-4E0E-9D55-66B4CEE5A5F3}" srcOrd="6" destOrd="0" parTransId="{FFF71B6D-A505-498D-BA7F-1ED34BB24E14}" sibTransId="{D0CC6A95-1CFA-4644-B8BF-369FC4E9CB13}"/>
    <dgm:cxn modelId="{AA81353F-4E6B-47CC-992C-9E35BB4FCFFD}" type="presOf" srcId="{146A84FB-93BD-4FC6-96B5-3DEB6B73FE8F}" destId="{96AA873C-85A1-4290-9A69-54D0CF05FDC1}" srcOrd="0" destOrd="0" presId="urn:microsoft.com/office/officeart/2008/layout/LinedList"/>
    <dgm:cxn modelId="{0D32D162-C3AC-41CD-AD48-421484B846B7}" srcId="{981329ED-7B68-40B6-BC6E-EF6113990826}" destId="{CEA89E25-BEA8-4882-AA41-4EAA0E1797C6}" srcOrd="5" destOrd="0" parTransId="{3319B147-F9BB-451A-9843-540AF778293C}" sibTransId="{9B26E42C-9B10-4D1A-9245-29361C4602F7}"/>
    <dgm:cxn modelId="{036EAC4D-909C-4388-B77A-B0776D53F308}" type="presOf" srcId="{ACBEDBFB-7864-4883-A4B2-2BF0409D9011}" destId="{AF2BA181-5AC7-418F-BB26-3A3A50AA3A99}" srcOrd="0" destOrd="0" presId="urn:microsoft.com/office/officeart/2008/layout/LinedList"/>
    <dgm:cxn modelId="{E0D06655-0A96-472B-AF3A-E89565E4F684}" type="presOf" srcId="{73E65FFA-E8F7-47FB-BFA8-421E502C459E}" destId="{6CF80792-FFEA-47CA-A2B9-ED6B259E9FD1}" srcOrd="0" destOrd="0" presId="urn:microsoft.com/office/officeart/2008/layout/LinedList"/>
    <dgm:cxn modelId="{7D5DDA76-9EB1-48EE-A2B9-D7C74B5AACED}" type="presOf" srcId="{981329ED-7B68-40B6-BC6E-EF6113990826}" destId="{F83784AD-DB84-48BE-B494-F4C1AFCF15E8}" srcOrd="0" destOrd="0" presId="urn:microsoft.com/office/officeart/2008/layout/LinedList"/>
    <dgm:cxn modelId="{47D15788-F458-44A1-8411-4F02E0548DB0}" srcId="{981329ED-7B68-40B6-BC6E-EF6113990826}" destId="{73E65FFA-E8F7-47FB-BFA8-421E502C459E}" srcOrd="3" destOrd="0" parTransId="{88B9331D-0460-4A24-A461-DD8F2DAB414D}" sibTransId="{3858A999-1E45-4836-AD91-27C8277495B7}"/>
    <dgm:cxn modelId="{23F92A9C-42C5-4C20-82BA-4C1E23EE901A}" srcId="{981329ED-7B68-40B6-BC6E-EF6113990826}" destId="{ACBEDBFB-7864-4883-A4B2-2BF0409D9011}" srcOrd="2" destOrd="0" parTransId="{911758BA-0206-479C-BF97-0BD47D15C80E}" sibTransId="{00689C4E-2D0C-406A-B3E4-BAA035079A38}"/>
    <dgm:cxn modelId="{1B78589E-015E-4AB5-ACD7-CCDCC9507D75}" type="presOf" srcId="{2EE78346-0F4C-44BB-A5FE-1547E60C835F}" destId="{38AE17D3-5CC8-4C0A-B8D3-23E5E0AE5131}" srcOrd="0" destOrd="0" presId="urn:microsoft.com/office/officeart/2008/layout/LinedList"/>
    <dgm:cxn modelId="{7AB5A0AC-8CDD-4097-88FC-25663448847A}" type="presOf" srcId="{CEA89E25-BEA8-4882-AA41-4EAA0E1797C6}" destId="{279037D4-DFD9-407C-856F-35299C5CAC84}" srcOrd="0" destOrd="0" presId="urn:microsoft.com/office/officeart/2008/layout/LinedList"/>
    <dgm:cxn modelId="{BFE817BE-8C0E-4F83-A6A9-3BCFD70799C1}" type="presOf" srcId="{4B3CA568-D667-4E0E-9D55-66B4CEE5A5F3}" destId="{B94F1873-1D8F-44C9-B6A2-2C6CC3EEFF27}" srcOrd="0" destOrd="0" presId="urn:microsoft.com/office/officeart/2008/layout/LinedList"/>
    <dgm:cxn modelId="{DB30F0DA-2A2E-4A09-9D0D-A560423F9581}" type="presOf" srcId="{2FBC7DA0-E5DB-4FA0-BCC8-193D45CF2D6F}" destId="{7C2993CB-E402-443A-A499-3B576DE6B11F}" srcOrd="0" destOrd="0" presId="urn:microsoft.com/office/officeart/2008/layout/LinedList"/>
    <dgm:cxn modelId="{2873BFDC-27F1-4CE3-BBFF-65A746A3167A}" srcId="{981329ED-7B68-40B6-BC6E-EF6113990826}" destId="{2EE78346-0F4C-44BB-A5FE-1547E60C835F}" srcOrd="4" destOrd="0" parTransId="{B02253B7-A355-4B66-B799-4368B26417EB}" sibTransId="{8C9E213F-B899-4A22-96E4-7C7D704AB1B1}"/>
    <dgm:cxn modelId="{51BDB7E9-C272-4402-A01D-4FBF26608148}" srcId="{981329ED-7B68-40B6-BC6E-EF6113990826}" destId="{146A84FB-93BD-4FC6-96B5-3DEB6B73FE8F}" srcOrd="1" destOrd="0" parTransId="{7931AA66-07AA-4671-BD6F-3BC4FB711675}" sibTransId="{7A4C3764-C09F-4FB7-9831-1DE5E04B7488}"/>
    <dgm:cxn modelId="{DE108357-73DB-4BA1-ACEA-B4510B8E7778}" type="presParOf" srcId="{F83784AD-DB84-48BE-B494-F4C1AFCF15E8}" destId="{A47336FC-BF3E-4F6E-8C80-3FD38938B20B}" srcOrd="0" destOrd="0" presId="urn:microsoft.com/office/officeart/2008/layout/LinedList"/>
    <dgm:cxn modelId="{CBA59A4D-C836-4590-BAED-3389C8690CE5}" type="presParOf" srcId="{F83784AD-DB84-48BE-B494-F4C1AFCF15E8}" destId="{965188A1-0E1F-44D2-8F09-CE03E93E86FE}" srcOrd="1" destOrd="0" presId="urn:microsoft.com/office/officeart/2008/layout/LinedList"/>
    <dgm:cxn modelId="{CB55EC95-9F08-4B4D-912E-4879B9C24D23}" type="presParOf" srcId="{965188A1-0E1F-44D2-8F09-CE03E93E86FE}" destId="{7C2993CB-E402-443A-A499-3B576DE6B11F}" srcOrd="0" destOrd="0" presId="urn:microsoft.com/office/officeart/2008/layout/LinedList"/>
    <dgm:cxn modelId="{B69AEACE-6159-4D99-98B1-5F5E6EFFF067}" type="presParOf" srcId="{965188A1-0E1F-44D2-8F09-CE03E93E86FE}" destId="{FD433820-E4BB-40C2-B628-FC11352A1C2C}" srcOrd="1" destOrd="0" presId="urn:microsoft.com/office/officeart/2008/layout/LinedList"/>
    <dgm:cxn modelId="{74D9F5D7-FA43-4711-9FF2-69C94599C458}" type="presParOf" srcId="{F83784AD-DB84-48BE-B494-F4C1AFCF15E8}" destId="{B0A206C8-6FB0-4CDB-984C-B83650DCC201}" srcOrd="2" destOrd="0" presId="urn:microsoft.com/office/officeart/2008/layout/LinedList"/>
    <dgm:cxn modelId="{09D09D3D-A02E-49AA-B83B-A36DB712179D}" type="presParOf" srcId="{F83784AD-DB84-48BE-B494-F4C1AFCF15E8}" destId="{6E9C8EF0-FAC0-4C77-8B8F-115996750AD2}" srcOrd="3" destOrd="0" presId="urn:microsoft.com/office/officeart/2008/layout/LinedList"/>
    <dgm:cxn modelId="{1820C23C-CD8B-446D-A0A4-EABEF9490137}" type="presParOf" srcId="{6E9C8EF0-FAC0-4C77-8B8F-115996750AD2}" destId="{96AA873C-85A1-4290-9A69-54D0CF05FDC1}" srcOrd="0" destOrd="0" presId="urn:microsoft.com/office/officeart/2008/layout/LinedList"/>
    <dgm:cxn modelId="{7679831D-3E37-4545-9086-D7235EB1A759}" type="presParOf" srcId="{6E9C8EF0-FAC0-4C77-8B8F-115996750AD2}" destId="{29448183-DA20-4009-A4B1-B23EFB641AC5}" srcOrd="1" destOrd="0" presId="urn:microsoft.com/office/officeart/2008/layout/LinedList"/>
    <dgm:cxn modelId="{AB97016F-CFCE-4B00-A4D6-9CC359CA7C77}" type="presParOf" srcId="{F83784AD-DB84-48BE-B494-F4C1AFCF15E8}" destId="{904F1D48-0234-43B7-98D0-9A3B6B56A39C}" srcOrd="4" destOrd="0" presId="urn:microsoft.com/office/officeart/2008/layout/LinedList"/>
    <dgm:cxn modelId="{D1D3B3BE-28D8-4900-BBCB-D3675BA4D622}" type="presParOf" srcId="{F83784AD-DB84-48BE-B494-F4C1AFCF15E8}" destId="{B4958275-FAEF-4836-B4AB-5E7729D71A8C}" srcOrd="5" destOrd="0" presId="urn:microsoft.com/office/officeart/2008/layout/LinedList"/>
    <dgm:cxn modelId="{E9344B86-BBAC-4B78-BD6A-1FDE07C8B27E}" type="presParOf" srcId="{B4958275-FAEF-4836-B4AB-5E7729D71A8C}" destId="{AF2BA181-5AC7-418F-BB26-3A3A50AA3A99}" srcOrd="0" destOrd="0" presId="urn:microsoft.com/office/officeart/2008/layout/LinedList"/>
    <dgm:cxn modelId="{A841EE7A-7FB8-44EB-A652-6DB4D44E5CB0}" type="presParOf" srcId="{B4958275-FAEF-4836-B4AB-5E7729D71A8C}" destId="{AE218BFB-1F0D-4663-8A1C-C36DF4BDACC9}" srcOrd="1" destOrd="0" presId="urn:microsoft.com/office/officeart/2008/layout/LinedList"/>
    <dgm:cxn modelId="{8FCA6885-4F4A-4CC3-8E54-98C2F91D130B}" type="presParOf" srcId="{F83784AD-DB84-48BE-B494-F4C1AFCF15E8}" destId="{989493EC-9352-4644-8937-BEFBD94DAF89}" srcOrd="6" destOrd="0" presId="urn:microsoft.com/office/officeart/2008/layout/LinedList"/>
    <dgm:cxn modelId="{DFF2CB20-CA3E-4843-A9BF-D0DF041FC85F}" type="presParOf" srcId="{F83784AD-DB84-48BE-B494-F4C1AFCF15E8}" destId="{55EB50CB-4EF5-4168-B983-E7D33EB05FD5}" srcOrd="7" destOrd="0" presId="urn:microsoft.com/office/officeart/2008/layout/LinedList"/>
    <dgm:cxn modelId="{3912D4B8-D161-4232-8D4A-19C97FD0E73A}" type="presParOf" srcId="{55EB50CB-4EF5-4168-B983-E7D33EB05FD5}" destId="{6CF80792-FFEA-47CA-A2B9-ED6B259E9FD1}" srcOrd="0" destOrd="0" presId="urn:microsoft.com/office/officeart/2008/layout/LinedList"/>
    <dgm:cxn modelId="{05B8B669-9430-45BE-A092-DBDA97FE647A}" type="presParOf" srcId="{55EB50CB-4EF5-4168-B983-E7D33EB05FD5}" destId="{D67AABD6-8461-4E66-BB23-E6F0659364EA}" srcOrd="1" destOrd="0" presId="urn:microsoft.com/office/officeart/2008/layout/LinedList"/>
    <dgm:cxn modelId="{1958B4B1-FFE5-434A-9304-CBD7DFD64C88}" type="presParOf" srcId="{F83784AD-DB84-48BE-B494-F4C1AFCF15E8}" destId="{7328B84C-C158-4D92-86A4-4AA56EE0CE56}" srcOrd="8" destOrd="0" presId="urn:microsoft.com/office/officeart/2008/layout/LinedList"/>
    <dgm:cxn modelId="{24C11498-5F7A-4D8B-8FDF-FFB6D34E76E2}" type="presParOf" srcId="{F83784AD-DB84-48BE-B494-F4C1AFCF15E8}" destId="{71806338-2BDF-4D38-9C8A-346868034277}" srcOrd="9" destOrd="0" presId="urn:microsoft.com/office/officeart/2008/layout/LinedList"/>
    <dgm:cxn modelId="{D53380A0-AB2B-4993-B784-3407C28BDD67}" type="presParOf" srcId="{71806338-2BDF-4D38-9C8A-346868034277}" destId="{38AE17D3-5CC8-4C0A-B8D3-23E5E0AE5131}" srcOrd="0" destOrd="0" presId="urn:microsoft.com/office/officeart/2008/layout/LinedList"/>
    <dgm:cxn modelId="{074D79EA-4533-4DA1-880A-8670391D533E}" type="presParOf" srcId="{71806338-2BDF-4D38-9C8A-346868034277}" destId="{09357E8C-6738-4E47-8D38-2B96AE81AE5F}" srcOrd="1" destOrd="0" presId="urn:microsoft.com/office/officeart/2008/layout/LinedList"/>
    <dgm:cxn modelId="{A4D9A730-5088-4FE1-862E-159602C754BC}" type="presParOf" srcId="{F83784AD-DB84-48BE-B494-F4C1AFCF15E8}" destId="{BFED87D2-6601-4A55-9A69-03112644A787}" srcOrd="10" destOrd="0" presId="urn:microsoft.com/office/officeart/2008/layout/LinedList"/>
    <dgm:cxn modelId="{9D5231AA-C44F-4124-8C45-EF0D836D4361}" type="presParOf" srcId="{F83784AD-DB84-48BE-B494-F4C1AFCF15E8}" destId="{0375B774-D69E-4230-86D4-6420D1101E7F}" srcOrd="11" destOrd="0" presId="urn:microsoft.com/office/officeart/2008/layout/LinedList"/>
    <dgm:cxn modelId="{9121C29F-DFD3-4704-8F9C-869A1466E6A1}" type="presParOf" srcId="{0375B774-D69E-4230-86D4-6420D1101E7F}" destId="{279037D4-DFD9-407C-856F-35299C5CAC84}" srcOrd="0" destOrd="0" presId="urn:microsoft.com/office/officeart/2008/layout/LinedList"/>
    <dgm:cxn modelId="{D7E06454-FD91-44D7-B0AC-7D3081EEC83C}" type="presParOf" srcId="{0375B774-D69E-4230-86D4-6420D1101E7F}" destId="{8C5E59B3-057D-4B40-86B6-312BEC884791}" srcOrd="1" destOrd="0" presId="urn:microsoft.com/office/officeart/2008/layout/LinedList"/>
    <dgm:cxn modelId="{B81BD0C9-D145-48D6-8CAE-5EB807356C05}" type="presParOf" srcId="{F83784AD-DB84-48BE-B494-F4C1AFCF15E8}" destId="{12B72D28-74DA-426B-8634-39EEC238E747}" srcOrd="12" destOrd="0" presId="urn:microsoft.com/office/officeart/2008/layout/LinedList"/>
    <dgm:cxn modelId="{645EC14B-1623-4530-A143-0428194F977F}" type="presParOf" srcId="{F83784AD-DB84-48BE-B494-F4C1AFCF15E8}" destId="{38843CBE-DB3D-4ED2-86F3-1629DCA0ACBD}" srcOrd="13" destOrd="0" presId="urn:microsoft.com/office/officeart/2008/layout/LinedList"/>
    <dgm:cxn modelId="{D8947B23-F704-49FE-98EB-BFF969E84997}" type="presParOf" srcId="{38843CBE-DB3D-4ED2-86F3-1629DCA0ACBD}" destId="{B94F1873-1D8F-44C9-B6A2-2C6CC3EEFF27}" srcOrd="0" destOrd="0" presId="urn:microsoft.com/office/officeart/2008/layout/LinedList"/>
    <dgm:cxn modelId="{5FCB7437-E2BF-4C7B-949B-391FBEA71D7E}" type="presParOf" srcId="{38843CBE-DB3D-4ED2-86F3-1629DCA0ACBD}" destId="{C0A678DC-F3D7-49B3-A905-2ECE76BE49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1A3D15-E379-4AE7-98CA-CA287A23FCF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0E1DC2-A78E-4DC5-9E56-F82EB7AABB25}">
      <dgm:prSet/>
      <dgm:spPr/>
      <dgm:t>
        <a:bodyPr/>
        <a:lstStyle/>
        <a:p>
          <a:r>
            <a:rPr lang="en-US"/>
            <a:t>Saldo Kas Rp. 8.450.553,-</a:t>
          </a:r>
        </a:p>
      </dgm:t>
    </dgm:pt>
    <dgm:pt modelId="{B38880B2-1D71-49FB-A80F-EB6707EA36E1}" type="parTrans" cxnId="{5E74C84A-545D-46FB-819E-54F487A1E804}">
      <dgm:prSet/>
      <dgm:spPr/>
      <dgm:t>
        <a:bodyPr/>
        <a:lstStyle/>
        <a:p>
          <a:endParaRPr lang="en-US"/>
        </a:p>
      </dgm:t>
    </dgm:pt>
    <dgm:pt modelId="{7F2F5276-054C-4B71-95FE-448E96F200D0}" type="sibTrans" cxnId="{5E74C84A-545D-46FB-819E-54F487A1E804}">
      <dgm:prSet/>
      <dgm:spPr/>
      <dgm:t>
        <a:bodyPr/>
        <a:lstStyle/>
        <a:p>
          <a:endParaRPr lang="en-US"/>
        </a:p>
      </dgm:t>
    </dgm:pt>
    <dgm:pt modelId="{69F53254-11AA-49F1-AA2B-3BCF646C8051}">
      <dgm:prSet/>
      <dgm:spPr/>
      <dgm:t>
        <a:bodyPr/>
        <a:lstStyle/>
        <a:p>
          <a:r>
            <a:rPr lang="en-US"/>
            <a:t>Pemasukan Iuran DW Oktober Rp.1.405.000,- </a:t>
          </a:r>
        </a:p>
      </dgm:t>
    </dgm:pt>
    <dgm:pt modelId="{A30BD7E0-DDC6-4D6B-AF13-B06CFFA2A91B}" type="parTrans" cxnId="{B561C1BC-162E-4D34-8CCA-303413082B23}">
      <dgm:prSet/>
      <dgm:spPr/>
      <dgm:t>
        <a:bodyPr/>
        <a:lstStyle/>
        <a:p>
          <a:endParaRPr lang="en-US"/>
        </a:p>
      </dgm:t>
    </dgm:pt>
    <dgm:pt modelId="{D4ABD0DC-23D9-40A0-B20B-5F6289FEAE05}" type="sibTrans" cxnId="{B561C1BC-162E-4D34-8CCA-303413082B23}">
      <dgm:prSet/>
      <dgm:spPr/>
      <dgm:t>
        <a:bodyPr/>
        <a:lstStyle/>
        <a:p>
          <a:endParaRPr lang="en-US"/>
        </a:p>
      </dgm:t>
    </dgm:pt>
    <dgm:pt modelId="{D6D34C33-4060-4A3E-AFB2-C664A2E375AA}">
      <dgm:prSet/>
      <dgm:spPr/>
      <dgm:t>
        <a:bodyPr/>
        <a:lstStyle/>
        <a:p>
          <a:r>
            <a:rPr lang="en-US" b="1"/>
            <a:t>Total Saldo Kas per 21 Oktober Rp. 9.855.553,-</a:t>
          </a:r>
          <a:endParaRPr lang="en-US"/>
        </a:p>
      </dgm:t>
    </dgm:pt>
    <dgm:pt modelId="{98B0DAB4-6620-4B73-8B22-E56284EFD8CA}" type="parTrans" cxnId="{85405837-9A92-4D68-9F42-9E671887A1E3}">
      <dgm:prSet/>
      <dgm:spPr/>
      <dgm:t>
        <a:bodyPr/>
        <a:lstStyle/>
        <a:p>
          <a:endParaRPr lang="en-US"/>
        </a:p>
      </dgm:t>
    </dgm:pt>
    <dgm:pt modelId="{66E30A0E-911B-4299-AFF2-91D4E90EAE17}" type="sibTrans" cxnId="{85405837-9A92-4D68-9F42-9E671887A1E3}">
      <dgm:prSet/>
      <dgm:spPr/>
      <dgm:t>
        <a:bodyPr/>
        <a:lstStyle/>
        <a:p>
          <a:endParaRPr lang="en-US"/>
        </a:p>
      </dgm:t>
    </dgm:pt>
    <dgm:pt modelId="{5564EC23-943E-4AF6-88AC-46288260A341}" type="pres">
      <dgm:prSet presAssocID="{5E1A3D15-E379-4AE7-98CA-CA287A23FCF3}" presName="linear" presStyleCnt="0">
        <dgm:presLayoutVars>
          <dgm:animLvl val="lvl"/>
          <dgm:resizeHandles val="exact"/>
        </dgm:presLayoutVars>
      </dgm:prSet>
      <dgm:spPr/>
    </dgm:pt>
    <dgm:pt modelId="{12BFFBCE-8F54-489B-B84E-9EABBEA33C90}" type="pres">
      <dgm:prSet presAssocID="{180E1DC2-A78E-4DC5-9E56-F82EB7AABB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BE969A-3F8F-414A-A525-89463CD82104}" type="pres">
      <dgm:prSet presAssocID="{7F2F5276-054C-4B71-95FE-448E96F200D0}" presName="spacer" presStyleCnt="0"/>
      <dgm:spPr/>
    </dgm:pt>
    <dgm:pt modelId="{36B41F38-AE7E-47FA-B348-1A1812481FC0}" type="pres">
      <dgm:prSet presAssocID="{69F53254-11AA-49F1-AA2B-3BCF646C80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BDAEB1-BF71-4544-AF23-783819BB5F33}" type="pres">
      <dgm:prSet presAssocID="{D4ABD0DC-23D9-40A0-B20B-5F6289FEAE05}" presName="spacer" presStyleCnt="0"/>
      <dgm:spPr/>
    </dgm:pt>
    <dgm:pt modelId="{5B9A4850-B7A9-4018-B146-65E3F0898CE9}" type="pres">
      <dgm:prSet presAssocID="{D6D34C33-4060-4A3E-AFB2-C664A2E375A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384F22C-2662-4520-B4DB-4017D5CACF00}" type="presOf" srcId="{D6D34C33-4060-4A3E-AFB2-C664A2E375AA}" destId="{5B9A4850-B7A9-4018-B146-65E3F0898CE9}" srcOrd="0" destOrd="0" presId="urn:microsoft.com/office/officeart/2005/8/layout/vList2"/>
    <dgm:cxn modelId="{85405837-9A92-4D68-9F42-9E671887A1E3}" srcId="{5E1A3D15-E379-4AE7-98CA-CA287A23FCF3}" destId="{D6D34C33-4060-4A3E-AFB2-C664A2E375AA}" srcOrd="2" destOrd="0" parTransId="{98B0DAB4-6620-4B73-8B22-E56284EFD8CA}" sibTransId="{66E30A0E-911B-4299-AFF2-91D4E90EAE17}"/>
    <dgm:cxn modelId="{E882C460-1AA0-4EE9-9041-2E9B91CE6945}" type="presOf" srcId="{5E1A3D15-E379-4AE7-98CA-CA287A23FCF3}" destId="{5564EC23-943E-4AF6-88AC-46288260A341}" srcOrd="0" destOrd="0" presId="urn:microsoft.com/office/officeart/2005/8/layout/vList2"/>
    <dgm:cxn modelId="{0A89B347-4F73-4B62-9B31-E4724B1380D2}" type="presOf" srcId="{69F53254-11AA-49F1-AA2B-3BCF646C8051}" destId="{36B41F38-AE7E-47FA-B348-1A1812481FC0}" srcOrd="0" destOrd="0" presId="urn:microsoft.com/office/officeart/2005/8/layout/vList2"/>
    <dgm:cxn modelId="{5E74C84A-545D-46FB-819E-54F487A1E804}" srcId="{5E1A3D15-E379-4AE7-98CA-CA287A23FCF3}" destId="{180E1DC2-A78E-4DC5-9E56-F82EB7AABB25}" srcOrd="0" destOrd="0" parTransId="{B38880B2-1D71-49FB-A80F-EB6707EA36E1}" sibTransId="{7F2F5276-054C-4B71-95FE-448E96F200D0}"/>
    <dgm:cxn modelId="{C3B30A4F-DE04-4B05-BF9A-1F9711182045}" type="presOf" srcId="{180E1DC2-A78E-4DC5-9E56-F82EB7AABB25}" destId="{12BFFBCE-8F54-489B-B84E-9EABBEA33C90}" srcOrd="0" destOrd="0" presId="urn:microsoft.com/office/officeart/2005/8/layout/vList2"/>
    <dgm:cxn modelId="{B561C1BC-162E-4D34-8CCA-303413082B23}" srcId="{5E1A3D15-E379-4AE7-98CA-CA287A23FCF3}" destId="{69F53254-11AA-49F1-AA2B-3BCF646C8051}" srcOrd="1" destOrd="0" parTransId="{A30BD7E0-DDC6-4D6B-AF13-B06CFFA2A91B}" sibTransId="{D4ABD0DC-23D9-40A0-B20B-5F6289FEAE05}"/>
    <dgm:cxn modelId="{8986E6B9-36BB-46D9-B7C9-D43D2603A83D}" type="presParOf" srcId="{5564EC23-943E-4AF6-88AC-46288260A341}" destId="{12BFFBCE-8F54-489B-B84E-9EABBEA33C90}" srcOrd="0" destOrd="0" presId="urn:microsoft.com/office/officeart/2005/8/layout/vList2"/>
    <dgm:cxn modelId="{92BE36C1-A73E-4B22-A53F-AF5CD77090C7}" type="presParOf" srcId="{5564EC23-943E-4AF6-88AC-46288260A341}" destId="{2BBE969A-3F8F-414A-A525-89463CD82104}" srcOrd="1" destOrd="0" presId="urn:microsoft.com/office/officeart/2005/8/layout/vList2"/>
    <dgm:cxn modelId="{D0C4E47B-4D59-44E7-8823-AA3BA4334ABD}" type="presParOf" srcId="{5564EC23-943E-4AF6-88AC-46288260A341}" destId="{36B41F38-AE7E-47FA-B348-1A1812481FC0}" srcOrd="2" destOrd="0" presId="urn:microsoft.com/office/officeart/2005/8/layout/vList2"/>
    <dgm:cxn modelId="{0E01D594-5B10-41D8-88A4-D160153DFBFF}" type="presParOf" srcId="{5564EC23-943E-4AF6-88AC-46288260A341}" destId="{0FBDAEB1-BF71-4544-AF23-783819BB5F33}" srcOrd="3" destOrd="0" presId="urn:microsoft.com/office/officeart/2005/8/layout/vList2"/>
    <dgm:cxn modelId="{E5BDE788-37FA-4F40-A494-9EC8098ECEE8}" type="presParOf" srcId="{5564EC23-943E-4AF6-88AC-46288260A341}" destId="{5B9A4850-B7A9-4018-B146-65E3F0898CE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C23B5-0DE2-4109-B570-74902976B93E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A5011-0B97-4818-9EFD-4F745A2B445F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Saldo April 2021 Rp. 2.917.000,-</a:t>
          </a:r>
        </a:p>
      </dsp:txBody>
      <dsp:txXfrm>
        <a:off x="0" y="675"/>
        <a:ext cx="6900512" cy="790684"/>
      </dsp:txXfrm>
    </dsp:sp>
    <dsp:sp modelId="{7D75EEB6-828D-466C-805C-402B14242CDD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0B858-0A5C-4D7D-8AF7-205E02CCA586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Saldo Mei 2021 Rp. 5.217.000,-</a:t>
          </a:r>
        </a:p>
      </dsp:txBody>
      <dsp:txXfrm>
        <a:off x="0" y="791359"/>
        <a:ext cx="6900512" cy="790684"/>
      </dsp:txXfrm>
    </dsp:sp>
    <dsp:sp modelId="{3A5D621D-6681-4A5B-B408-84C9497D34A8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250DF-5C19-4D81-83DE-4CF494A4908B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Saldo Juni 2021 Rp. 6.581.809,-</a:t>
          </a:r>
        </a:p>
      </dsp:txBody>
      <dsp:txXfrm>
        <a:off x="0" y="1582044"/>
        <a:ext cx="6900512" cy="790684"/>
      </dsp:txXfrm>
    </dsp:sp>
    <dsp:sp modelId="{3F9A7CE3-9368-4AF1-8EB0-3A32C7099218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4D1D8-B49D-4FFB-82E8-DC41DD8CE16C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Saldo Juli 2021 Rp. 7.301.486,-</a:t>
          </a:r>
        </a:p>
      </dsp:txBody>
      <dsp:txXfrm>
        <a:off x="0" y="2372728"/>
        <a:ext cx="6900512" cy="790684"/>
      </dsp:txXfrm>
    </dsp:sp>
    <dsp:sp modelId="{239DD61D-C0DE-41DD-A128-0029BC81E002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25544-99A6-4B42-8D46-1D0E67440AD7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Saldo Agustus 2021 Rp. 8.674.142,-</a:t>
          </a:r>
        </a:p>
      </dsp:txBody>
      <dsp:txXfrm>
        <a:off x="0" y="3163412"/>
        <a:ext cx="6900512" cy="790684"/>
      </dsp:txXfrm>
    </dsp:sp>
    <dsp:sp modelId="{652DD7EA-A269-49B1-91C7-DB3AEA8EDC3F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94360-F79E-4BC7-81C2-0CD3F474A30D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Saldo September 2021 Rp. 10.049.172,-</a:t>
          </a:r>
        </a:p>
      </dsp:txBody>
      <dsp:txXfrm>
        <a:off x="0" y="3954096"/>
        <a:ext cx="6900512" cy="790684"/>
      </dsp:txXfrm>
    </dsp:sp>
    <dsp:sp modelId="{9125209A-66EB-4803-A272-58CEB38576D6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7FA2C-D880-446D-A699-CB48EB8D2485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Saldo Oktober 2021 Rp. 8.450.553,-</a:t>
          </a:r>
        </a:p>
      </dsp:txBody>
      <dsp:txXfrm>
        <a:off x="0" y="4744781"/>
        <a:ext cx="6900512" cy="790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336FC-BF3E-4F6E-8C80-3FD38938B20B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993CB-E402-443A-A499-3B576DE6B11F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Pembelian konsumsi kegiatan Tausiah DW Rp. 1.200.000,-</a:t>
          </a:r>
        </a:p>
      </dsp:txBody>
      <dsp:txXfrm>
        <a:off x="0" y="675"/>
        <a:ext cx="6900512" cy="790684"/>
      </dsp:txXfrm>
    </dsp:sp>
    <dsp:sp modelId="{B0A206C8-6FB0-4CDB-984C-B83650DCC201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A873C-85A1-4290-9A69-54D0CF05FDC1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Pembelian karangan bunga untuk Ibu Menteri Rp. 400.000,-</a:t>
          </a:r>
        </a:p>
      </dsp:txBody>
      <dsp:txXfrm>
        <a:off x="0" y="791359"/>
        <a:ext cx="6900512" cy="790684"/>
      </dsp:txXfrm>
    </dsp:sp>
    <dsp:sp modelId="{904F1D48-0234-43B7-98D0-9A3B6B56A39C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BA181-5AC7-418F-BB26-3A3A50AA3A99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Pembelian parcel buah untuk pegawai a.n Simon Rp. 196.228,-</a:t>
          </a:r>
        </a:p>
      </dsp:txBody>
      <dsp:txXfrm>
        <a:off x="0" y="1582044"/>
        <a:ext cx="6900512" cy="790684"/>
      </dsp:txXfrm>
    </dsp:sp>
    <dsp:sp modelId="{989493EC-9352-4644-8937-BEFBD94DAF89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80792-FFEA-47CA-A2B9-ED6B259E9FD1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Uang muka pembelian seragam DW Rp. 3.000.000,-</a:t>
          </a:r>
        </a:p>
      </dsp:txBody>
      <dsp:txXfrm>
        <a:off x="0" y="2372728"/>
        <a:ext cx="6900512" cy="790684"/>
      </dsp:txXfrm>
    </dsp:sp>
    <dsp:sp modelId="{7328B84C-C158-4D92-86A4-4AA56EE0CE56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E17D3-5CC8-4C0A-B8D3-23E5E0AE5131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Pajak Bank Rp. 3.948,-</a:t>
          </a:r>
        </a:p>
      </dsp:txBody>
      <dsp:txXfrm>
        <a:off x="0" y="3163412"/>
        <a:ext cx="6900512" cy="790684"/>
      </dsp:txXfrm>
    </dsp:sp>
    <dsp:sp modelId="{BFED87D2-6601-4A55-9A69-03112644A787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037D4-DFD9-407C-856F-35299C5CAC84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Biaya admin Rp. 71.000,-</a:t>
          </a:r>
        </a:p>
      </dsp:txBody>
      <dsp:txXfrm>
        <a:off x="0" y="3954096"/>
        <a:ext cx="6900512" cy="790684"/>
      </dsp:txXfrm>
    </dsp:sp>
    <dsp:sp modelId="{12B72D28-74DA-426B-8634-39EEC238E747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F1873-1D8F-44C9-B6A2-2C6CC3EEFF27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Total Pengeluaran Iuran DW Rp. 4.871.176,-</a:t>
          </a:r>
          <a:endParaRPr lang="en-US" sz="2200" kern="1200"/>
        </a:p>
      </dsp:txBody>
      <dsp:txXfrm>
        <a:off x="0" y="4744781"/>
        <a:ext cx="6900512" cy="790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FFBCE-8F54-489B-B84E-9EABBEA33C90}">
      <dsp:nvSpPr>
        <dsp:cNvPr id="0" name=""/>
        <dsp:cNvSpPr/>
      </dsp:nvSpPr>
      <dsp:spPr>
        <a:xfrm>
          <a:off x="0" y="20511"/>
          <a:ext cx="6263640" cy="17081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Saldo Kas Rp. 8.450.553,-</a:t>
          </a:r>
        </a:p>
      </dsp:txBody>
      <dsp:txXfrm>
        <a:off x="83387" y="103898"/>
        <a:ext cx="6096866" cy="1541407"/>
      </dsp:txXfrm>
    </dsp:sp>
    <dsp:sp modelId="{36B41F38-AE7E-47FA-B348-1A1812481FC0}">
      <dsp:nvSpPr>
        <dsp:cNvPr id="0" name=""/>
        <dsp:cNvSpPr/>
      </dsp:nvSpPr>
      <dsp:spPr>
        <a:xfrm>
          <a:off x="0" y="1852533"/>
          <a:ext cx="6263640" cy="170818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Pemasukan Iuran DW Oktober Rp.1.405.000,- </a:t>
          </a:r>
        </a:p>
      </dsp:txBody>
      <dsp:txXfrm>
        <a:off x="83387" y="1935920"/>
        <a:ext cx="6096866" cy="1541407"/>
      </dsp:txXfrm>
    </dsp:sp>
    <dsp:sp modelId="{5B9A4850-B7A9-4018-B146-65E3F0898CE9}">
      <dsp:nvSpPr>
        <dsp:cNvPr id="0" name=""/>
        <dsp:cNvSpPr/>
      </dsp:nvSpPr>
      <dsp:spPr>
        <a:xfrm>
          <a:off x="0" y="3684554"/>
          <a:ext cx="6263640" cy="170818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/>
            <a:t>Total Saldo Kas per 21 Oktober Rp. 9.855.553,-</a:t>
          </a:r>
          <a:endParaRPr lang="en-US" sz="4300" kern="1200"/>
        </a:p>
      </dsp:txBody>
      <dsp:txXfrm>
        <a:off x="83387" y="3767941"/>
        <a:ext cx="6096866" cy="1541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9545-3B20-4E30-A1C2-A0B172FE0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F8621-2CFD-4242-9891-78DA7AB08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44E1C-09DA-41B5-9D6B-44048CDF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4ED-07EC-4FC2-ABC3-C1160CCE60F6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3858-438B-4098-A772-6B85FE27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BF4C-E392-4FE2-B6CA-B9F23399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7F82-A405-4E9F-BA0D-839DAFCEDC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907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AB61-E7A1-4C51-B98B-B3FD6B74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2324B-0845-4E10-AC61-4DF4FCB2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AF8F-AF48-4A76-9B1C-9F03D57E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4ED-07EC-4FC2-ABC3-C1160CCE60F6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AA8BE-DDF5-48AB-AAAD-42EE8E0D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597F8-F099-483D-8102-2B7927CF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7F82-A405-4E9F-BA0D-839DAFCEDC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068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D441A-9F80-4DE0-8969-25A893367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16F46-5172-4749-A9E2-B8D0218CE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F749E-E06B-44D7-BADD-CB6DE733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4ED-07EC-4FC2-ABC3-C1160CCE60F6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8202-0BFF-406C-BFD4-EB2622E0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E575-66CA-46DD-8837-AF262198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7F82-A405-4E9F-BA0D-839DAFCEDC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71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64F0-33C8-4DB3-9E5F-A0604789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9F57-7336-4672-A8C9-2F6FAA3E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4449-692A-420C-B18E-6B1EC75A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4ED-07EC-4FC2-ABC3-C1160CCE60F6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04BB-7ACA-4C79-9795-AF6C8B20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F020-59B2-466A-957A-D4ED18D6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7F82-A405-4E9F-BA0D-839DAFCEDC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463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CC8C-2AF9-4FD4-9DDD-F16E079F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FDA4D-15C5-4F32-98F1-151F305B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F787-BE14-4CD2-9532-9209ABDD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4ED-07EC-4FC2-ABC3-C1160CCE60F6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3B807-BC64-4631-A665-A12261E7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0D67E-ADF0-4F3D-B10D-78E23B67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7F82-A405-4E9F-BA0D-839DAFCEDC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603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2365-9FBD-4533-8648-430BD626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59A8-D121-4A96-AA5D-79BA1BBBF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15E6B-EAFF-439B-A1C5-F3C6B2CF0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2935D-0FE9-40DE-91D3-1CDF0E17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4ED-07EC-4FC2-ABC3-C1160CCE60F6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1543D-FBA3-4E7A-A07D-DDDEA998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DD9FA-9F7D-4F4B-B654-9F27E29C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7F82-A405-4E9F-BA0D-839DAFCEDC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605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E1A1-8E3E-451C-A4B8-070279B3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3B3B2-6BE4-458C-94AE-5BECF87A7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A3A4C-A6CD-40DF-B2FD-C50EF0B3F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8FE63-C756-40B4-A4E2-68ADF945C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A1832-1CE7-4A3E-899C-3E4ED2213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1D767-9A87-438F-AAFE-C38B77A0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4ED-07EC-4FC2-ABC3-C1160CCE60F6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DDC5D-2D2E-48A9-9084-D3C9D902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6E38E-8A46-4B82-BCD5-373A700A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7F82-A405-4E9F-BA0D-839DAFCEDC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825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D341-3953-4C54-A471-41A7FFC1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179F6-FC9A-413B-8AF6-551F7CC3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4ED-07EC-4FC2-ABC3-C1160CCE60F6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AA577-5EE9-457D-A928-FE7275B4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B5DCE-6A80-473C-92E5-65B6A1DA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7F82-A405-4E9F-BA0D-839DAFCEDC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341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A7D64-A562-44F8-B4E1-FCD94A5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4ED-07EC-4FC2-ABC3-C1160CCE60F6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C994E-A3B3-4216-B3DC-C28D27A8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0C27A-9515-4569-BB6E-1B4A94F9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7F82-A405-4E9F-BA0D-839DAFCEDC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298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D7BB-AC50-4ABD-AB1E-FB9511ED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54FA-507B-4AC1-B4B5-0D3346EE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41A1C-C5AE-4EA7-BB99-2DA671AD3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EED2F-2F75-4DCB-8860-89749CF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4ED-07EC-4FC2-ABC3-C1160CCE60F6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0A50-2A57-44F6-A993-6C663954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278D-6B48-4DD3-8F58-A7BA89D2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7F82-A405-4E9F-BA0D-839DAFCEDC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726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676B-304B-4700-92D4-98BD58F1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CF516-6E35-4587-AD5F-13C0EC107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6DAA5-DA37-41F4-95C1-CD691E773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F662E-D154-49DA-B0F7-E447930C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44ED-07EC-4FC2-ABC3-C1160CCE60F6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0DA70-D650-406D-B62A-D93B76F8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B8E7-B5E0-4C39-8030-5369F03C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87F82-A405-4E9F-BA0D-839DAFCEDC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5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9B07A-CFA4-404E-ABED-26045A9A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4E999-5E0C-4DE1-B41F-719227F2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61BF-9D78-4DE6-9B38-25F49EE54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44ED-07EC-4FC2-ABC3-C1160CCE60F6}" type="datetimeFigureOut">
              <a:rPr lang="en-ID" smtClean="0"/>
              <a:t>21/10/2021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5C16-E309-45F6-AC77-4A4AD5889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C738-169F-41BA-ADAE-786E4BB80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7F82-A405-4E9F-BA0D-839DAFCEDC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386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D114F-0EE1-43ED-A0B5-4E35816E7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80808"/>
                </a:solidFill>
              </a:rPr>
              <a:t>Periode</a:t>
            </a:r>
            <a:r>
              <a:rPr lang="en-US" sz="2000" dirty="0">
                <a:solidFill>
                  <a:srgbClr val="080808"/>
                </a:solidFill>
              </a:rPr>
              <a:t> April – </a:t>
            </a:r>
            <a:r>
              <a:rPr lang="en-US" sz="2000" dirty="0" err="1">
                <a:solidFill>
                  <a:srgbClr val="080808"/>
                </a:solidFill>
              </a:rPr>
              <a:t>Oktober</a:t>
            </a:r>
            <a:r>
              <a:rPr lang="en-US" sz="2000" dirty="0">
                <a:solidFill>
                  <a:srgbClr val="080808"/>
                </a:solidFill>
              </a:rPr>
              <a:t> 2021</a:t>
            </a:r>
            <a:endParaRPr lang="en-ID" sz="2000" dirty="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8F5AD-561A-4004-9EF7-C1274FFBB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0546" y="2353641"/>
            <a:ext cx="6330879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LAPORAN KAS DHARMA WANITA </a:t>
            </a:r>
            <a:br>
              <a:rPr lang="en-US" sz="3600" b="1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ITJEN</a:t>
            </a:r>
            <a:endParaRPr lang="en-ID" sz="3600" b="1" dirty="0">
              <a:solidFill>
                <a:srgbClr val="0808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4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0121D-A5F6-47F0-B61E-D25FE2F4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 dirty="0" err="1"/>
              <a:t>Rincian</a:t>
            </a:r>
            <a:r>
              <a:rPr lang="en-US" sz="5400" b="1" dirty="0"/>
              <a:t> </a:t>
            </a:r>
            <a:r>
              <a:rPr lang="en-US" sz="5400" b="1" dirty="0" err="1"/>
              <a:t>Saldo</a:t>
            </a:r>
            <a:r>
              <a:rPr lang="en-US" sz="5400" b="1" dirty="0"/>
              <a:t> Kas </a:t>
            </a:r>
            <a:r>
              <a:rPr lang="en-US" sz="5400" b="1" dirty="0" err="1"/>
              <a:t>Darma</a:t>
            </a:r>
            <a:r>
              <a:rPr lang="en-US" sz="5400" b="1" dirty="0"/>
              <a:t> Wanita S.D Per 21 </a:t>
            </a:r>
            <a:r>
              <a:rPr lang="en-US" sz="5400" b="1" dirty="0" err="1"/>
              <a:t>Oktober</a:t>
            </a:r>
            <a:r>
              <a:rPr lang="en-US" sz="5400" b="1" dirty="0"/>
              <a:t> 2021 </a:t>
            </a:r>
            <a:endParaRPr lang="en-ID" sz="5400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43B5C4-2FB9-4925-8B16-326F8F3A6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2550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39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01913-CD76-407E-B8F8-AFDAA998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 b="1"/>
              <a:t>Pengeluaran Iuran DW S.D 21 Oktober 2021 </a:t>
            </a:r>
            <a:endParaRPr lang="en-ID" sz="5000" b="1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85BD2FB-E965-4CDF-A72A-45AB0034C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56283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03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7AED-F387-4D5C-B5A1-625DC75B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5506358"/>
          </a:xfrm>
        </p:spPr>
        <p:txBody>
          <a:bodyPr>
            <a:normAutofit/>
          </a:bodyPr>
          <a:lstStyle/>
          <a:p>
            <a:r>
              <a:rPr lang="en-US" sz="4000" b="1"/>
              <a:t>Pemasukan Iuran DW S.D Bulan Oktober 2021 </a:t>
            </a:r>
            <a:endParaRPr lang="en-ID" sz="40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F697B1-8BA5-47F4-9148-AF5F02D6A1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015161"/>
              </p:ext>
            </p:extLst>
          </p:nvPr>
        </p:nvGraphicFramePr>
        <p:xfrm>
          <a:off x="5285232" y="722376"/>
          <a:ext cx="626364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81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5B2F5-798A-4833-A6CE-5047EBAE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Jumlah Konsumsi Anggaran DW Peserta Arisan Periode Juli-Oktober 2021</a:t>
            </a:r>
            <a:endParaRPr lang="en-ID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D5EA-642A-461E-A0BA-3D59F64BA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Juli</a:t>
            </a:r>
            <a:r>
              <a:rPr lang="en-ID" dirty="0"/>
              <a:t> Rp. 1.790.000,-</a:t>
            </a:r>
          </a:p>
          <a:p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Agustus</a:t>
            </a:r>
            <a:r>
              <a:rPr lang="en-ID" dirty="0"/>
              <a:t> Rp. 1.790.000,-</a:t>
            </a:r>
          </a:p>
          <a:p>
            <a:r>
              <a:rPr lang="en-ID" dirty="0" err="1"/>
              <a:t>Bulan</a:t>
            </a:r>
            <a:r>
              <a:rPr lang="en-ID" dirty="0"/>
              <a:t> September Rp. 1.860.000,-</a:t>
            </a:r>
          </a:p>
          <a:p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Oktober</a:t>
            </a:r>
            <a:r>
              <a:rPr lang="en-ID" dirty="0"/>
              <a:t> Rp. 1.860.000,-</a:t>
            </a:r>
          </a:p>
          <a:p>
            <a:r>
              <a:rPr lang="en-ID" b="1" dirty="0"/>
              <a:t>Total </a:t>
            </a:r>
            <a:r>
              <a:rPr lang="en-ID" b="1" dirty="0" err="1"/>
              <a:t>Anggaran</a:t>
            </a:r>
            <a:r>
              <a:rPr lang="en-ID" b="1" dirty="0"/>
              <a:t> </a:t>
            </a:r>
            <a:r>
              <a:rPr lang="en-ID" b="1" dirty="0" err="1"/>
              <a:t>Konsumsi</a:t>
            </a:r>
            <a:r>
              <a:rPr lang="en-ID" b="1" dirty="0"/>
              <a:t> Rp. 7.300.000,-</a:t>
            </a:r>
          </a:p>
          <a:p>
            <a:endParaRPr lang="en-ID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D7F74-EBC8-43DE-A35D-17E949069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Pembelian</a:t>
            </a:r>
            <a:r>
              <a:rPr lang="en-US" dirty="0"/>
              <a:t> Tumblr </a:t>
            </a:r>
            <a:r>
              <a:rPr lang="en-US" dirty="0" err="1"/>
              <a:t>sebanyak</a:t>
            </a:r>
            <a:r>
              <a:rPr lang="en-US" dirty="0"/>
              <a:t> 200pcs Rp. 4.406.500,-</a:t>
            </a:r>
          </a:p>
          <a:p>
            <a:pPr algn="just"/>
            <a:r>
              <a:rPr lang="en-US" b="1" dirty="0" err="1"/>
              <a:t>Sisa</a:t>
            </a:r>
            <a:r>
              <a:rPr lang="en-US" b="1" dirty="0"/>
              <a:t> </a:t>
            </a:r>
            <a:r>
              <a:rPr lang="en-US" b="1" dirty="0" err="1"/>
              <a:t>Anggaran</a:t>
            </a:r>
            <a:r>
              <a:rPr lang="en-US" b="1" dirty="0"/>
              <a:t> </a:t>
            </a:r>
            <a:r>
              <a:rPr lang="en-US" b="1" dirty="0" err="1"/>
              <a:t>Konsumsi</a:t>
            </a:r>
            <a:r>
              <a:rPr lang="en-US" b="1" dirty="0"/>
              <a:t> DW Rp. 2.893.500,-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70176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LAPORAN KAS DHARMA WANITA  ITJEN</vt:lpstr>
      <vt:lpstr>Rincian Saldo Kas Darma Wanita S.D Per 21 Oktober 2021 </vt:lpstr>
      <vt:lpstr>Pengeluaran Iuran DW S.D 21 Oktober 2021 </vt:lpstr>
      <vt:lpstr>Pemasukan Iuran DW S.D Bulan Oktober 2021 </vt:lpstr>
      <vt:lpstr>Jumlah Konsumsi Anggaran DW Peserta Arisan Periode Juli-Oktober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KAS DHARMA WANITA  ITJEN</dc:title>
  <dc:creator>P. L. Tobing, S. H</dc:creator>
  <cp:lastModifiedBy>P. L. Tobing, S. H</cp:lastModifiedBy>
  <cp:revision>2</cp:revision>
  <dcterms:created xsi:type="dcterms:W3CDTF">2021-10-21T12:18:49Z</dcterms:created>
  <dcterms:modified xsi:type="dcterms:W3CDTF">2021-10-21T13:04:48Z</dcterms:modified>
</cp:coreProperties>
</file>