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Lst>
  <p:notesMasterIdLst>
    <p:notesMasterId r:id="rId5"/>
  </p:notesMasterIdLst>
  <p:sldIdLst>
    <p:sldId id="665" r:id="rId4"/>
    <p:sldId id="666" r:id="rId6"/>
    <p:sldId id="719" r:id="rId7"/>
    <p:sldId id="749" r:id="rId8"/>
    <p:sldId id="667" r:id="rId9"/>
    <p:sldId id="750" r:id="rId10"/>
    <p:sldId id="751" r:id="rId11"/>
    <p:sldId id="752" r:id="rId12"/>
    <p:sldId id="753" r:id="rId13"/>
    <p:sldId id="754" r:id="rId14"/>
    <p:sldId id="755" r:id="rId15"/>
    <p:sldId id="756" r:id="rId16"/>
    <p:sldId id="757" r:id="rId17"/>
    <p:sldId id="758" r:id="rId18"/>
    <p:sldId id="760" r:id="rId19"/>
    <p:sldId id="759" r:id="rId20"/>
    <p:sldId id="761" r:id="rId21"/>
    <p:sldId id="668" r:id="rId22"/>
    <p:sldId id="465" r:id="rId23"/>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EDF3DD"/>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509"/>
    <p:restoredTop sz="86392"/>
  </p:normalViewPr>
  <p:slideViewPr>
    <p:cSldViewPr showGuides="1">
      <p:cViewPr varScale="1">
        <p:scale>
          <a:sx n="40" d="100"/>
          <a:sy n="40" d="100"/>
        </p:scale>
        <p:origin x="1356" y="36"/>
      </p:cViewPr>
      <p:guideLst>
        <p:guide orient="horz" pos="2160"/>
        <p:guide pos="2816"/>
      </p:guideLst>
    </p:cSldViewPr>
  </p:slideViewPr>
  <p:notesTextViewPr>
    <p:cViewPr>
      <p:scale>
        <a:sx n="100" d="100"/>
        <a:sy n="100" d="100"/>
      </p:scale>
      <p:origin x="0" y="0"/>
    </p:cViewPr>
  </p:notesTextViewPr>
  <p:sorterViewPr showFormatting="0">
    <p:cViewPr>
      <p:scale>
        <a:sx n="100" d="100"/>
        <a:sy n="100" d="100"/>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EBC4BC45-DC74-4ABE-A4B2-9CD738A6C75D}"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E6C93040-F2D1-487F-84E4-52199B37E18C}" type="slidenum">
              <a:rPr kumimoji="0" lang="en-US"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en-US" sz="1200" b="1" dirty="0"/>
            </a:fld>
            <a:endParaRPr lang="en-US" altLang="en-US" sz="1200" b="1" dirty="0">
              <a:ea typeface="Arial" panose="020B0604020202020204" pitchFamily="34" charset="0"/>
            </a:endParaRPr>
          </a:p>
        </p:txBody>
      </p:sp>
      <p:sp>
        <p:nvSpPr>
          <p:cNvPr id="16386" name="Slide Image Placeholder 1"/>
          <p:cNvSpPr>
            <a:spLocks noGrp="1" noRot="1" noChangeAspect="1" noTextEdit="1"/>
          </p:cNvSpPr>
          <p:nvPr>
            <p:ph type="sldImg"/>
          </p:nvPr>
        </p:nvSpPr>
        <p:spPr>
          <a:solidFill>
            <a:srgbClr val="FFFFFF"/>
          </a:solidFill>
          <a:ln>
            <a:solidFill>
              <a:srgbClr val="000000"/>
            </a:solidFill>
            <a:miter/>
          </a:ln>
        </p:spPr>
      </p:sp>
      <p:sp>
        <p:nvSpPr>
          <p:cNvPr id="16387" name="Notes Placeholder 2"/>
          <p:cNvSpPr>
            <a:spLocks noGrp="1"/>
          </p:cNvSpPr>
          <p:nvPr>
            <p:ph type="body"/>
          </p:nvPr>
        </p:nvSpPr>
        <p:spPr>
          <a:solidFill>
            <a:srgbClr val="FFFFFF"/>
          </a:solidFill>
          <a:ln>
            <a:solidFill>
              <a:srgbClr val="000000"/>
            </a:solidFill>
            <a:miter/>
          </a:ln>
        </p:spPr>
        <p:txBody>
          <a:bodyPr wrap="square" lIns="91440" tIns="45720" rIns="91440" bIns="45720" anchor="t" anchorCtr="0"/>
          <a:p>
            <a:pPr lvl="0" eaLnBrk="1" hangingPunct="1">
              <a:spcBef>
                <a:spcPct val="0"/>
              </a:spcBef>
            </a:pPr>
            <a:endParaRPr lang="en-US" altLang="en-US" dirty="0"/>
          </a:p>
        </p:txBody>
      </p:sp>
      <p:sp>
        <p:nvSpPr>
          <p:cNvPr id="16388" name="Slide Number Placeholder 3"/>
          <p:cNvSpPr txBox="1">
            <a:spLocks noGrp="1"/>
          </p:cNvSpP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en-US" sz="1200" b="1" dirty="0">
                <a:latin typeface="Times New Roman" panose="02020603050405020304" pitchFamily="18" charset="0"/>
              </a:rPr>
            </a:fld>
            <a:endParaRPr lang="en-US" altLang="en-US" sz="1200" b="1" dirty="0">
              <a:latin typeface="Times New Roman" panose="02020603050405020304" pitchFamily="18" charset="0"/>
              <a:ea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Image Placeholder 1"/>
          <p:cNvSpPr>
            <a:spLocks noGrp="1" noRot="1" noChangeAspect="1" noTextEdit="1"/>
          </p:cNvSpPr>
          <p:nvPr>
            <p:ph type="sldImg"/>
          </p:nvPr>
        </p:nvSpPr>
        <p:spPr>
          <a:ln>
            <a:solidFill>
              <a:srgbClr val="000000"/>
            </a:solidFill>
            <a:miter/>
          </a:ln>
        </p:spPr>
      </p:sp>
      <p:sp>
        <p:nvSpPr>
          <p:cNvPr id="20482" name="Notes Placeholder 2"/>
          <p:cNvSpPr>
            <a:spLocks noGrp="1"/>
          </p:cNvSpPr>
          <p:nvPr>
            <p:ph type="body"/>
          </p:nvPr>
        </p:nvSpPr>
        <p:spPr>
          <a:noFill/>
          <a:ln>
            <a:noFill/>
          </a:ln>
        </p:spPr>
        <p:txBody>
          <a:bodyPr wrap="square" lIns="91440" tIns="45720" rIns="91440" bIns="45720" anchor="t" anchorCtr="0"/>
          <a:p>
            <a:pPr lvl="0"/>
            <a:endParaRPr lang="en-IN" altLang="en-US" dirty="0"/>
          </a:p>
        </p:txBody>
      </p:sp>
      <p:sp>
        <p:nvSpPr>
          <p:cNvPr id="20483"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en-US" sz="1200" dirty="0"/>
            </a:fld>
            <a:endParaRPr lang="en-US"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Image Placeholder 1"/>
          <p:cNvSpPr>
            <a:spLocks noGrp="1" noRot="1" noChangeAspect="1" noTextEdit="1"/>
          </p:cNvSpPr>
          <p:nvPr>
            <p:ph type="sldImg"/>
          </p:nvPr>
        </p:nvSpPr>
        <p:spPr>
          <a:ln>
            <a:solidFill>
              <a:srgbClr val="000000"/>
            </a:solidFill>
            <a:miter/>
          </a:ln>
        </p:spPr>
      </p:sp>
      <p:sp>
        <p:nvSpPr>
          <p:cNvPr id="20482" name="Notes Placeholder 2"/>
          <p:cNvSpPr>
            <a:spLocks noGrp="1"/>
          </p:cNvSpPr>
          <p:nvPr>
            <p:ph type="body"/>
          </p:nvPr>
        </p:nvSpPr>
        <p:spPr>
          <a:noFill/>
          <a:ln>
            <a:noFill/>
          </a:ln>
        </p:spPr>
        <p:txBody>
          <a:bodyPr wrap="square" lIns="91440" tIns="45720" rIns="91440" bIns="45720" anchor="t" anchorCtr="0"/>
          <a:p>
            <a:pPr lvl="0"/>
            <a:endParaRPr lang="en-IN" altLang="en-US" dirty="0"/>
          </a:p>
        </p:txBody>
      </p:sp>
      <p:sp>
        <p:nvSpPr>
          <p:cNvPr id="20483"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en-US" sz="1200" dirty="0"/>
            </a:fld>
            <a:endParaRPr lang="en-US"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Image Placeholder 1"/>
          <p:cNvSpPr>
            <a:spLocks noGrp="1" noRot="1" noChangeAspect="1" noTextEdit="1"/>
          </p:cNvSpPr>
          <p:nvPr>
            <p:ph type="sldImg"/>
          </p:nvPr>
        </p:nvSpPr>
        <p:spPr>
          <a:ln>
            <a:solidFill>
              <a:srgbClr val="000000"/>
            </a:solidFill>
            <a:miter/>
          </a:ln>
        </p:spPr>
      </p:sp>
      <p:sp>
        <p:nvSpPr>
          <p:cNvPr id="20482" name="Notes Placeholder 2"/>
          <p:cNvSpPr>
            <a:spLocks noGrp="1"/>
          </p:cNvSpPr>
          <p:nvPr>
            <p:ph type="body"/>
          </p:nvPr>
        </p:nvSpPr>
        <p:spPr>
          <a:noFill/>
          <a:ln>
            <a:noFill/>
          </a:ln>
        </p:spPr>
        <p:txBody>
          <a:bodyPr wrap="square" lIns="91440" tIns="45720" rIns="91440" bIns="45720" anchor="t" anchorCtr="0"/>
          <a:p>
            <a:pPr lvl="0"/>
            <a:endParaRPr lang="en-IN" altLang="en-US" dirty="0"/>
          </a:p>
        </p:txBody>
      </p:sp>
      <p:sp>
        <p:nvSpPr>
          <p:cNvPr id="20483"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en-US" sz="1200" dirty="0"/>
            </a:fld>
            <a:endParaRPr lang="en-US"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Image Placeholder 1"/>
          <p:cNvSpPr>
            <a:spLocks noGrp="1" noRot="1" noChangeAspect="1" noTextEdit="1"/>
          </p:cNvSpPr>
          <p:nvPr>
            <p:ph type="sldImg"/>
          </p:nvPr>
        </p:nvSpPr>
        <p:spPr>
          <a:ln>
            <a:solidFill>
              <a:srgbClr val="000000"/>
            </a:solidFill>
            <a:miter/>
          </a:ln>
        </p:spPr>
      </p:sp>
      <p:sp>
        <p:nvSpPr>
          <p:cNvPr id="20482" name="Notes Placeholder 2"/>
          <p:cNvSpPr>
            <a:spLocks noGrp="1"/>
          </p:cNvSpPr>
          <p:nvPr>
            <p:ph type="body"/>
          </p:nvPr>
        </p:nvSpPr>
        <p:spPr>
          <a:noFill/>
          <a:ln>
            <a:noFill/>
          </a:ln>
        </p:spPr>
        <p:txBody>
          <a:bodyPr wrap="square" lIns="91440" tIns="45720" rIns="91440" bIns="45720" anchor="t" anchorCtr="0"/>
          <a:p>
            <a:pPr lvl="0"/>
            <a:endParaRPr lang="en-IN" altLang="en-US" dirty="0"/>
          </a:p>
        </p:txBody>
      </p:sp>
      <p:sp>
        <p:nvSpPr>
          <p:cNvPr id="20483"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en-US" sz="1200" dirty="0"/>
            </a:fld>
            <a:endParaRPr lang="en-US"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Image Placeholder 1"/>
          <p:cNvSpPr>
            <a:spLocks noGrp="1" noRot="1" noChangeAspect="1" noTextEdit="1"/>
          </p:cNvSpPr>
          <p:nvPr>
            <p:ph type="sldImg"/>
          </p:nvPr>
        </p:nvSpPr>
        <p:spPr>
          <a:ln>
            <a:solidFill>
              <a:srgbClr val="000000"/>
            </a:solidFill>
            <a:miter/>
          </a:ln>
        </p:spPr>
      </p:sp>
      <p:sp>
        <p:nvSpPr>
          <p:cNvPr id="20482" name="Notes Placeholder 2"/>
          <p:cNvSpPr>
            <a:spLocks noGrp="1"/>
          </p:cNvSpPr>
          <p:nvPr>
            <p:ph type="body"/>
          </p:nvPr>
        </p:nvSpPr>
        <p:spPr>
          <a:noFill/>
          <a:ln>
            <a:noFill/>
          </a:ln>
        </p:spPr>
        <p:txBody>
          <a:bodyPr wrap="square" lIns="91440" tIns="45720" rIns="91440" bIns="45720" anchor="t" anchorCtr="0"/>
          <a:p>
            <a:pPr lvl="0"/>
            <a:endParaRPr lang="en-IN" altLang="en-US" dirty="0"/>
          </a:p>
        </p:txBody>
      </p:sp>
      <p:sp>
        <p:nvSpPr>
          <p:cNvPr id="20483"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en-US" sz="1200" dirty="0"/>
            </a:fld>
            <a:endParaRPr lang="en-US"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Slide Image Placeholder 1"/>
          <p:cNvSpPr>
            <a:spLocks noGrp="1" noRot="1" noChangeAspect="1" noTextEdit="1"/>
          </p:cNvSpPr>
          <p:nvPr>
            <p:ph type="sldImg"/>
          </p:nvPr>
        </p:nvSpPr>
        <p:spPr>
          <a:ln>
            <a:solidFill>
              <a:srgbClr val="000000"/>
            </a:solidFill>
            <a:miter/>
          </a:ln>
        </p:spPr>
      </p:sp>
      <p:sp>
        <p:nvSpPr>
          <p:cNvPr id="22530" name="Notes Placeholder 2"/>
          <p:cNvSpPr>
            <a:spLocks noGrp="1"/>
          </p:cNvSpPr>
          <p:nvPr>
            <p:ph type="body"/>
          </p:nvPr>
        </p:nvSpPr>
        <p:spPr>
          <a:noFill/>
          <a:ln>
            <a:noFill/>
          </a:ln>
        </p:spPr>
        <p:txBody>
          <a:bodyPr wrap="square" lIns="91440" tIns="45720" rIns="91440" bIns="45720" anchor="t" anchorCtr="0"/>
          <a:p>
            <a:pPr lvl="0"/>
            <a:endParaRPr lang="en-IN" altLang="en-US" dirty="0"/>
          </a:p>
        </p:txBody>
      </p:sp>
      <p:sp>
        <p:nvSpPr>
          <p:cNvPr id="22531"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en-US" sz="1200" dirty="0"/>
            </a:fld>
            <a:endParaRPr lang="en-US"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Image Placeholder 1"/>
          <p:cNvSpPr>
            <a:spLocks noGrp="1" noRot="1" noChangeAspect="1" noTextEdit="1"/>
          </p:cNvSpPr>
          <p:nvPr>
            <p:ph type="sldImg"/>
          </p:nvPr>
        </p:nvSpPr>
        <p:spPr>
          <a:ln>
            <a:solidFill>
              <a:srgbClr val="000000"/>
            </a:solidFill>
            <a:miter/>
          </a:ln>
        </p:spPr>
      </p:sp>
      <p:sp>
        <p:nvSpPr>
          <p:cNvPr id="20482" name="Notes Placeholder 2"/>
          <p:cNvSpPr>
            <a:spLocks noGrp="1"/>
          </p:cNvSpPr>
          <p:nvPr>
            <p:ph type="body"/>
          </p:nvPr>
        </p:nvSpPr>
        <p:spPr>
          <a:noFill/>
          <a:ln>
            <a:noFill/>
          </a:ln>
        </p:spPr>
        <p:txBody>
          <a:bodyPr wrap="square" lIns="91440" tIns="45720" rIns="91440" bIns="45720" anchor="t" anchorCtr="0"/>
          <a:p>
            <a:pPr lvl="0"/>
            <a:endParaRPr lang="en-IN" altLang="en-US" dirty="0"/>
          </a:p>
        </p:txBody>
      </p:sp>
      <p:sp>
        <p:nvSpPr>
          <p:cNvPr id="20483"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en-US" sz="1200" dirty="0"/>
            </a:fld>
            <a:endParaRPr lang="en-US"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Image Placeholder 1"/>
          <p:cNvSpPr>
            <a:spLocks noGrp="1" noRot="1" noChangeAspect="1" noTextEdit="1"/>
          </p:cNvSpPr>
          <p:nvPr>
            <p:ph type="sldImg"/>
          </p:nvPr>
        </p:nvSpPr>
        <p:spPr>
          <a:ln>
            <a:solidFill>
              <a:srgbClr val="000000"/>
            </a:solidFill>
            <a:miter/>
          </a:ln>
        </p:spPr>
      </p:sp>
      <p:sp>
        <p:nvSpPr>
          <p:cNvPr id="20482" name="Notes Placeholder 2"/>
          <p:cNvSpPr>
            <a:spLocks noGrp="1"/>
          </p:cNvSpPr>
          <p:nvPr>
            <p:ph type="body"/>
          </p:nvPr>
        </p:nvSpPr>
        <p:spPr>
          <a:noFill/>
          <a:ln>
            <a:noFill/>
          </a:ln>
        </p:spPr>
        <p:txBody>
          <a:bodyPr wrap="square" lIns="91440" tIns="45720" rIns="91440" bIns="45720" anchor="t" anchorCtr="0"/>
          <a:p>
            <a:pPr lvl="0"/>
            <a:endParaRPr lang="en-IN" altLang="en-US" dirty="0"/>
          </a:p>
        </p:txBody>
      </p:sp>
      <p:sp>
        <p:nvSpPr>
          <p:cNvPr id="20483"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en-US" sz="1200" dirty="0"/>
            </a:fld>
            <a:endParaRPr lang="en-US"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Image Placeholder 1"/>
          <p:cNvSpPr>
            <a:spLocks noGrp="1" noRot="1" noChangeAspect="1" noTextEdit="1"/>
          </p:cNvSpPr>
          <p:nvPr>
            <p:ph type="sldImg"/>
          </p:nvPr>
        </p:nvSpPr>
        <p:spPr>
          <a:ln>
            <a:solidFill>
              <a:srgbClr val="000000"/>
            </a:solidFill>
            <a:miter/>
          </a:ln>
        </p:spPr>
      </p:sp>
      <p:sp>
        <p:nvSpPr>
          <p:cNvPr id="20482" name="Notes Placeholder 2"/>
          <p:cNvSpPr>
            <a:spLocks noGrp="1"/>
          </p:cNvSpPr>
          <p:nvPr>
            <p:ph type="body"/>
          </p:nvPr>
        </p:nvSpPr>
        <p:spPr>
          <a:noFill/>
          <a:ln>
            <a:noFill/>
          </a:ln>
        </p:spPr>
        <p:txBody>
          <a:bodyPr wrap="square" lIns="91440" tIns="45720" rIns="91440" bIns="45720" anchor="t" anchorCtr="0"/>
          <a:p>
            <a:pPr lvl="0"/>
            <a:endParaRPr lang="en-IN" altLang="en-US" dirty="0"/>
          </a:p>
        </p:txBody>
      </p:sp>
      <p:sp>
        <p:nvSpPr>
          <p:cNvPr id="20483"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en-US" sz="1200" dirty="0"/>
            </a:fld>
            <a:endParaRPr lang="en-US"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Image Placeholder 1"/>
          <p:cNvSpPr>
            <a:spLocks noGrp="1" noRot="1" noChangeAspect="1" noTextEdit="1"/>
          </p:cNvSpPr>
          <p:nvPr>
            <p:ph type="sldImg"/>
          </p:nvPr>
        </p:nvSpPr>
        <p:spPr>
          <a:ln>
            <a:solidFill>
              <a:srgbClr val="000000"/>
            </a:solidFill>
            <a:miter/>
          </a:ln>
        </p:spPr>
      </p:sp>
      <p:sp>
        <p:nvSpPr>
          <p:cNvPr id="20482" name="Notes Placeholder 2"/>
          <p:cNvSpPr>
            <a:spLocks noGrp="1"/>
          </p:cNvSpPr>
          <p:nvPr>
            <p:ph type="body"/>
          </p:nvPr>
        </p:nvSpPr>
        <p:spPr>
          <a:noFill/>
          <a:ln>
            <a:noFill/>
          </a:ln>
        </p:spPr>
        <p:txBody>
          <a:bodyPr wrap="square" lIns="91440" tIns="45720" rIns="91440" bIns="45720" anchor="t" anchorCtr="0"/>
          <a:p>
            <a:pPr lvl="0"/>
            <a:endParaRPr lang="en-IN" altLang="en-US" dirty="0"/>
          </a:p>
        </p:txBody>
      </p:sp>
      <p:sp>
        <p:nvSpPr>
          <p:cNvPr id="20483"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en-US" sz="1200" dirty="0"/>
            </a:fld>
            <a:endParaRPr lang="en-US"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Image Placeholder 1"/>
          <p:cNvSpPr>
            <a:spLocks noGrp="1" noRot="1" noChangeAspect="1" noTextEdit="1"/>
          </p:cNvSpPr>
          <p:nvPr>
            <p:ph type="sldImg"/>
          </p:nvPr>
        </p:nvSpPr>
        <p:spPr>
          <a:ln>
            <a:solidFill>
              <a:srgbClr val="000000"/>
            </a:solidFill>
            <a:miter/>
          </a:ln>
        </p:spPr>
      </p:sp>
      <p:sp>
        <p:nvSpPr>
          <p:cNvPr id="20482" name="Notes Placeholder 2"/>
          <p:cNvSpPr>
            <a:spLocks noGrp="1"/>
          </p:cNvSpPr>
          <p:nvPr>
            <p:ph type="body"/>
          </p:nvPr>
        </p:nvSpPr>
        <p:spPr>
          <a:noFill/>
          <a:ln>
            <a:noFill/>
          </a:ln>
        </p:spPr>
        <p:txBody>
          <a:bodyPr wrap="square" lIns="91440" tIns="45720" rIns="91440" bIns="45720" anchor="t" anchorCtr="0"/>
          <a:p>
            <a:pPr lvl="0"/>
            <a:endParaRPr lang="en-IN" altLang="en-US" dirty="0"/>
          </a:p>
        </p:txBody>
      </p:sp>
      <p:sp>
        <p:nvSpPr>
          <p:cNvPr id="20483"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en-US" sz="1200" dirty="0"/>
            </a:fld>
            <a:endParaRPr lang="en-US"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Image Placeholder 1"/>
          <p:cNvSpPr>
            <a:spLocks noGrp="1" noRot="1" noChangeAspect="1" noTextEdit="1"/>
          </p:cNvSpPr>
          <p:nvPr>
            <p:ph type="sldImg"/>
          </p:nvPr>
        </p:nvSpPr>
        <p:spPr>
          <a:ln>
            <a:solidFill>
              <a:srgbClr val="000000"/>
            </a:solidFill>
            <a:miter/>
          </a:ln>
        </p:spPr>
      </p:sp>
      <p:sp>
        <p:nvSpPr>
          <p:cNvPr id="20482" name="Notes Placeholder 2"/>
          <p:cNvSpPr>
            <a:spLocks noGrp="1"/>
          </p:cNvSpPr>
          <p:nvPr>
            <p:ph type="body"/>
          </p:nvPr>
        </p:nvSpPr>
        <p:spPr>
          <a:noFill/>
          <a:ln>
            <a:noFill/>
          </a:ln>
        </p:spPr>
        <p:txBody>
          <a:bodyPr wrap="square" lIns="91440" tIns="45720" rIns="91440" bIns="45720" anchor="t" anchorCtr="0"/>
          <a:p>
            <a:pPr lvl="0"/>
            <a:endParaRPr lang="en-IN" altLang="en-US" dirty="0"/>
          </a:p>
        </p:txBody>
      </p:sp>
      <p:sp>
        <p:nvSpPr>
          <p:cNvPr id="20483"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en-US" sz="1200" dirty="0"/>
            </a:fld>
            <a:endParaRPr lang="en-US"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Image Placeholder 1"/>
          <p:cNvSpPr>
            <a:spLocks noGrp="1" noRot="1" noChangeAspect="1" noTextEdit="1"/>
          </p:cNvSpPr>
          <p:nvPr>
            <p:ph type="sldImg"/>
          </p:nvPr>
        </p:nvSpPr>
        <p:spPr>
          <a:ln>
            <a:solidFill>
              <a:srgbClr val="000000"/>
            </a:solidFill>
            <a:miter/>
          </a:ln>
        </p:spPr>
      </p:sp>
      <p:sp>
        <p:nvSpPr>
          <p:cNvPr id="20482" name="Notes Placeholder 2"/>
          <p:cNvSpPr>
            <a:spLocks noGrp="1"/>
          </p:cNvSpPr>
          <p:nvPr>
            <p:ph type="body"/>
          </p:nvPr>
        </p:nvSpPr>
        <p:spPr>
          <a:noFill/>
          <a:ln>
            <a:noFill/>
          </a:ln>
        </p:spPr>
        <p:txBody>
          <a:bodyPr wrap="square" lIns="91440" tIns="45720" rIns="91440" bIns="45720" anchor="t" anchorCtr="0"/>
          <a:p>
            <a:pPr lvl="0"/>
            <a:endParaRPr lang="en-IN" altLang="en-US" dirty="0"/>
          </a:p>
        </p:txBody>
      </p:sp>
      <p:sp>
        <p:nvSpPr>
          <p:cNvPr id="20483"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en-US" sz="1200" dirty="0"/>
            </a:fld>
            <a:endParaRPr lang="en-US"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Image Placeholder 1"/>
          <p:cNvSpPr>
            <a:spLocks noGrp="1" noRot="1" noChangeAspect="1" noTextEdit="1"/>
          </p:cNvSpPr>
          <p:nvPr>
            <p:ph type="sldImg"/>
          </p:nvPr>
        </p:nvSpPr>
        <p:spPr>
          <a:ln>
            <a:solidFill>
              <a:srgbClr val="000000"/>
            </a:solidFill>
            <a:miter/>
          </a:ln>
        </p:spPr>
      </p:sp>
      <p:sp>
        <p:nvSpPr>
          <p:cNvPr id="20482" name="Notes Placeholder 2"/>
          <p:cNvSpPr>
            <a:spLocks noGrp="1"/>
          </p:cNvSpPr>
          <p:nvPr>
            <p:ph type="body"/>
          </p:nvPr>
        </p:nvSpPr>
        <p:spPr>
          <a:noFill/>
          <a:ln>
            <a:noFill/>
          </a:ln>
        </p:spPr>
        <p:txBody>
          <a:bodyPr wrap="square" lIns="91440" tIns="45720" rIns="91440" bIns="45720" anchor="t" anchorCtr="0"/>
          <a:p>
            <a:pPr lvl="0"/>
            <a:endParaRPr lang="en-IN" altLang="en-US" dirty="0"/>
          </a:p>
        </p:txBody>
      </p:sp>
      <p:sp>
        <p:nvSpPr>
          <p:cNvPr id="20483"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en-US" sz="1200" dirty="0"/>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pPr fontAlgn="base"/>
            <a:r>
              <a:rPr lang="en-US" strike="noStrike" noProof="1"/>
              <a:t>Click to edit Master title style</a:t>
            </a:r>
            <a:endParaRPr lang="en-IN" strike="noStrike" noProof="1"/>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a:t>Click to edit Master subtitle style</a:t>
            </a:r>
            <a:endParaRPr lang="en-IN" strike="noStrike" noProof="1"/>
          </a:p>
        </p:txBody>
      </p:sp>
      <p:sp>
        <p:nvSpPr>
          <p:cNvPr id="5" name="Date Placeholder 3"/>
          <p:cNvSpPr>
            <a:spLocks noGrp="1"/>
          </p:cNvSpPr>
          <p:nvPr>
            <p:ph type="dt" sz="half" idx="2"/>
          </p:nvPr>
        </p:nvSpPr>
        <p:spPr>
          <a:xfrm>
            <a:off x="457200" y="6356350"/>
            <a:ext cx="2133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4"/>
          <p:cNvSpPr>
            <a:spLocks noGrp="1"/>
          </p:cNvSpPr>
          <p:nvPr>
            <p:ph type="ftr" sz="quarter" idx="3"/>
          </p:nvPr>
        </p:nvSpPr>
        <p:spPr>
          <a:xfrm>
            <a:off x="3124200" y="6356350"/>
            <a:ext cx="2895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D412F62B-3C61-4DA9-AFC2-30CFE9BDCEB8}" type="slidenum">
              <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850" y="261938"/>
            <a:ext cx="8229600" cy="1143000"/>
          </a:xfrm>
          <a:prstGeom prst="rect">
            <a:avLst/>
          </a:prstGeom>
        </p:spPr>
        <p:txBody>
          <a:bodyPr/>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5" name="Date Placeholder 3"/>
          <p:cNvSpPr>
            <a:spLocks noGrp="1"/>
          </p:cNvSpPr>
          <p:nvPr>
            <p:ph type="dt" sz="half" idx="2"/>
          </p:nvPr>
        </p:nvSpPr>
        <p:spPr>
          <a:xfrm>
            <a:off x="457200" y="6356350"/>
            <a:ext cx="2133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4"/>
          <p:cNvSpPr>
            <a:spLocks noGrp="1"/>
          </p:cNvSpPr>
          <p:nvPr>
            <p:ph type="ftr" sz="quarter" idx="3"/>
          </p:nvPr>
        </p:nvSpPr>
        <p:spPr>
          <a:xfrm>
            <a:off x="3124200" y="6356350"/>
            <a:ext cx="2895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11CE6EBD-63BD-4795-B478-8C3AAB8BE0B9}" type="slidenum">
              <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5" name="Date Placeholder 3"/>
          <p:cNvSpPr>
            <a:spLocks noGrp="1"/>
          </p:cNvSpPr>
          <p:nvPr>
            <p:ph type="dt" sz="half" idx="2"/>
          </p:nvPr>
        </p:nvSpPr>
        <p:spPr>
          <a:xfrm>
            <a:off x="457200" y="6356350"/>
            <a:ext cx="2133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4"/>
          <p:cNvSpPr>
            <a:spLocks noGrp="1"/>
          </p:cNvSpPr>
          <p:nvPr>
            <p:ph type="ftr" sz="quarter" idx="3"/>
          </p:nvPr>
        </p:nvSpPr>
        <p:spPr>
          <a:xfrm>
            <a:off x="3124200" y="6356350"/>
            <a:ext cx="2895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8D082F69-50F6-4598-A4D9-D336A2CC0C2A}" type="slidenum">
              <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a:xfrm>
            <a:off x="457200" y="1600200"/>
            <a:ext cx="8229600" cy="4525963"/>
          </a:xfrm>
          <a:prstGeom prst="rect">
            <a:avLst/>
          </a:prstGeo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5" name="Date Placeholder 3"/>
          <p:cNvSpPr>
            <a:spLocks noGrp="1"/>
          </p:cNvSpPr>
          <p:nvPr>
            <p:ph type="dt" sz="half" idx="2"/>
          </p:nvPr>
        </p:nvSpPr>
        <p:spPr>
          <a:xfrm>
            <a:off x="457200" y="6356350"/>
            <a:ext cx="2133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4"/>
          <p:cNvSpPr>
            <a:spLocks noGrp="1"/>
          </p:cNvSpPr>
          <p:nvPr>
            <p:ph type="ftr" sz="quarter" idx="3"/>
          </p:nvPr>
        </p:nvSpPr>
        <p:spPr>
          <a:xfrm>
            <a:off x="3124200" y="6356350"/>
            <a:ext cx="2895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59E8FF0-7B00-49AC-BDD0-849A0889DB08}" type="slidenum">
              <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pPr fontAlgn="base"/>
            <a:r>
              <a:rPr lang="en-US" strike="noStrike" noProof="1"/>
              <a:t>Click to edit Master title style</a:t>
            </a:r>
            <a:endParaRPr lang="en-I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pPr fontAlgn="base"/>
            <a:r>
              <a:rPr lang="en-US" strike="noStrike" noProof="1"/>
              <a:t>Click to edit Master title style</a:t>
            </a:r>
            <a:endParaRPr lang="en-IN"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pPr fontAlgn="base"/>
            <a:r>
              <a:rPr lang="en-US" strike="noStrike" noProof="1"/>
              <a:t>Click to edit Master title style</a:t>
            </a:r>
            <a:endParaRPr lang="en-IN"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pPr fontAlgn="base"/>
            <a:r>
              <a:rPr lang="en-US" strike="noStrike" noProof="1"/>
              <a:t>Click to edit Master title style</a:t>
            </a:r>
            <a:endParaRPr lang="en-IN"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pPr fontAlgn="base"/>
            <a:r>
              <a:rPr lang="en-US" strike="noStrike" noProof="1"/>
              <a:t>Click to edit Master title style</a:t>
            </a:r>
            <a:endParaRPr lang="en-IN"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pPr fontAlgn="base"/>
            <a:r>
              <a:rPr lang="en-US" strike="noStrike" noProof="1"/>
              <a:t>Click to edit Master title style</a:t>
            </a:r>
            <a:endParaRPr lang="en-IN" strike="noStrike" noProof="1"/>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a:t>Click to edit Master subtitle style</a:t>
            </a:r>
            <a:endParaRPr lang="en-IN" strike="noStrike" noProof="1"/>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B0FA5CEA-9FD6-48ED-82E3-792C7124E4AD}"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16EA0A0-E4AA-4F3F-911E-6220048B8BB0}" type="slidenum">
              <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a:xfrm>
            <a:off x="628650" y="1825625"/>
            <a:ext cx="7886700" cy="4351338"/>
          </a:xfrm>
          <a:prstGeom prst="rect">
            <a:avLst/>
          </a:prstGeo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B0FA5CEA-9FD6-48ED-82E3-792C7124E4AD}"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16EA0A0-E4AA-4F3F-911E-6220048B8BB0}" type="slidenum">
              <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5" name="Date Placeholder 3"/>
          <p:cNvSpPr>
            <a:spLocks noGrp="1"/>
          </p:cNvSpPr>
          <p:nvPr>
            <p:ph type="dt" sz="half" idx="2"/>
          </p:nvPr>
        </p:nvSpPr>
        <p:spPr>
          <a:xfrm>
            <a:off x="457200" y="6356350"/>
            <a:ext cx="2133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4"/>
          <p:cNvSpPr>
            <a:spLocks noGrp="1"/>
          </p:cNvSpPr>
          <p:nvPr>
            <p:ph type="ftr" sz="quarter" idx="3"/>
          </p:nvPr>
        </p:nvSpPr>
        <p:spPr>
          <a:xfrm>
            <a:off x="3124200" y="6356350"/>
            <a:ext cx="2895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3B0451F4-3538-437B-9024-74B8899BFB52}" type="slidenum">
              <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B0FA5CEA-9FD6-48ED-82E3-792C7124E4AD}"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16EA0A0-E4AA-4F3F-911E-6220048B8BB0}" type="slidenum">
              <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5" name="Date Placeholder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B0FA5CEA-9FD6-48ED-82E3-792C7124E4AD}"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16EA0A0-E4AA-4F3F-911E-6220048B8BB0}" type="slidenum">
              <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7" name="Date Placeholder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B0FA5CEA-9FD6-48ED-82E3-792C7124E4AD}"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16EA0A0-E4AA-4F3F-911E-6220048B8BB0}" type="slidenum">
              <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pPr fontAlgn="base"/>
            <a:r>
              <a:rPr lang="en-US" strike="noStrike" noProof="1"/>
              <a:t>Click to edit Master title style</a:t>
            </a:r>
            <a:endParaRPr lang="en-IN" strike="noStrike" noProof="1"/>
          </a:p>
        </p:txBody>
      </p:sp>
      <p:sp>
        <p:nvSpPr>
          <p:cNvPr id="3" name="Date Placeholder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B0FA5CEA-9FD6-48ED-82E3-792C7124E4AD}"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16EA0A0-E4AA-4F3F-911E-6220048B8BB0}" type="slidenum">
              <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B0FA5CEA-9FD6-48ED-82E3-792C7124E4AD}"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16EA0A0-E4AA-4F3F-911E-6220048B8BB0}" type="slidenum">
              <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B0FA5CEA-9FD6-48ED-82E3-792C7124E4AD}"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16EA0A0-E4AA-4F3F-911E-6220048B8BB0}" type="slidenum">
              <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en-US" strike="noStrike" noProof="1"/>
              <a:t>Click to edit Master title style</a:t>
            </a:r>
            <a:endParaRPr lang="en-IN" strike="noStrike" noProof="1"/>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B0FA5CEA-9FD6-48ED-82E3-792C7124E4AD}"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16EA0A0-E4AA-4F3F-911E-6220048B8BB0}" type="slidenum">
              <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B0FA5CEA-9FD6-48ED-82E3-792C7124E4AD}"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16EA0A0-E4AA-4F3F-911E-6220048B8BB0}" type="slidenum">
              <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B0FA5CEA-9FD6-48ED-82E3-792C7124E4AD}"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16EA0A0-E4AA-4F3F-911E-6220048B8BB0}" type="slidenum">
              <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a:t>Click to edit Master text styles</a:t>
            </a:r>
            <a:endParaRPr lang="en-US" strike="noStrike" noProof="1"/>
          </a:p>
        </p:txBody>
      </p:sp>
      <p:sp>
        <p:nvSpPr>
          <p:cNvPr id="5" name="Date Placeholder 3"/>
          <p:cNvSpPr>
            <a:spLocks noGrp="1"/>
          </p:cNvSpPr>
          <p:nvPr>
            <p:ph type="dt" sz="half" idx="2"/>
          </p:nvPr>
        </p:nvSpPr>
        <p:spPr>
          <a:xfrm>
            <a:off x="457200" y="6356350"/>
            <a:ext cx="2133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4"/>
          <p:cNvSpPr>
            <a:spLocks noGrp="1"/>
          </p:cNvSpPr>
          <p:nvPr>
            <p:ph type="ftr" sz="quarter" idx="3"/>
          </p:nvPr>
        </p:nvSpPr>
        <p:spPr>
          <a:xfrm>
            <a:off x="3124200" y="6356350"/>
            <a:ext cx="2895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702F659F-1885-49C8-B667-A3298FE48D18}" type="slidenum">
              <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850" y="261938"/>
            <a:ext cx="8229600" cy="1143000"/>
          </a:xfrm>
          <a:prstGeom prst="rect">
            <a:avLst/>
          </a:prstGeom>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5" name="Date Placeholder 3"/>
          <p:cNvSpPr>
            <a:spLocks noGrp="1"/>
          </p:cNvSpPr>
          <p:nvPr>
            <p:ph type="dt" sz="half" idx="12"/>
          </p:nvPr>
        </p:nvSpPr>
        <p:spPr>
          <a:xfrm>
            <a:off x="457200" y="6356350"/>
            <a:ext cx="2133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4"/>
          <p:cNvSpPr>
            <a:spLocks noGrp="1"/>
          </p:cNvSpPr>
          <p:nvPr>
            <p:ph type="ftr" sz="quarter" idx="3"/>
          </p:nvPr>
        </p:nvSpPr>
        <p:spPr>
          <a:xfrm>
            <a:off x="3124200" y="6356350"/>
            <a:ext cx="2895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76E8C323-F4CE-4D02-A079-059FEDD512C4}" type="slidenum">
              <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850" y="261938"/>
            <a:ext cx="8229600" cy="1143000"/>
          </a:xfrm>
          <a:prstGeom prst="rect">
            <a:avLst/>
          </a:prstGeom>
        </p:spPr>
        <p:txBody>
          <a:bodyPr/>
          <a:lstStyle>
            <a:lvl1pPr>
              <a:defRPr/>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7" name="Date Placeholder 3"/>
          <p:cNvSpPr>
            <a:spLocks noGrp="1"/>
          </p:cNvSpPr>
          <p:nvPr>
            <p:ph type="dt" sz="half" idx="12"/>
          </p:nvPr>
        </p:nvSpPr>
        <p:spPr>
          <a:xfrm>
            <a:off x="457200" y="6356350"/>
            <a:ext cx="2133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Footer Placeholder 4"/>
          <p:cNvSpPr>
            <a:spLocks noGrp="1"/>
          </p:cNvSpPr>
          <p:nvPr>
            <p:ph type="ftr" sz="quarter" idx="13"/>
          </p:nvPr>
        </p:nvSpPr>
        <p:spPr>
          <a:xfrm>
            <a:off x="3124200" y="6356350"/>
            <a:ext cx="2895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Slide Number Placeholder 5"/>
          <p:cNvSpPr>
            <a:spLocks noGrp="1"/>
          </p:cNvSpPr>
          <p:nvPr>
            <p:ph type="sldNum" sz="quarter" idx="1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ACDE55E1-B05D-4B93-AFE7-C68FE6FAE14B}" type="slidenum">
              <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850" y="261938"/>
            <a:ext cx="8229600" cy="1143000"/>
          </a:xfrm>
          <a:prstGeom prst="rect">
            <a:avLst/>
          </a:prstGeom>
        </p:spPr>
        <p:txBody>
          <a:bodyPr/>
          <a:lstStyle/>
          <a:p>
            <a:pPr fontAlgn="base"/>
            <a:r>
              <a:rPr lang="en-US" strike="noStrike" noProof="1"/>
              <a:t>Click to edit Master title style</a:t>
            </a:r>
            <a:endParaRPr lang="en-IN" strike="noStrike" noProof="1"/>
          </a:p>
        </p:txBody>
      </p:sp>
      <p:sp>
        <p:nvSpPr>
          <p:cNvPr id="5" name="Date Placeholder 3"/>
          <p:cNvSpPr>
            <a:spLocks noGrp="1"/>
          </p:cNvSpPr>
          <p:nvPr>
            <p:ph type="dt" sz="half" idx="2"/>
          </p:nvPr>
        </p:nvSpPr>
        <p:spPr>
          <a:xfrm>
            <a:off x="457200" y="6356350"/>
            <a:ext cx="2133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4"/>
          <p:cNvSpPr>
            <a:spLocks noGrp="1"/>
          </p:cNvSpPr>
          <p:nvPr>
            <p:ph type="ftr" sz="quarter" idx="3"/>
          </p:nvPr>
        </p:nvSpPr>
        <p:spPr>
          <a:xfrm>
            <a:off x="3124200" y="6356350"/>
            <a:ext cx="2895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CB70FCFE-255C-48A1-8E7E-5E9519D08AE5}" type="slidenum">
              <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3"/>
          <p:cNvSpPr>
            <a:spLocks noGrp="1"/>
          </p:cNvSpPr>
          <p:nvPr>
            <p:ph type="dt" sz="half" idx="12"/>
          </p:nvPr>
        </p:nvSpPr>
        <p:spPr>
          <a:xfrm>
            <a:off x="457200" y="6356350"/>
            <a:ext cx="2133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4"/>
          <p:cNvSpPr>
            <a:spLocks noGrp="1"/>
          </p:cNvSpPr>
          <p:nvPr>
            <p:ph type="ftr" sz="quarter" idx="3"/>
          </p:nvPr>
        </p:nvSpPr>
        <p:spPr>
          <a:xfrm>
            <a:off x="3124200" y="6356350"/>
            <a:ext cx="2895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EC128793-5183-4ED2-BF98-C7877A575CCC}" type="slidenum">
              <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en-US" strike="noStrike" noProof="1"/>
              <a:t>Click to edit Master title style</a:t>
            </a:r>
            <a:endParaRPr lang="en-IN" strike="noStrike" noProof="1"/>
          </a:p>
        </p:txBody>
      </p:sp>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3"/>
          <p:cNvSpPr>
            <a:spLocks noGrp="1"/>
          </p:cNvSpPr>
          <p:nvPr>
            <p:ph type="dt" sz="half" idx="12"/>
          </p:nvPr>
        </p:nvSpPr>
        <p:spPr>
          <a:xfrm>
            <a:off x="457200" y="6356350"/>
            <a:ext cx="2133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4"/>
          <p:cNvSpPr>
            <a:spLocks noGrp="1"/>
          </p:cNvSpPr>
          <p:nvPr>
            <p:ph type="ftr" sz="quarter" idx="3"/>
          </p:nvPr>
        </p:nvSpPr>
        <p:spPr>
          <a:xfrm>
            <a:off x="3124200" y="6356350"/>
            <a:ext cx="2895600" cy="365125"/>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C698AF23-4666-46AF-8A3B-FF8B9B697344}" type="slidenum">
              <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2" Type="http://schemas.openxmlformats.org/officeDocument/2006/relationships/theme" Target="../theme/theme2.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 name="Rectangle 6"/>
          <p:cNvSpPr/>
          <p:nvPr/>
        </p:nvSpPr>
        <p:spPr>
          <a:xfrm>
            <a:off x="109538" y="152400"/>
            <a:ext cx="7783513" cy="4953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1" i="0" u="none" strike="noStrike" kern="1200" cap="none" spc="0" normalizeH="0" baseline="0" noProof="0" dirty="0">
              <a:ln>
                <a:noFill/>
              </a:ln>
              <a:solidFill>
                <a:schemeClr val="bg1"/>
              </a:solidFill>
              <a:effectLst/>
              <a:uLnTx/>
              <a:uFillTx/>
              <a:latin typeface="+mn-lt"/>
              <a:ea typeface="+mn-ea"/>
              <a:cs typeface="+mn-cs"/>
            </a:endParaRPr>
          </a:p>
        </p:txBody>
      </p:sp>
      <p:sp>
        <p:nvSpPr>
          <p:cNvPr id="2" name="Rectangle 1"/>
          <p:cNvSpPr/>
          <p:nvPr/>
        </p:nvSpPr>
        <p:spPr>
          <a:xfrm>
            <a:off x="-17462" y="6705600"/>
            <a:ext cx="9161463" cy="152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1200" b="0" i="0" u="none" strike="noStrike" kern="1200" cap="none" spc="0" normalizeH="0" baseline="0" noProof="0" dirty="0">
                <a:ln>
                  <a:noFill/>
                </a:ln>
                <a:solidFill>
                  <a:schemeClr val="lt1"/>
                </a:solidFill>
                <a:effectLst/>
                <a:uLnTx/>
                <a:uFillTx/>
                <a:latin typeface="+mn-lt"/>
                <a:ea typeface="+mn-ea"/>
                <a:cs typeface="+mn-cs"/>
              </a:rPr>
              <a:t>Prof. S.B.Ware, IT Dept</a:t>
            </a:r>
            <a:endParaRPr kumimoji="0" lang="en-IN" sz="1200" b="0" i="0" u="none" strike="noStrike" kern="1200" cap="none" spc="0" normalizeH="0" baseline="0" noProof="0" dirty="0">
              <a:ln>
                <a:noFill/>
              </a:ln>
              <a:solidFill>
                <a:schemeClr val="lt1"/>
              </a:solidFill>
              <a:effectLst/>
              <a:uLnTx/>
              <a:uFillTx/>
              <a:latin typeface="+mn-lt"/>
              <a:ea typeface="+mn-ea"/>
              <a:cs typeface="+mn-cs"/>
            </a:endParaRPr>
          </a:p>
        </p:txBody>
      </p:sp>
      <p:pic>
        <p:nvPicPr>
          <p:cNvPr id="1028" name="Picture 10" descr="Logo1.png"/>
          <p:cNvPicPr>
            <a:picLocks noChangeAspect="1"/>
          </p:cNvPicPr>
          <p:nvPr userDrawn="1"/>
        </p:nvPicPr>
        <p:blipFill>
          <a:blip r:embed="rId18"/>
          <a:stretch>
            <a:fillRect/>
          </a:stretch>
        </p:blipFill>
        <p:spPr>
          <a:xfrm>
            <a:off x="8077200" y="85725"/>
            <a:ext cx="874713" cy="5334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B0FA5CEA-9FD6-48ED-82E3-792C7124E4AD}"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616EA0A0-E4AA-4F3F-911E-6220048B8BB0}" type="slidenum">
              <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I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6"/>
          <p:cNvSpPr/>
          <p:nvPr/>
        </p:nvSpPr>
        <p:spPr>
          <a:xfrm>
            <a:off x="1524000" y="2438400"/>
            <a:ext cx="6096000" cy="2676525"/>
          </a:xfrm>
          <a:prstGeom prst="rect">
            <a:avLst/>
          </a:prstGeom>
          <a:noFill/>
          <a:ln w="9525">
            <a:noFill/>
          </a:ln>
        </p:spPr>
        <p:txBody>
          <a:bodyPr anchor="t" anchorCtr="0">
            <a:spAutoFit/>
          </a:bodyPr>
          <a:p>
            <a:pPr algn="ctr" eaLnBrk="0" hangingPunct="0"/>
            <a:r>
              <a:rPr lang="en-US" altLang="en-US" sz="2400" b="1" dirty="0">
                <a:solidFill>
                  <a:srgbClr val="7030A0"/>
                </a:solidFill>
                <a:latin typeface="Calibri" panose="020F0502020204030204" pitchFamily="34" charset="0"/>
              </a:rPr>
              <a:t>Prof.Pankaj A. Dhakate</a:t>
            </a:r>
            <a:endParaRPr lang="en-US" altLang="en-US" sz="2400" b="1" dirty="0">
              <a:solidFill>
                <a:srgbClr val="7030A0"/>
              </a:solidFill>
              <a:latin typeface="Calibri" panose="020F0502020204030204" pitchFamily="34" charset="0"/>
            </a:endParaRPr>
          </a:p>
          <a:p>
            <a:pPr algn="ctr" eaLnBrk="0" hangingPunct="0"/>
            <a:r>
              <a:rPr lang="en-US" altLang="en-US" sz="2400" b="1" dirty="0">
                <a:solidFill>
                  <a:srgbClr val="7030A0"/>
                </a:solidFill>
                <a:latin typeface="Calibri" panose="020F0502020204030204" pitchFamily="34" charset="0"/>
              </a:rPr>
              <a:t>Information Technology </a:t>
            </a:r>
            <a:endParaRPr lang="en-US" altLang="en-US" sz="2400" b="1" dirty="0">
              <a:solidFill>
                <a:srgbClr val="7030A0"/>
              </a:solidFill>
              <a:latin typeface="Calibri" panose="020F0502020204030204" pitchFamily="34" charset="0"/>
            </a:endParaRPr>
          </a:p>
          <a:p>
            <a:pPr algn="ctr" eaLnBrk="0" hangingPunct="0"/>
            <a:r>
              <a:rPr lang="en-US" altLang="en-US" sz="2400" b="1" dirty="0">
                <a:solidFill>
                  <a:srgbClr val="7030A0"/>
                </a:solidFill>
                <a:latin typeface="Calibri" panose="020F0502020204030204" pitchFamily="34" charset="0"/>
              </a:rPr>
              <a:t>Sinhgad Institute of Technology, Lonavala</a:t>
            </a:r>
            <a:endParaRPr lang="en-US" altLang="en-US" sz="2400" b="1" dirty="0">
              <a:solidFill>
                <a:srgbClr val="7030A0"/>
              </a:solidFill>
              <a:latin typeface="Calibri" panose="020F0502020204030204" pitchFamily="34" charset="0"/>
            </a:endParaRPr>
          </a:p>
          <a:p>
            <a:pPr algn="ctr" eaLnBrk="0" hangingPunct="0"/>
            <a:endParaRPr lang="en-US" altLang="en-US" sz="2400" b="1" dirty="0">
              <a:solidFill>
                <a:srgbClr val="7030A0"/>
              </a:solidFill>
              <a:latin typeface="Calibri" panose="020F0502020204030204" pitchFamily="34" charset="0"/>
            </a:endParaRPr>
          </a:p>
          <a:p>
            <a:pPr algn="ctr" eaLnBrk="0" hangingPunct="0"/>
            <a:endParaRPr lang="en-US" altLang="en-US" sz="2400" b="1" dirty="0">
              <a:solidFill>
                <a:srgbClr val="7030A0"/>
              </a:solidFill>
              <a:latin typeface="Calibri" panose="020F0502020204030204" pitchFamily="34" charset="0"/>
            </a:endParaRPr>
          </a:p>
          <a:p>
            <a:pPr algn="ctr" eaLnBrk="0" hangingPunct="0"/>
            <a:r>
              <a:rPr lang="en-US" altLang="en-US" sz="2400" b="1" dirty="0">
                <a:solidFill>
                  <a:srgbClr val="7030A0"/>
                </a:solidFill>
                <a:latin typeface="Calibri" panose="020F0502020204030204" pitchFamily="34" charset="0"/>
              </a:rPr>
              <a:t>Email:pad.sit@sinhgad.edu</a:t>
            </a:r>
            <a:endParaRPr lang="en-US" altLang="en-US" sz="2400" b="1" dirty="0">
              <a:solidFill>
                <a:srgbClr val="7030A0"/>
              </a:solidFill>
              <a:latin typeface="Calibri" panose="020F0502020204030204" pitchFamily="34" charset="0"/>
            </a:endParaRPr>
          </a:p>
          <a:p>
            <a:pPr algn="ctr" eaLnBrk="0" hangingPunct="0"/>
            <a:r>
              <a:rPr lang="en-US" altLang="en-US" sz="2400" b="1" dirty="0">
                <a:solidFill>
                  <a:srgbClr val="7030A0"/>
                </a:solidFill>
                <a:latin typeface="Calibri" panose="020F0502020204030204" pitchFamily="34" charset="0"/>
              </a:rPr>
              <a:t>Contact No.+91-7588501261</a:t>
            </a:r>
            <a:endParaRPr lang="en-US" altLang="en-US" sz="2400" b="1" dirty="0">
              <a:solidFill>
                <a:srgbClr val="7030A0"/>
              </a:solidFill>
              <a:latin typeface="Calibri" panose="020F0502020204030204" pitchFamily="34" charset="0"/>
            </a:endParaRPr>
          </a:p>
        </p:txBody>
      </p:sp>
      <p:sp>
        <p:nvSpPr>
          <p:cNvPr id="4" name="Rectangle 3"/>
          <p:cNvSpPr/>
          <p:nvPr/>
        </p:nvSpPr>
        <p:spPr>
          <a:xfrm>
            <a:off x="1066800" y="173038"/>
            <a:ext cx="7821613" cy="52387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dirty="0">
                <a:ln>
                  <a:noFill/>
                </a:ln>
                <a:solidFill>
                  <a:srgbClr val="C00000"/>
                </a:solidFill>
                <a:effectLst/>
                <a:uLnTx/>
                <a:uFillTx/>
                <a:latin typeface="+mj-lt"/>
                <a:ea typeface="+mn-ea"/>
                <a:cs typeface="Times New Roman" panose="02020603050405020304" pitchFamily="18" charset="0"/>
              </a:rPr>
              <a:t> HUMAN COMPUTER INTERACTION (314445)</a:t>
            </a:r>
            <a:endParaRPr kumimoji="0" lang="en-US" sz="2800" b="0" i="0" u="none" strike="noStrike" kern="1200" cap="none" spc="0" normalizeH="0" baseline="0" noProof="0" dirty="0">
              <a:ln>
                <a:noFill/>
              </a:ln>
              <a:solidFill>
                <a:srgbClr val="C00000"/>
              </a:solidFill>
              <a:effectLst/>
              <a:uLnTx/>
              <a:uFillTx/>
              <a:latin typeface="+mj-lt"/>
              <a:ea typeface="+mn-ea"/>
              <a:cs typeface="Times New Roman" panose="02020603050405020304" pitchFamily="18" charset="0"/>
            </a:endParaRPr>
          </a:p>
        </p:txBody>
      </p:sp>
      <p:sp>
        <p:nvSpPr>
          <p:cNvPr id="2" name="Rectangles 1"/>
          <p:cNvSpPr/>
          <p:nvPr/>
        </p:nvSpPr>
        <p:spPr>
          <a:xfrm>
            <a:off x="-76200" y="6699250"/>
            <a:ext cx="9220200" cy="17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0" y="209550"/>
            <a:ext cx="8050213" cy="398780"/>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C00000"/>
                </a:solidFill>
                <a:effectLst/>
                <a:uLnTx/>
                <a:uFillTx/>
                <a:latin typeface="+mj-lt"/>
                <a:ea typeface="+mn-ea"/>
                <a:cs typeface="+mn-cs"/>
              </a:rPr>
              <a:t> </a:t>
            </a:r>
            <a:r>
              <a:rPr lang="en-US" sz="2000" b="1" noProof="0" dirty="0">
                <a:ln>
                  <a:noFill/>
                </a:ln>
                <a:solidFill>
                  <a:srgbClr val="C00000"/>
                </a:solidFill>
                <a:effectLst/>
                <a:uLnTx/>
                <a:uFillTx/>
                <a:latin typeface="+mj-lt"/>
                <a:sym typeface="+mn-ea"/>
              </a:rPr>
              <a:t>Design thinking</a:t>
            </a:r>
            <a:endParaRPr kumimoji="0" lang="en-US" sz="2000" b="1" i="0" u="none" strike="noStrike" kern="1200" cap="none" spc="0" normalizeH="0" baseline="0" noProof="0" dirty="0">
              <a:ln>
                <a:noFill/>
              </a:ln>
              <a:solidFill>
                <a:srgbClr val="C00000"/>
              </a:solidFill>
              <a:effectLst/>
              <a:uLnTx/>
              <a:uFillTx/>
              <a:latin typeface="+mj-lt"/>
              <a:ea typeface="+mn-ea"/>
            </a:endParaRPr>
          </a:p>
        </p:txBody>
      </p:sp>
      <p:sp>
        <p:nvSpPr>
          <p:cNvPr id="3" name="Rectangles 2"/>
          <p:cNvSpPr/>
          <p:nvPr/>
        </p:nvSpPr>
        <p:spPr>
          <a:xfrm>
            <a:off x="-76200" y="6699250"/>
            <a:ext cx="9220200" cy="17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5" name="Text Box 4"/>
          <p:cNvSpPr txBox="1"/>
          <p:nvPr/>
        </p:nvSpPr>
        <p:spPr>
          <a:xfrm>
            <a:off x="762000" y="838200"/>
            <a:ext cx="7576820" cy="368300"/>
          </a:xfrm>
          <a:prstGeom prst="rect">
            <a:avLst/>
          </a:prstGeom>
          <a:noFill/>
        </p:spPr>
        <p:txBody>
          <a:bodyPr wrap="square" rtlCol="0" anchor="t">
            <a:spAutoFit/>
          </a:bodyPr>
          <a:p>
            <a:r>
              <a:rPr lang="en-US"/>
              <a:t>Stage 4: Prototype—Start to Create Solutions</a:t>
            </a:r>
            <a:endParaRPr lang="en-US"/>
          </a:p>
        </p:txBody>
      </p:sp>
      <p:pic>
        <p:nvPicPr>
          <p:cNvPr id="105" name="Picture 104"/>
          <p:cNvPicPr/>
          <p:nvPr/>
        </p:nvPicPr>
        <p:blipFill>
          <a:blip r:embed="rId1"/>
          <a:stretch>
            <a:fillRect/>
          </a:stretch>
        </p:blipFill>
        <p:spPr>
          <a:xfrm>
            <a:off x="2514600" y="1295400"/>
            <a:ext cx="4221480" cy="1932940"/>
          </a:xfrm>
          <a:prstGeom prst="rect">
            <a:avLst/>
          </a:prstGeom>
          <a:noFill/>
          <a:ln w="9525">
            <a:noFill/>
          </a:ln>
        </p:spPr>
      </p:pic>
      <p:sp>
        <p:nvSpPr>
          <p:cNvPr id="6" name="Text Box 5"/>
          <p:cNvSpPr txBox="1"/>
          <p:nvPr/>
        </p:nvSpPr>
        <p:spPr>
          <a:xfrm>
            <a:off x="457200" y="3276600"/>
            <a:ext cx="8087360" cy="2030095"/>
          </a:xfrm>
          <a:prstGeom prst="rect">
            <a:avLst/>
          </a:prstGeom>
          <a:noFill/>
        </p:spPr>
        <p:txBody>
          <a:bodyPr wrap="square" rtlCol="0" anchor="t">
            <a:spAutoFit/>
          </a:bodyPr>
          <a:p>
            <a:pPr algn="just"/>
            <a:r>
              <a:rPr lang="en-US"/>
              <a:t>Prototype: the fourth phase of design thinking, where you identify the best possible solution.</a:t>
            </a:r>
            <a:endParaRPr lang="en-US"/>
          </a:p>
          <a:p>
            <a:pPr algn="just"/>
            <a:r>
              <a:rPr lang="en-US"/>
              <a:t>The design team will now produce a number of inexpensive, scaled down versions of the product (or specific features found within the product) to investigate the key solutions generated in the ideation phase. These prototypes can be shared and tested within the team itself, in other departments or on a small group of people outside the design team.</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0" y="209550"/>
            <a:ext cx="8050213" cy="398780"/>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C00000"/>
                </a:solidFill>
                <a:effectLst/>
                <a:uLnTx/>
                <a:uFillTx/>
                <a:latin typeface="+mj-lt"/>
                <a:ea typeface="+mn-ea"/>
                <a:cs typeface="+mn-cs"/>
              </a:rPr>
              <a:t> </a:t>
            </a:r>
            <a:r>
              <a:rPr lang="en-US" sz="2000" b="1" noProof="0" dirty="0">
                <a:ln>
                  <a:noFill/>
                </a:ln>
                <a:solidFill>
                  <a:srgbClr val="C00000"/>
                </a:solidFill>
                <a:effectLst/>
                <a:uLnTx/>
                <a:uFillTx/>
                <a:latin typeface="+mj-lt"/>
                <a:sym typeface="+mn-ea"/>
              </a:rPr>
              <a:t>Design thinking</a:t>
            </a:r>
            <a:endParaRPr kumimoji="0" lang="en-US" sz="2000" b="1" i="0" u="none" strike="noStrike" kern="1200" cap="none" spc="0" normalizeH="0" baseline="0" noProof="0" dirty="0">
              <a:ln>
                <a:noFill/>
              </a:ln>
              <a:solidFill>
                <a:srgbClr val="C00000"/>
              </a:solidFill>
              <a:effectLst/>
              <a:uLnTx/>
              <a:uFillTx/>
              <a:latin typeface="+mj-lt"/>
              <a:ea typeface="+mn-ea"/>
            </a:endParaRPr>
          </a:p>
        </p:txBody>
      </p:sp>
      <p:sp>
        <p:nvSpPr>
          <p:cNvPr id="3" name="Rectangles 2"/>
          <p:cNvSpPr/>
          <p:nvPr/>
        </p:nvSpPr>
        <p:spPr>
          <a:xfrm>
            <a:off x="-76200" y="6699250"/>
            <a:ext cx="9220200" cy="17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5" name="Text Box 4"/>
          <p:cNvSpPr txBox="1"/>
          <p:nvPr/>
        </p:nvSpPr>
        <p:spPr>
          <a:xfrm>
            <a:off x="1524000" y="914400"/>
            <a:ext cx="4572000" cy="368300"/>
          </a:xfrm>
          <a:prstGeom prst="rect">
            <a:avLst/>
          </a:prstGeom>
          <a:noFill/>
        </p:spPr>
        <p:txBody>
          <a:bodyPr wrap="square" rtlCol="0" anchor="t">
            <a:spAutoFit/>
          </a:bodyPr>
          <a:p>
            <a:r>
              <a:rPr lang="en-US"/>
              <a:t>Stage 5: Test—Try Your Solutions Out</a:t>
            </a:r>
            <a:endParaRPr lang="en-US"/>
          </a:p>
        </p:txBody>
      </p:sp>
      <p:pic>
        <p:nvPicPr>
          <p:cNvPr id="106" name="Picture 105"/>
          <p:cNvPicPr/>
          <p:nvPr/>
        </p:nvPicPr>
        <p:blipFill>
          <a:blip r:embed="rId1"/>
          <a:stretch>
            <a:fillRect/>
          </a:stretch>
        </p:blipFill>
        <p:spPr>
          <a:xfrm>
            <a:off x="2438400" y="1282700"/>
            <a:ext cx="4116070" cy="2616200"/>
          </a:xfrm>
          <a:prstGeom prst="rect">
            <a:avLst/>
          </a:prstGeom>
          <a:noFill/>
          <a:ln w="9525">
            <a:noFill/>
          </a:ln>
        </p:spPr>
      </p:pic>
      <p:sp>
        <p:nvSpPr>
          <p:cNvPr id="6" name="Text Box 5"/>
          <p:cNvSpPr txBox="1"/>
          <p:nvPr/>
        </p:nvSpPr>
        <p:spPr>
          <a:xfrm>
            <a:off x="381000" y="4343400"/>
            <a:ext cx="8303895" cy="1198880"/>
          </a:xfrm>
          <a:prstGeom prst="rect">
            <a:avLst/>
          </a:prstGeom>
          <a:noFill/>
        </p:spPr>
        <p:txBody>
          <a:bodyPr wrap="square" rtlCol="0" anchor="t">
            <a:spAutoFit/>
          </a:bodyPr>
          <a:p>
            <a:pPr algn="just"/>
            <a:r>
              <a:rPr lang="en-US"/>
              <a:t>Test: the fifth and final phase of the design thinking process, where you test solutions to derive a deep understanding of the product and its users.</a:t>
            </a:r>
            <a:endParaRPr lang="en-US"/>
          </a:p>
          <a:p>
            <a:pPr algn="just"/>
            <a:r>
              <a:rPr lang="en-US"/>
              <a:t>The ultimate goal is to get as deep an understanding of the product and its users as possible.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0" y="209550"/>
            <a:ext cx="8050213" cy="398780"/>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C00000"/>
                </a:solidFill>
                <a:effectLst/>
                <a:uLnTx/>
                <a:uFillTx/>
                <a:latin typeface="+mj-lt"/>
                <a:ea typeface="+mn-ea"/>
                <a:cs typeface="+mn-cs"/>
              </a:rPr>
              <a:t> </a:t>
            </a:r>
            <a:r>
              <a:rPr lang="en-US" sz="2000" b="1" noProof="0" dirty="0">
                <a:ln>
                  <a:noFill/>
                </a:ln>
                <a:solidFill>
                  <a:srgbClr val="C00000"/>
                </a:solidFill>
                <a:effectLst/>
                <a:uLnTx/>
                <a:uFillTx/>
                <a:latin typeface="+mj-lt"/>
                <a:sym typeface="+mn-ea"/>
              </a:rPr>
              <a:t>AR &amp; VR</a:t>
            </a:r>
            <a:endParaRPr kumimoji="0" lang="en-US" sz="2000" b="1" i="0" u="none" strike="noStrike" kern="1200" cap="none" spc="0" normalizeH="0" baseline="0" noProof="0" dirty="0">
              <a:ln>
                <a:noFill/>
              </a:ln>
              <a:solidFill>
                <a:srgbClr val="C00000"/>
              </a:solidFill>
              <a:effectLst/>
              <a:uLnTx/>
              <a:uFillTx/>
              <a:latin typeface="+mj-lt"/>
              <a:ea typeface="+mn-ea"/>
            </a:endParaRPr>
          </a:p>
        </p:txBody>
      </p:sp>
      <p:sp>
        <p:nvSpPr>
          <p:cNvPr id="3" name="Rectangles 2"/>
          <p:cNvSpPr/>
          <p:nvPr/>
        </p:nvSpPr>
        <p:spPr>
          <a:xfrm>
            <a:off x="-76200" y="6699250"/>
            <a:ext cx="9220200" cy="17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5" name="Text Box 4"/>
          <p:cNvSpPr txBox="1"/>
          <p:nvPr/>
        </p:nvSpPr>
        <p:spPr>
          <a:xfrm>
            <a:off x="533400" y="1066800"/>
            <a:ext cx="8116570" cy="1198880"/>
          </a:xfrm>
          <a:prstGeom prst="rect">
            <a:avLst/>
          </a:prstGeom>
          <a:noFill/>
        </p:spPr>
        <p:txBody>
          <a:bodyPr wrap="square" rtlCol="0" anchor="t">
            <a:spAutoFit/>
          </a:bodyPr>
          <a:p>
            <a:pPr algn="just"/>
            <a:r>
              <a:rPr lang="en-US"/>
              <a:t>The convergence of AR, VR, and artificial intelligence (AI) is reshaping the future of HCI. These technologies offer new ways to interact with and experience the world, creating innovative opportunities for entertainment and education. </a:t>
            </a:r>
            <a:endParaRPr lang="en-US"/>
          </a:p>
        </p:txBody>
      </p:sp>
      <p:sp>
        <p:nvSpPr>
          <p:cNvPr id="6" name="Text Box 5"/>
          <p:cNvSpPr txBox="1"/>
          <p:nvPr/>
        </p:nvSpPr>
        <p:spPr>
          <a:xfrm>
            <a:off x="609600" y="2724150"/>
            <a:ext cx="7795895" cy="2306955"/>
          </a:xfrm>
          <a:prstGeom prst="rect">
            <a:avLst/>
          </a:prstGeom>
          <a:noFill/>
        </p:spPr>
        <p:txBody>
          <a:bodyPr wrap="square" rtlCol="0" anchor="t">
            <a:spAutoFit/>
          </a:bodyPr>
          <a:p>
            <a:pPr algn="just"/>
            <a:r>
              <a:rPr lang="en-US"/>
              <a:t>The field of Human-Computer Interaction (HCI) is focused on improving the efficiency and effectiveness of human-computer interfaces through the development of novel software and hardware designs to recognize and interpret human characteristics and behavior. </a:t>
            </a:r>
            <a:endParaRPr lang="en-US"/>
          </a:p>
          <a:p>
            <a:pPr algn="just"/>
            <a:endParaRPr lang="en-US"/>
          </a:p>
          <a:p>
            <a:pPr algn="just"/>
            <a:r>
              <a:rPr lang="en-US"/>
              <a:t>Improvements in HCI technology can lead to enhanced virtual reality (VR) and augmented reality (AR) experiences by providing more natural and efficient ways for a user to interact with a real or virtual environment.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0" y="209550"/>
            <a:ext cx="8050213" cy="398780"/>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C00000"/>
                </a:solidFill>
                <a:effectLst/>
                <a:uLnTx/>
                <a:uFillTx/>
                <a:latin typeface="+mj-lt"/>
                <a:ea typeface="+mn-ea"/>
                <a:cs typeface="+mn-cs"/>
              </a:rPr>
              <a:t> </a:t>
            </a:r>
            <a:r>
              <a:rPr lang="en-US" sz="2000" b="1" noProof="0" dirty="0">
                <a:ln>
                  <a:noFill/>
                </a:ln>
                <a:solidFill>
                  <a:srgbClr val="C00000"/>
                </a:solidFill>
                <a:effectLst/>
                <a:uLnTx/>
                <a:uFillTx/>
                <a:latin typeface="+mj-lt"/>
                <a:sym typeface="+mn-ea"/>
              </a:rPr>
              <a:t>AR &amp; VR</a:t>
            </a:r>
            <a:endParaRPr kumimoji="0" lang="en-US" sz="2000" b="1" i="0" u="none" strike="noStrike" kern="1200" cap="none" spc="0" normalizeH="0" baseline="0" noProof="0" dirty="0">
              <a:ln>
                <a:noFill/>
              </a:ln>
              <a:solidFill>
                <a:srgbClr val="C00000"/>
              </a:solidFill>
              <a:effectLst/>
              <a:uLnTx/>
              <a:uFillTx/>
              <a:latin typeface="+mj-lt"/>
              <a:ea typeface="+mn-ea"/>
            </a:endParaRPr>
          </a:p>
        </p:txBody>
      </p:sp>
      <p:sp>
        <p:nvSpPr>
          <p:cNvPr id="3" name="Rectangles 2"/>
          <p:cNvSpPr/>
          <p:nvPr/>
        </p:nvSpPr>
        <p:spPr>
          <a:xfrm>
            <a:off x="-76200" y="6699250"/>
            <a:ext cx="9220200" cy="17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5" name="Text Box 4"/>
          <p:cNvSpPr txBox="1"/>
          <p:nvPr/>
        </p:nvSpPr>
        <p:spPr>
          <a:xfrm>
            <a:off x="609600" y="4114800"/>
            <a:ext cx="7920990" cy="2306955"/>
          </a:xfrm>
          <a:prstGeom prst="rect">
            <a:avLst/>
          </a:prstGeom>
          <a:noFill/>
        </p:spPr>
        <p:txBody>
          <a:bodyPr wrap="square" rtlCol="0" anchor="t">
            <a:spAutoFit/>
          </a:bodyPr>
          <a:p>
            <a:pPr algn="just"/>
            <a:r>
              <a:rPr lang="en-US"/>
              <a:t>Virtual Reality involves providing sensory input to a user that replicates being present in a real or imagined environment. Most commonly the sensory input is limited to sight and sound, but it can also include other senses such as touch. </a:t>
            </a:r>
            <a:endParaRPr lang="en-US"/>
          </a:p>
          <a:p>
            <a:pPr algn="just"/>
            <a:endParaRPr lang="en-US"/>
          </a:p>
          <a:p>
            <a:pPr algn="just"/>
            <a:r>
              <a:rPr lang="en-US"/>
              <a:t>Augmented Reality, on the other hand, involves a live direct or indirect experience of an environment, overlaid with computer-generated sensory input usually in the form of graphics, video and/or sound.</a:t>
            </a:r>
            <a:endParaRPr lang="en-US"/>
          </a:p>
        </p:txBody>
      </p:sp>
      <p:sp>
        <p:nvSpPr>
          <p:cNvPr id="6" name="Text Box 5"/>
          <p:cNvSpPr txBox="1"/>
          <p:nvPr/>
        </p:nvSpPr>
        <p:spPr>
          <a:xfrm>
            <a:off x="611505" y="1305560"/>
            <a:ext cx="7919085" cy="2306955"/>
          </a:xfrm>
          <a:prstGeom prst="rect">
            <a:avLst/>
          </a:prstGeom>
          <a:noFill/>
        </p:spPr>
        <p:txBody>
          <a:bodyPr wrap="square" rtlCol="0" anchor="t">
            <a:spAutoFit/>
          </a:bodyPr>
          <a:p>
            <a:pPr algn="just"/>
            <a:r>
              <a:rPr lang="en-US"/>
              <a:t>Technical sub-specialties within HCI are broad and varied, including (but not limited to): machine learning to anticipate and meet a user's needs; speech recognition; voice control; gesture recognition (e.g., hand or eye tracking); behavior recognition; behavioral analytics; mood/emotion recognition; virtual assistants; visualization and display technology; tactile displays; haptics; biometric sensing; bioacoustic sensing; biosignal detection and processing. These technologies may be implemented on wearable devices such as smart watches, smart glasses and health trackers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0" y="209550"/>
            <a:ext cx="8050213" cy="398780"/>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C00000"/>
                </a:solidFill>
                <a:effectLst/>
                <a:uLnTx/>
                <a:uFillTx/>
                <a:latin typeface="+mj-lt"/>
                <a:ea typeface="+mn-ea"/>
                <a:cs typeface="+mn-cs"/>
              </a:rPr>
              <a:t> </a:t>
            </a:r>
            <a:r>
              <a:rPr lang="en-US" sz="2000" b="1" noProof="0" dirty="0">
                <a:ln>
                  <a:noFill/>
                </a:ln>
                <a:solidFill>
                  <a:srgbClr val="C00000"/>
                </a:solidFill>
                <a:effectLst/>
                <a:uLnTx/>
                <a:uFillTx/>
                <a:latin typeface="+mj-lt"/>
                <a:sym typeface="+mn-ea"/>
              </a:rPr>
              <a:t>Design thinking</a:t>
            </a:r>
            <a:endParaRPr kumimoji="0" lang="en-US" sz="2000" b="1" i="0" u="none" strike="noStrike" kern="1200" cap="none" spc="0" normalizeH="0" baseline="0" noProof="0" dirty="0">
              <a:ln>
                <a:noFill/>
              </a:ln>
              <a:solidFill>
                <a:srgbClr val="C00000"/>
              </a:solidFill>
              <a:effectLst/>
              <a:uLnTx/>
              <a:uFillTx/>
              <a:latin typeface="+mj-lt"/>
              <a:ea typeface="+mn-ea"/>
            </a:endParaRPr>
          </a:p>
        </p:txBody>
      </p:sp>
      <p:sp>
        <p:nvSpPr>
          <p:cNvPr id="3" name="Rectangles 2"/>
          <p:cNvSpPr/>
          <p:nvPr/>
        </p:nvSpPr>
        <p:spPr>
          <a:xfrm>
            <a:off x="-76200" y="6699250"/>
            <a:ext cx="9220200" cy="17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pic>
        <p:nvPicPr>
          <p:cNvPr id="110" name="Picture 109"/>
          <p:cNvPicPr/>
          <p:nvPr/>
        </p:nvPicPr>
        <p:blipFill>
          <a:blip r:embed="rId1"/>
          <a:stretch>
            <a:fillRect/>
          </a:stretch>
        </p:blipFill>
        <p:spPr>
          <a:xfrm>
            <a:off x="228600" y="838200"/>
            <a:ext cx="7410450" cy="476948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0" y="209550"/>
            <a:ext cx="8050213" cy="398780"/>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C00000"/>
                </a:solidFill>
                <a:effectLst/>
                <a:uLnTx/>
                <a:uFillTx/>
                <a:latin typeface="+mj-lt"/>
                <a:ea typeface="+mn-ea"/>
                <a:cs typeface="+mn-cs"/>
              </a:rPr>
              <a:t>VR</a:t>
            </a:r>
            <a:endParaRPr kumimoji="0" lang="en-US" sz="2000" b="1" i="0" u="none" strike="noStrike" kern="1200" cap="none" spc="0" normalizeH="0" baseline="0" noProof="0" dirty="0">
              <a:ln>
                <a:noFill/>
              </a:ln>
              <a:solidFill>
                <a:srgbClr val="C00000"/>
              </a:solidFill>
              <a:effectLst/>
              <a:uLnTx/>
              <a:uFillTx/>
              <a:latin typeface="+mj-lt"/>
              <a:ea typeface="+mn-ea"/>
            </a:endParaRPr>
          </a:p>
        </p:txBody>
      </p:sp>
      <p:sp>
        <p:nvSpPr>
          <p:cNvPr id="3" name="Rectangles 2"/>
          <p:cNvSpPr/>
          <p:nvPr/>
        </p:nvSpPr>
        <p:spPr>
          <a:xfrm>
            <a:off x="-76200" y="6699250"/>
            <a:ext cx="9220200" cy="17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pic>
        <p:nvPicPr>
          <p:cNvPr id="116" name="Picture 115"/>
          <p:cNvPicPr/>
          <p:nvPr/>
        </p:nvPicPr>
        <p:blipFill>
          <a:blip r:embed="rId1"/>
          <a:stretch>
            <a:fillRect/>
          </a:stretch>
        </p:blipFill>
        <p:spPr>
          <a:xfrm>
            <a:off x="2382520" y="762000"/>
            <a:ext cx="4698365" cy="2434590"/>
          </a:xfrm>
          <a:prstGeom prst="rect">
            <a:avLst/>
          </a:prstGeom>
          <a:noFill/>
          <a:ln w="9525">
            <a:noFill/>
          </a:ln>
        </p:spPr>
      </p:pic>
      <p:sp>
        <p:nvSpPr>
          <p:cNvPr id="4" name="Text Box 3"/>
          <p:cNvSpPr txBox="1"/>
          <p:nvPr/>
        </p:nvSpPr>
        <p:spPr>
          <a:xfrm>
            <a:off x="408305" y="3733800"/>
            <a:ext cx="8251190" cy="1753235"/>
          </a:xfrm>
          <a:prstGeom prst="rect">
            <a:avLst/>
          </a:prstGeom>
          <a:noFill/>
        </p:spPr>
        <p:txBody>
          <a:bodyPr wrap="square" rtlCol="0" anchor="t">
            <a:spAutoFit/>
          </a:bodyPr>
          <a:p>
            <a:pPr algn="just"/>
            <a:r>
              <a:rPr lang="en-US"/>
              <a:t>Virtual Reality refers to a technology that utilizes visualizations of 3D objects and 360 environments. While the user does not interact with their real-world environment, they do interact with the virtual one visualized before them via special equipment. The required headset enables interactions based on sight, sound, and light movement. Additional accessories like controllers, gloves, shoes, cameras, etc. Provide finer, more nuanced control and interactions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0" y="209550"/>
            <a:ext cx="8050213" cy="398780"/>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C00000"/>
                </a:solidFill>
                <a:effectLst/>
                <a:uLnTx/>
                <a:uFillTx/>
                <a:latin typeface="+mj-lt"/>
                <a:ea typeface="+mn-ea"/>
              </a:rPr>
              <a:t>AR</a:t>
            </a:r>
            <a:endParaRPr kumimoji="0" lang="en-US" sz="2000" b="1" i="0" u="none" strike="noStrike" kern="1200" cap="none" spc="0" normalizeH="0" baseline="0" noProof="0" dirty="0">
              <a:ln>
                <a:noFill/>
              </a:ln>
              <a:solidFill>
                <a:srgbClr val="C00000"/>
              </a:solidFill>
              <a:effectLst/>
              <a:uLnTx/>
              <a:uFillTx/>
              <a:latin typeface="+mj-lt"/>
              <a:ea typeface="+mn-ea"/>
            </a:endParaRPr>
          </a:p>
        </p:txBody>
      </p:sp>
      <p:sp>
        <p:nvSpPr>
          <p:cNvPr id="3" name="Rectangles 2"/>
          <p:cNvSpPr/>
          <p:nvPr/>
        </p:nvSpPr>
        <p:spPr>
          <a:xfrm>
            <a:off x="-76200" y="6699250"/>
            <a:ext cx="9220200" cy="17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pic>
        <p:nvPicPr>
          <p:cNvPr id="111" name="Picture 110"/>
          <p:cNvPicPr/>
          <p:nvPr/>
        </p:nvPicPr>
        <p:blipFill>
          <a:blip r:embed="rId1"/>
          <a:stretch>
            <a:fillRect/>
          </a:stretch>
        </p:blipFill>
        <p:spPr>
          <a:xfrm>
            <a:off x="304800" y="837883"/>
            <a:ext cx="3048000" cy="1495425"/>
          </a:xfrm>
          <a:prstGeom prst="rect">
            <a:avLst/>
          </a:prstGeom>
          <a:noFill/>
          <a:ln w="9525">
            <a:noFill/>
          </a:ln>
        </p:spPr>
      </p:pic>
      <p:pic>
        <p:nvPicPr>
          <p:cNvPr id="112" name="Picture 111"/>
          <p:cNvPicPr/>
          <p:nvPr/>
        </p:nvPicPr>
        <p:blipFill>
          <a:blip r:embed="rId2"/>
          <a:stretch>
            <a:fillRect/>
          </a:stretch>
        </p:blipFill>
        <p:spPr>
          <a:xfrm>
            <a:off x="6324600" y="4876483"/>
            <a:ext cx="2628900" cy="1743075"/>
          </a:xfrm>
          <a:prstGeom prst="rect">
            <a:avLst/>
          </a:prstGeom>
          <a:noFill/>
          <a:ln w="9525">
            <a:noFill/>
          </a:ln>
        </p:spPr>
      </p:pic>
      <p:pic>
        <p:nvPicPr>
          <p:cNvPr id="113" name="Picture 112"/>
          <p:cNvPicPr/>
          <p:nvPr/>
        </p:nvPicPr>
        <p:blipFill>
          <a:blip r:embed="rId3"/>
          <a:stretch>
            <a:fillRect/>
          </a:stretch>
        </p:blipFill>
        <p:spPr>
          <a:xfrm>
            <a:off x="5943600" y="762000"/>
            <a:ext cx="2857500" cy="1600200"/>
          </a:xfrm>
          <a:prstGeom prst="rect">
            <a:avLst/>
          </a:prstGeom>
          <a:noFill/>
          <a:ln w="9525">
            <a:noFill/>
          </a:ln>
        </p:spPr>
      </p:pic>
      <p:pic>
        <p:nvPicPr>
          <p:cNvPr id="114" name="Picture 113"/>
          <p:cNvPicPr/>
          <p:nvPr/>
        </p:nvPicPr>
        <p:blipFill>
          <a:blip r:embed="rId4"/>
          <a:stretch>
            <a:fillRect/>
          </a:stretch>
        </p:blipFill>
        <p:spPr>
          <a:xfrm>
            <a:off x="152400" y="4703445"/>
            <a:ext cx="3020060" cy="1916430"/>
          </a:xfrm>
          <a:prstGeom prst="rect">
            <a:avLst/>
          </a:prstGeom>
          <a:noFill/>
          <a:ln w="9525">
            <a:noFill/>
          </a:ln>
        </p:spPr>
      </p:pic>
      <p:pic>
        <p:nvPicPr>
          <p:cNvPr id="115" name="Picture 114"/>
          <p:cNvPicPr/>
          <p:nvPr/>
        </p:nvPicPr>
        <p:blipFill>
          <a:blip r:embed="rId5"/>
          <a:srcRect l="2994" r="1210" b="11016"/>
          <a:stretch>
            <a:fillRect/>
          </a:stretch>
        </p:blipFill>
        <p:spPr>
          <a:xfrm>
            <a:off x="1981200" y="2376170"/>
            <a:ext cx="4876800" cy="231330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0" y="209550"/>
            <a:ext cx="8050213" cy="398780"/>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C00000"/>
                </a:solidFill>
                <a:effectLst/>
                <a:uLnTx/>
                <a:uFillTx/>
                <a:latin typeface="+mj-lt"/>
                <a:ea typeface="+mn-ea"/>
                <a:cs typeface="+mn-cs"/>
              </a:rPr>
              <a:t>VR</a:t>
            </a:r>
            <a:endParaRPr kumimoji="0" lang="en-US" sz="2000" b="1" i="0" u="none" strike="noStrike" kern="1200" cap="none" spc="0" normalizeH="0" baseline="0" noProof="0" dirty="0">
              <a:ln>
                <a:noFill/>
              </a:ln>
              <a:solidFill>
                <a:srgbClr val="C00000"/>
              </a:solidFill>
              <a:effectLst/>
              <a:uLnTx/>
              <a:uFillTx/>
              <a:latin typeface="+mj-lt"/>
              <a:ea typeface="+mn-ea"/>
            </a:endParaRPr>
          </a:p>
        </p:txBody>
      </p:sp>
      <p:sp>
        <p:nvSpPr>
          <p:cNvPr id="3" name="Rectangles 2"/>
          <p:cNvSpPr/>
          <p:nvPr/>
        </p:nvSpPr>
        <p:spPr>
          <a:xfrm>
            <a:off x="-76200" y="6699250"/>
            <a:ext cx="9220200" cy="17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4" name="Text Box 3"/>
          <p:cNvSpPr txBox="1"/>
          <p:nvPr/>
        </p:nvSpPr>
        <p:spPr>
          <a:xfrm>
            <a:off x="408305" y="3733800"/>
            <a:ext cx="8251190" cy="2584450"/>
          </a:xfrm>
          <a:prstGeom prst="rect">
            <a:avLst/>
          </a:prstGeom>
          <a:noFill/>
        </p:spPr>
        <p:txBody>
          <a:bodyPr wrap="square" rtlCol="0" anchor="t">
            <a:spAutoFit/>
          </a:bodyPr>
          <a:p>
            <a:pPr algn="just"/>
            <a:r>
              <a:rPr lang="en-US"/>
              <a:t>Mixed Reality refers to a technology that utilizes data from the users environment and computer-generated elements to blend the real and virtual worlds together. Mixed Reality put more simply, is like AR but understands and reacts to the real-world environment. For example, while an AR application will be able to place a ball on a table, a ball in an MR application will roll off an uneven table and bounce on the floor.</a:t>
            </a:r>
            <a:endParaRPr lang="en-US"/>
          </a:p>
          <a:p>
            <a:pPr algn="just"/>
            <a:endParaRPr lang="en-US"/>
          </a:p>
          <a:p>
            <a:pPr algn="just"/>
            <a:r>
              <a:rPr lang="en-US"/>
              <a:t>Popular types of Mixed Reality applications include Training &amp; Assistance like Microsoft Guides, and Microsoft Remote Assist.</a:t>
            </a:r>
            <a:endParaRPr lang="en-US"/>
          </a:p>
        </p:txBody>
      </p:sp>
      <p:pic>
        <p:nvPicPr>
          <p:cNvPr id="117" name="Picture 116"/>
          <p:cNvPicPr/>
          <p:nvPr/>
        </p:nvPicPr>
        <p:blipFill>
          <a:blip r:embed="rId1"/>
          <a:stretch>
            <a:fillRect/>
          </a:stretch>
        </p:blipFill>
        <p:spPr>
          <a:xfrm>
            <a:off x="1981200" y="762000"/>
            <a:ext cx="4672330" cy="286893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152400" y="173038"/>
            <a:ext cx="7821613" cy="521970"/>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dirty="0">
                <a:ln>
                  <a:noFill/>
                </a:ln>
                <a:solidFill>
                  <a:srgbClr val="C00000"/>
                </a:solidFill>
                <a:effectLst/>
                <a:uLnTx/>
                <a:uFillTx/>
                <a:latin typeface="+mj-lt"/>
                <a:ea typeface="+mn-ea"/>
                <a:cs typeface="+mn-cs"/>
              </a:rPr>
              <a:t>Future of HCI</a:t>
            </a:r>
            <a:endParaRPr kumimoji="0" lang="en-US" sz="2800" b="1" i="0" u="none" strike="noStrike" kern="1200" cap="none" spc="0" normalizeH="0" baseline="0" noProof="0" dirty="0">
              <a:ln>
                <a:noFill/>
              </a:ln>
              <a:solidFill>
                <a:srgbClr val="C00000"/>
              </a:solidFill>
              <a:effectLst/>
              <a:uLnTx/>
              <a:uFillTx/>
              <a:latin typeface="+mj-lt"/>
              <a:ea typeface="+mn-ea"/>
              <a:cs typeface="+mn-cs"/>
            </a:endParaRPr>
          </a:p>
        </p:txBody>
      </p:sp>
      <p:sp>
        <p:nvSpPr>
          <p:cNvPr id="3" name="Rectangles 2"/>
          <p:cNvSpPr/>
          <p:nvPr/>
        </p:nvSpPr>
        <p:spPr>
          <a:xfrm>
            <a:off x="-76200" y="6699250"/>
            <a:ext cx="9220200" cy="17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pic>
        <p:nvPicPr>
          <p:cNvPr id="118" name="Picture 117"/>
          <p:cNvPicPr/>
          <p:nvPr/>
        </p:nvPicPr>
        <p:blipFill>
          <a:blip r:embed="rId1"/>
          <a:stretch>
            <a:fillRect/>
          </a:stretch>
        </p:blipFill>
        <p:spPr>
          <a:xfrm>
            <a:off x="609600" y="1066800"/>
            <a:ext cx="8184515" cy="5393690"/>
          </a:xfrm>
          <a:prstGeom prst="rect">
            <a:avLst/>
          </a:prstGeom>
          <a:noFill/>
          <a:ln w="9525">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1752600" y="2590800"/>
            <a:ext cx="4876800" cy="1108075"/>
          </a:xfrm>
          <a:prstGeom prst="rect">
            <a:avLst/>
          </a:prstGeom>
        </p:spPr>
        <p:txBody>
          <a:bodyPr wrap="none">
            <a:spAutoFit/>
          </a:bodyPr>
          <a:lstStyle/>
          <a:p>
            <a:pPr marL="457200" marR="0" lvl="1" indent="0" algn="l" defTabSz="914400" rtl="0" eaLnBrk="0" fontAlgn="base" latinLnBrk="0" hangingPunct="0">
              <a:lnSpc>
                <a:spcPct val="100000"/>
              </a:lnSpc>
              <a:spcBef>
                <a:spcPct val="0"/>
              </a:spcBef>
              <a:spcAft>
                <a:spcPct val="0"/>
              </a:spcAft>
              <a:buClrTx/>
              <a:buSzTx/>
              <a:buFontTx/>
              <a:buNone/>
              <a:defRPr/>
            </a:pPr>
            <a:r>
              <a:rPr kumimoji="0" lang="en-US" altLang="en-US" sz="6600" b="0" i="0" u="none" strike="noStrike" kern="1200" cap="none" spc="0" normalizeH="0" baseline="0" noProof="0" dirty="0">
                <a:ln>
                  <a:noFill/>
                </a:ln>
                <a:solidFill>
                  <a:schemeClr val="tx1">
                    <a:lumMod val="95000"/>
                    <a:lumOff val="5000"/>
                  </a:schemeClr>
                </a:solidFill>
                <a:effectLst/>
                <a:uLnTx/>
                <a:uFillTx/>
                <a:latin typeface="Bell MT" panose="02020503060305020303" pitchFamily="18" charset="0"/>
                <a:ea typeface="+mn-ea"/>
                <a:cs typeface="Times New Roman" panose="02020603050405020304" pitchFamily="18" charset="0"/>
              </a:rPr>
              <a:t>Thank You!!</a:t>
            </a:r>
            <a:endParaRPr kumimoji="0" lang="en-US" altLang="en-US" sz="6600" b="0" i="0" u="none" strike="noStrike" kern="1200" cap="none" spc="0" normalizeH="0" baseline="0" noProof="0" dirty="0">
              <a:ln>
                <a:noFill/>
              </a:ln>
              <a:solidFill>
                <a:schemeClr val="tx1">
                  <a:lumMod val="95000"/>
                  <a:lumOff val="5000"/>
                </a:schemeClr>
              </a:solidFill>
              <a:effectLst/>
              <a:uLnTx/>
              <a:uFillTx/>
              <a:latin typeface="Bell MT" panose="02020503060305020303" pitchFamily="18" charset="0"/>
              <a:ea typeface="+mn-ea"/>
              <a:cs typeface="Times New Roman" panose="02020603050405020304" pitchFamily="18" charset="0"/>
            </a:endParaRPr>
          </a:p>
        </p:txBody>
      </p:sp>
      <p:sp>
        <p:nvSpPr>
          <p:cNvPr id="3" name="Rectangles 2"/>
          <p:cNvSpPr/>
          <p:nvPr/>
        </p:nvSpPr>
        <p:spPr>
          <a:xfrm>
            <a:off x="-76200" y="6699250"/>
            <a:ext cx="9220200" cy="17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txBox="1"/>
          <p:nvPr/>
        </p:nvSpPr>
        <p:spPr>
          <a:xfrm>
            <a:off x="0" y="4876800"/>
            <a:ext cx="9144000" cy="11430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IN" sz="1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Reference Books Used</a:t>
            </a:r>
            <a:endParaRPr kumimoji="0" lang="en-IN" sz="1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IN" sz="1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T1: Alan Dix (2008). Human Computer Interaction. Pearson Education.  ISBN 978-81-317-1703-5. </a:t>
            </a:r>
            <a:endParaRPr kumimoji="0" lang="en-IN" sz="1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p:nvSpPr>
        <p:spPr>
          <a:xfrm>
            <a:off x="533400" y="173038"/>
            <a:ext cx="7821613" cy="52387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dirty="0">
                <a:ln>
                  <a:noFill/>
                </a:ln>
                <a:solidFill>
                  <a:srgbClr val="C00000"/>
                </a:solidFill>
                <a:effectLst/>
                <a:uLnTx/>
                <a:uFillTx/>
                <a:latin typeface="+mj-lt"/>
                <a:ea typeface="+mn-ea"/>
                <a:cs typeface="Times New Roman" panose="02020603050405020304" pitchFamily="18" charset="0"/>
              </a:rPr>
              <a:t>Objectives and Outcomes</a:t>
            </a:r>
            <a:endParaRPr kumimoji="0" lang="en-US" sz="2800" b="0" i="0" u="none" strike="noStrike" kern="1200" cap="none" spc="0" normalizeH="0" baseline="0" noProof="0" dirty="0">
              <a:ln>
                <a:noFill/>
              </a:ln>
              <a:solidFill>
                <a:srgbClr val="C00000"/>
              </a:solidFill>
              <a:effectLst/>
              <a:uLnTx/>
              <a:uFillTx/>
              <a:latin typeface="+mj-lt"/>
              <a:ea typeface="+mn-ea"/>
              <a:cs typeface="Times New Roman" panose="02020603050405020304" pitchFamily="18" charset="0"/>
            </a:endParaRPr>
          </a:p>
        </p:txBody>
      </p:sp>
      <p:sp>
        <p:nvSpPr>
          <p:cNvPr id="17411" name="Rectangle 7"/>
          <p:cNvSpPr/>
          <p:nvPr/>
        </p:nvSpPr>
        <p:spPr>
          <a:xfrm>
            <a:off x="242888" y="4157663"/>
            <a:ext cx="8797925" cy="320675"/>
          </a:xfrm>
          <a:prstGeom prst="rect">
            <a:avLst/>
          </a:prstGeom>
          <a:noFill/>
          <a:ln w="9525">
            <a:noFill/>
          </a:ln>
        </p:spPr>
        <p:txBody>
          <a:bodyPr anchor="t" anchorCtr="0">
            <a:spAutoFit/>
          </a:bodyPr>
          <a:p>
            <a:pPr algn="just" eaLnBrk="0" hangingPunct="0">
              <a:lnSpc>
                <a:spcPct val="115000"/>
              </a:lnSpc>
            </a:pPr>
            <a:r>
              <a:rPr lang="en-IN" altLang="en-US" sz="1400" b="1" dirty="0">
                <a:latin typeface="Times New Roman" panose="02020603050405020304" pitchFamily="18" charset="0"/>
              </a:rPr>
              <a:t>Outcome Mapping: </a:t>
            </a:r>
            <a:r>
              <a:rPr lang="en-US" altLang="en-US" sz="1400" dirty="0">
                <a:latin typeface="Times New Roman" panose="02020603050405020304" pitchFamily="18" charset="0"/>
              </a:rPr>
              <a:t> PEO: I,V , PEO c, e  CO: 1, 2,3,4,5 PSO: 3,4</a:t>
            </a:r>
            <a:endParaRPr lang="en-IN" altLang="en-US" sz="1400" dirty="0">
              <a:latin typeface="Arial" panose="020B0604020202020204" pitchFamily="34" charset="0"/>
            </a:endParaRPr>
          </a:p>
        </p:txBody>
      </p:sp>
      <p:sp>
        <p:nvSpPr>
          <p:cNvPr id="9" name="Rectangle 8"/>
          <p:cNvSpPr/>
          <p:nvPr/>
        </p:nvSpPr>
        <p:spPr>
          <a:xfrm>
            <a:off x="346075" y="1001713"/>
            <a:ext cx="8569325" cy="2408238"/>
          </a:xfrm>
          <a:prstGeom prst="rect">
            <a:avLst/>
          </a:prstGeom>
        </p:spPr>
        <p:txBody>
          <a:bodyPr>
            <a:spAutoFit/>
          </a:bodyPr>
          <a:lstStyle/>
          <a:p>
            <a:pPr marL="0" marR="0" lvl="0" indent="0" algn="l" defTabSz="914400" rtl="0" eaLnBrk="0" fontAlgn="base" latinLnBrk="0" hangingPunct="0">
              <a:lnSpc>
                <a:spcPct val="115000"/>
              </a:lnSpc>
              <a:spcBef>
                <a:spcPct val="0"/>
              </a:spcBef>
              <a:spcAft>
                <a:spcPts val="0"/>
              </a:spcAft>
              <a:buClrTx/>
              <a:buSzTx/>
              <a:buFontTx/>
              <a:buNone/>
              <a:defRPr/>
            </a:pPr>
            <a:r>
              <a:rPr kumimoji="0" lang="en-IN" sz="1400" b="1"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Unit Objectives: </a:t>
            </a:r>
            <a:r>
              <a:rPr kumimoji="0" lang="en-IN" sz="1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On completion the students will be able to:</a:t>
            </a:r>
            <a:endParaRPr kumimoji="0" lang="en-IN" sz="1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15000"/>
              </a:lnSpc>
              <a:spcBef>
                <a:spcPct val="0"/>
              </a:spcBef>
              <a:spcAft>
                <a:spcPts val="0"/>
              </a:spcAft>
              <a:buClrTx/>
              <a:buSzTx/>
              <a:buFont typeface="+mj-lt"/>
              <a:buAutoNum type="arabicPeriod"/>
              <a:defRPr/>
            </a:pPr>
            <a:r>
              <a:rPr kumimoji="0" lang="en-US" sz="1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mn-cs"/>
              </a:rPr>
              <a:t>Gain an understanding of the human part of human-computer-interactions. </a:t>
            </a:r>
            <a:endParaRPr kumimoji="0" lang="en-US" sz="1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0" fontAlgn="base" latinLnBrk="0" hangingPunct="0">
              <a:lnSpc>
                <a:spcPct val="115000"/>
              </a:lnSpc>
              <a:spcBef>
                <a:spcPct val="0"/>
              </a:spcBef>
              <a:spcAft>
                <a:spcPts val="0"/>
              </a:spcAft>
              <a:buClrTx/>
              <a:buSzTx/>
              <a:buFont typeface="+mj-lt"/>
              <a:buAutoNum type="arabicPeriod"/>
              <a:defRPr/>
            </a:pPr>
            <a:r>
              <a:rPr kumimoji="0" lang="en-US" sz="1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mn-cs"/>
              </a:rPr>
              <a:t>To understand HCI design processes</a:t>
            </a:r>
            <a:endParaRPr kumimoji="0" lang="en-US" sz="1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0" fontAlgn="base" latinLnBrk="0" hangingPunct="0">
              <a:lnSpc>
                <a:spcPct val="115000"/>
              </a:lnSpc>
              <a:spcBef>
                <a:spcPct val="0"/>
              </a:spcBef>
              <a:spcAft>
                <a:spcPts val="0"/>
              </a:spcAft>
              <a:buClrTx/>
              <a:buSzTx/>
              <a:buFont typeface="+mj-lt"/>
              <a:buAutoNum type="arabicPeriod"/>
              <a:defRPr/>
            </a:pPr>
            <a:r>
              <a:rPr kumimoji="0" lang="en-US" sz="1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mn-cs"/>
              </a:rPr>
              <a:t>To learn to do design and evaluate effective human-computer-interactions</a:t>
            </a:r>
            <a:endParaRPr kumimoji="0" lang="en-US" sz="1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0" fontAlgn="base" latinLnBrk="0" hangingPunct="0">
              <a:lnSpc>
                <a:spcPct val="115000"/>
              </a:lnSpc>
              <a:spcBef>
                <a:spcPct val="0"/>
              </a:spcBef>
              <a:spcAft>
                <a:spcPts val="0"/>
              </a:spcAft>
              <a:buClrTx/>
              <a:buSzTx/>
              <a:buFontTx/>
              <a:buNone/>
              <a:defRPr/>
            </a:pPr>
            <a:endParaRPr kumimoji="0" lang="en-IN" sz="1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IN" sz="1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Unit Outcomes:</a:t>
            </a:r>
            <a:endParaRPr kumimoji="0" lang="en-IN" sz="1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IN" sz="1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Able to define and measure the information </a:t>
            </a:r>
            <a:endParaRPr kumimoji="0" lang="en-IN" sz="1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defRPr/>
            </a:pPr>
            <a:r>
              <a:rPr kumimoji="0" lang="en-US" sz="1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mn-cs"/>
              </a:rPr>
              <a:t>To explain importance of HCI study and principles of user-</a:t>
            </a:r>
            <a:r>
              <a:rPr kumimoji="0" lang="en-US" sz="1400" b="0" i="0" u="none" strike="noStrike" kern="1200" cap="none" spc="0" normalizeH="0" baseline="0" noProof="0" dirty="0" err="1">
                <a:ln>
                  <a:noFill/>
                </a:ln>
                <a:solidFill>
                  <a:schemeClr val="tx1"/>
                </a:solidFill>
                <a:effectLst/>
                <a:uLnTx/>
                <a:uFillTx/>
                <a:latin typeface="Times New Roman" panose="02020603050405020304" pitchFamily="18" charset="0"/>
                <a:ea typeface="Times New Roman" panose="02020603050405020304" pitchFamily="18" charset="0"/>
                <a:cs typeface="+mn-cs"/>
              </a:rPr>
              <a:t>centred</a:t>
            </a:r>
            <a:r>
              <a:rPr kumimoji="0" lang="en-US" sz="1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mn-cs"/>
              </a:rPr>
              <a:t> design (UCD) approach.</a:t>
            </a:r>
            <a:endParaRPr kumimoji="0" lang="en-US" sz="1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mn-cs"/>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defRPr/>
            </a:pPr>
            <a:r>
              <a:rPr kumimoji="0" lang="en-US" sz="1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mn-cs"/>
              </a:rPr>
              <a:t>To develop understanding of human factors in HCI design. </a:t>
            </a:r>
            <a:endParaRPr kumimoji="0" lang="en-IN" sz="105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mn-cs"/>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defRPr/>
            </a:pPr>
            <a:r>
              <a:rPr kumimoji="0" lang="en-US" sz="14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mn-cs"/>
              </a:rPr>
              <a:t>To apply cognitive models for predicting human-computer-interactions. </a:t>
            </a:r>
            <a:endParaRPr kumimoji="0" lang="en-IN" sz="1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 name="Rectangles 1"/>
          <p:cNvSpPr/>
          <p:nvPr/>
        </p:nvSpPr>
        <p:spPr>
          <a:xfrm>
            <a:off x="-76200" y="6699250"/>
            <a:ext cx="9220200" cy="17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itle 1"/>
          <p:cNvSpPr>
            <a:spLocks noGrp="1"/>
          </p:cNvSpPr>
          <p:nvPr>
            <p:ph type="ctrTitle"/>
          </p:nvPr>
        </p:nvSpPr>
        <p:spPr>
          <a:xfrm>
            <a:off x="457200" y="130175"/>
            <a:ext cx="7772400" cy="558165"/>
          </a:xfrm>
          <a:noFill/>
          <a:ln>
            <a:noFill/>
          </a:ln>
        </p:spPr>
        <p:txBody>
          <a:bodyPr anchor="t" anchorCtr="0"/>
          <a:p>
            <a:pPr algn="ctr">
              <a:buClrTx/>
              <a:buSzTx/>
              <a:buFontTx/>
            </a:pPr>
            <a:r>
              <a:rPr lang="en-US" sz="3200" b="1" noProof="0" dirty="0">
                <a:ln>
                  <a:noFill/>
                </a:ln>
                <a:solidFill>
                  <a:srgbClr val="C00000"/>
                </a:solidFill>
                <a:effectLst/>
                <a:uLnTx/>
                <a:uFillTx/>
                <a:ea typeface="+mn-ea"/>
                <a:cs typeface="+mn-cs"/>
                <a:sym typeface="+mn-ea"/>
              </a:rPr>
              <a:t>UNIT 6: HCI -</a:t>
            </a:r>
            <a:r>
              <a:rPr lang="en-US" sz="3200">
                <a:sym typeface="+mn-ea"/>
              </a:rPr>
              <a:t>FUTURE TRENDS</a:t>
            </a:r>
            <a:endParaRPr lang="en-US" sz="3200">
              <a:sym typeface="+mn-ea"/>
            </a:endParaRPr>
          </a:p>
        </p:txBody>
      </p:sp>
      <p:sp>
        <p:nvSpPr>
          <p:cNvPr id="3" name="Subtitle 2"/>
          <p:cNvSpPr>
            <a:spLocks noGrp="1"/>
          </p:cNvSpPr>
          <p:nvPr>
            <p:ph type="subTitle" idx="1"/>
          </p:nvPr>
        </p:nvSpPr>
        <p:spPr>
          <a:xfrm>
            <a:off x="609600" y="1371600"/>
            <a:ext cx="7722870" cy="1752600"/>
          </a:xfrm>
        </p:spPr>
        <p:txBody>
          <a:bodyPr/>
          <a:p>
            <a:pPr algn="just" defTabSz="914400" fontAlgn="base">
              <a:lnSpc>
                <a:spcPct val="115000"/>
              </a:lnSpc>
              <a:spcAft>
                <a:spcPts val="0"/>
              </a:spcAft>
              <a:buClrTx/>
              <a:buSzTx/>
              <a:buFont typeface="+mj-lt"/>
              <a:defRPr/>
            </a:pPr>
            <a:r>
              <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rPr>
              <a:t>What is ubiquitous computing technology? Our general working definition is any computing technology that permits human interaction away from a single workstation. This includes pen-based technology, handheld or portable devices, large-scale interactive screens, wireless networking infrastructure, and voice or vision technology. </a:t>
            </a:r>
            <a:endPar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endParaRPr>
          </a:p>
          <a:p>
            <a:pPr algn="just" defTabSz="914400" fontAlgn="base">
              <a:lnSpc>
                <a:spcPct val="115000"/>
              </a:lnSpc>
              <a:spcAft>
                <a:spcPts val="0"/>
              </a:spcAft>
              <a:buClrTx/>
              <a:buSzTx/>
              <a:buFont typeface="+mj-lt"/>
              <a:defRPr/>
            </a:pPr>
            <a:r>
              <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rPr>
              <a:t>Realizing the human-centered vision of ubicomp with these technologies presents many challenges. </a:t>
            </a:r>
            <a:endPar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endParaRPr>
          </a:p>
          <a:p>
            <a:pPr algn="just" defTabSz="914400" fontAlgn="base">
              <a:lnSpc>
                <a:spcPct val="115000"/>
              </a:lnSpc>
              <a:spcAft>
                <a:spcPts val="0"/>
              </a:spcAft>
              <a:buClrTx/>
              <a:buSzTx/>
              <a:buFont typeface="+mj-lt"/>
              <a:defRPr/>
            </a:pPr>
            <a:endPar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endParaRPr>
          </a:p>
          <a:p>
            <a:pPr algn="just" defTabSz="914400" fontAlgn="base">
              <a:lnSpc>
                <a:spcPct val="115000"/>
              </a:lnSpc>
              <a:spcAft>
                <a:spcPts val="0"/>
              </a:spcAft>
              <a:buClrTx/>
              <a:buSzTx/>
              <a:buFont typeface="+mj-lt"/>
              <a:defRPr/>
            </a:pPr>
            <a:r>
              <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rPr>
              <a:t>Here we will focus on three:</a:t>
            </a:r>
            <a:endPar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endParaRPr>
          </a:p>
          <a:p>
            <a:pPr marL="285750" indent="-285750" algn="just" defTabSz="914400" fontAlgn="base">
              <a:lnSpc>
                <a:spcPct val="115000"/>
              </a:lnSpc>
              <a:spcAft>
                <a:spcPts val="0"/>
              </a:spcAft>
              <a:buClrTx/>
              <a:buSzTx/>
              <a:buFont typeface="Arial" panose="020B0604020202020204" pitchFamily="34" charset="0"/>
              <a:buChar char="•"/>
              <a:defRPr/>
            </a:pPr>
            <a:r>
              <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rPr>
              <a:t>Defining the appropriate physical interaction experience;</a:t>
            </a:r>
            <a:endPar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endParaRPr>
          </a:p>
          <a:p>
            <a:pPr marL="285750" indent="-285750" algn="just" defTabSz="914400" fontAlgn="base">
              <a:lnSpc>
                <a:spcPct val="115000"/>
              </a:lnSpc>
              <a:spcAft>
                <a:spcPts val="0"/>
              </a:spcAft>
              <a:buClrTx/>
              <a:buSzTx/>
              <a:buFont typeface="Arial" panose="020B0604020202020204" pitchFamily="34" charset="0"/>
              <a:buChar char="•"/>
              <a:defRPr/>
            </a:pPr>
            <a:r>
              <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rPr>
              <a:t>Discovering and Innovating general application features;</a:t>
            </a:r>
            <a:endPar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endParaRPr>
          </a:p>
          <a:p>
            <a:pPr marL="285750" indent="-285750" algn="just" defTabSz="914400" fontAlgn="base">
              <a:lnSpc>
                <a:spcPct val="115000"/>
              </a:lnSpc>
              <a:spcAft>
                <a:spcPts val="0"/>
              </a:spcAft>
              <a:buClrTx/>
              <a:buSzTx/>
              <a:buFont typeface="Arial" panose="020B0604020202020204" pitchFamily="34" charset="0"/>
              <a:buChar char="•"/>
              <a:defRPr/>
            </a:pPr>
            <a:r>
              <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rPr>
              <a:t>Theories for designing and evaluating the human experience within ubicomp.</a:t>
            </a:r>
            <a:endPar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itle 1"/>
          <p:cNvSpPr>
            <a:spLocks noGrp="1"/>
          </p:cNvSpPr>
          <p:nvPr>
            <p:ph type="ctrTitle"/>
          </p:nvPr>
        </p:nvSpPr>
        <p:spPr>
          <a:xfrm>
            <a:off x="457200" y="130175"/>
            <a:ext cx="7772400" cy="558165"/>
          </a:xfrm>
          <a:noFill/>
          <a:ln>
            <a:noFill/>
          </a:ln>
        </p:spPr>
        <p:txBody>
          <a:bodyPr anchor="t" anchorCtr="0"/>
          <a:p>
            <a:pPr algn="ctr">
              <a:buClrTx/>
              <a:buSzTx/>
              <a:buFontTx/>
            </a:pPr>
            <a:r>
              <a:rPr lang="en-US" sz="3200">
                <a:sym typeface="+mn-ea"/>
              </a:rPr>
              <a:t>ubiquitous computing</a:t>
            </a:r>
            <a:endParaRPr lang="en-US" altLang="zh-CN" sz="3200" b="1">
              <a:solidFill>
                <a:srgbClr val="FF0000"/>
              </a:solidFill>
              <a:sym typeface="+mn-ea"/>
            </a:endParaRPr>
          </a:p>
        </p:txBody>
      </p:sp>
      <p:sp>
        <p:nvSpPr>
          <p:cNvPr id="3" name="Subtitle 2"/>
          <p:cNvSpPr>
            <a:spLocks noGrp="1"/>
          </p:cNvSpPr>
          <p:nvPr>
            <p:ph type="subTitle" idx="1"/>
          </p:nvPr>
        </p:nvSpPr>
        <p:spPr>
          <a:xfrm>
            <a:off x="609600" y="1371600"/>
            <a:ext cx="7722870" cy="1752600"/>
          </a:xfrm>
        </p:spPr>
        <p:txBody>
          <a:bodyPr/>
          <a:p>
            <a:pPr algn="just" defTabSz="914400" fontAlgn="base">
              <a:lnSpc>
                <a:spcPct val="115000"/>
              </a:lnSpc>
              <a:spcAft>
                <a:spcPts val="0"/>
              </a:spcAft>
              <a:buClrTx/>
              <a:buSzTx/>
              <a:buFont typeface="+mj-lt"/>
              <a:defRPr/>
            </a:pPr>
            <a:r>
              <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rPr>
              <a:t>The traditional computer is a glass box – all you can do is press buttons and see the effect.</a:t>
            </a:r>
            <a:endPar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endParaRPr>
          </a:p>
          <a:p>
            <a:pPr algn="just" defTabSz="914400" fontAlgn="base">
              <a:lnSpc>
                <a:spcPct val="115000"/>
              </a:lnSpc>
              <a:spcAft>
                <a:spcPts val="0"/>
              </a:spcAft>
              <a:buClrTx/>
              <a:buSzTx/>
              <a:buFont typeface="+mj-lt"/>
              <a:defRPr/>
            </a:pPr>
            <a:r>
              <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rPr>
              <a:t>Ubiquitous computing and augmented reality systems break this glass box by linking the real world with the electronic worlds.</a:t>
            </a:r>
            <a:endPar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endParaRPr>
          </a:p>
          <a:p>
            <a:pPr algn="just" defTabSz="914400" fontAlgn="base">
              <a:lnSpc>
                <a:spcPct val="115000"/>
              </a:lnSpc>
              <a:spcAft>
                <a:spcPts val="0"/>
              </a:spcAft>
              <a:buClrTx/>
              <a:buSzTx/>
              <a:buFont typeface="+mj-lt"/>
              <a:defRPr/>
            </a:pPr>
            <a:endPar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endParaRPr>
          </a:p>
          <a:p>
            <a:pPr algn="just" defTabSz="914400" fontAlgn="base">
              <a:lnSpc>
                <a:spcPct val="115000"/>
              </a:lnSpc>
              <a:spcAft>
                <a:spcPts val="0"/>
              </a:spcAft>
              <a:buClrTx/>
              <a:buSzTx/>
              <a:buFont typeface="+mj-lt"/>
              <a:defRPr/>
            </a:pPr>
            <a:r>
              <a:rPr lang="en-US" sz="1600" noProof="0" dirty="0">
                <a:ln>
                  <a:noFill/>
                </a:ln>
                <a:solidFill>
                  <a:schemeClr val="tx1"/>
                </a:solidFill>
                <a:effectLst/>
                <a:uLnTx/>
                <a:uFillTx/>
                <a:latin typeface="Times New Roman" panose="02020603050405020304" pitchFamily="18" charset="0"/>
                <a:ea typeface="Times New Roman" panose="02020603050405020304" pitchFamily="18" charset="0"/>
                <a:sym typeface="+mn-ea"/>
              </a:rPr>
              <a:t>Ubiquitous computing is a concept in software engineering, hardware engineering and computer science where computing is made to appear anytime and everywhere.  In contrast to desktop computing, ubiquitous computing can occur using any device, in any location, and in any format.</a:t>
            </a:r>
            <a:endPar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endParaRPr>
          </a:p>
          <a:p>
            <a:pPr algn="just" defTabSz="914400" fontAlgn="base">
              <a:lnSpc>
                <a:spcPct val="115000"/>
              </a:lnSpc>
              <a:spcAft>
                <a:spcPts val="0"/>
              </a:spcAft>
              <a:buClrTx/>
              <a:buSzTx/>
              <a:buFont typeface="+mj-lt"/>
              <a:defRPr/>
            </a:pPr>
            <a:endPar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endParaRPr>
          </a:p>
          <a:p>
            <a:pPr algn="just" defTabSz="914400" fontAlgn="base">
              <a:lnSpc>
                <a:spcPct val="115000"/>
              </a:lnSpc>
              <a:spcAft>
                <a:spcPts val="0"/>
              </a:spcAft>
              <a:buClrTx/>
              <a:buSzTx/>
              <a:buFont typeface="+mj-lt"/>
              <a:defRPr/>
            </a:pPr>
            <a:r>
              <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rPr>
              <a:t>Applications include:</a:t>
            </a:r>
            <a:endPar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endParaRPr>
          </a:p>
          <a:p>
            <a:pPr algn="just" defTabSz="914400" fontAlgn="base">
              <a:lnSpc>
                <a:spcPct val="115000"/>
              </a:lnSpc>
              <a:spcAft>
                <a:spcPts val="0"/>
              </a:spcAft>
              <a:buClrTx/>
              <a:buSzTx/>
              <a:buFont typeface="+mj-lt"/>
              <a:defRPr/>
            </a:pPr>
            <a:r>
              <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rPr>
              <a:t>– ubiquitous computing</a:t>
            </a:r>
            <a:endPar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endParaRPr>
          </a:p>
          <a:p>
            <a:pPr algn="just" defTabSz="914400" fontAlgn="base">
              <a:lnSpc>
                <a:spcPct val="115000"/>
              </a:lnSpc>
              <a:spcAft>
                <a:spcPts val="0"/>
              </a:spcAft>
              <a:buClrTx/>
              <a:buSzTx/>
              <a:buFont typeface="+mj-lt"/>
              <a:defRPr/>
            </a:pPr>
            <a:r>
              <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rPr>
              <a:t>– virtual reality</a:t>
            </a:r>
            <a:endPar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endParaRPr>
          </a:p>
          <a:p>
            <a:pPr algn="just" defTabSz="914400" fontAlgn="base">
              <a:lnSpc>
                <a:spcPct val="115000"/>
              </a:lnSpc>
              <a:spcAft>
                <a:spcPts val="0"/>
              </a:spcAft>
              <a:buClrTx/>
              <a:buSzTx/>
              <a:buFont typeface="+mj-lt"/>
              <a:defRPr/>
            </a:pPr>
            <a:r>
              <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rPr>
              <a:t>– augmented reality</a:t>
            </a:r>
            <a:endPar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endParaRPr>
          </a:p>
          <a:p>
            <a:pPr algn="just" defTabSz="914400" fontAlgn="base">
              <a:lnSpc>
                <a:spcPct val="115000"/>
              </a:lnSpc>
              <a:spcAft>
                <a:spcPts val="0"/>
              </a:spcAft>
              <a:buClrTx/>
              <a:buSzTx/>
              <a:buFont typeface="+mj-lt"/>
              <a:defRPr/>
            </a:pPr>
            <a:r>
              <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rPr>
              <a:t>– information visualization.</a:t>
            </a:r>
            <a:endPar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endParaRPr>
          </a:p>
          <a:p>
            <a:pPr algn="just" defTabSz="914400" fontAlgn="base">
              <a:lnSpc>
                <a:spcPct val="115000"/>
              </a:lnSpc>
              <a:spcAft>
                <a:spcPts val="0"/>
              </a:spcAft>
              <a:buClrTx/>
              <a:buSzTx/>
              <a:buFont typeface="+mj-lt"/>
              <a:defRPr/>
            </a:pPr>
            <a:endParaRPr lang="en-US" sz="1600" strike="noStrike" noProof="0" dirty="0">
              <a:ln>
                <a:noFill/>
              </a:ln>
              <a:solidFill>
                <a:schemeClr val="tx1"/>
              </a:solidFill>
              <a:effectLst/>
              <a:uLnTx/>
              <a:uFillTx/>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0" y="209550"/>
            <a:ext cx="8050213" cy="398780"/>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C00000"/>
                </a:solidFill>
                <a:effectLst/>
                <a:uLnTx/>
                <a:uFillTx/>
                <a:latin typeface="+mj-lt"/>
                <a:ea typeface="+mn-ea"/>
                <a:cs typeface="+mn-cs"/>
              </a:rPr>
              <a:t> </a:t>
            </a:r>
            <a:r>
              <a:rPr lang="en-US" sz="2000" b="1" noProof="0" dirty="0">
                <a:ln>
                  <a:noFill/>
                </a:ln>
                <a:solidFill>
                  <a:srgbClr val="C00000"/>
                </a:solidFill>
                <a:effectLst/>
                <a:uLnTx/>
                <a:uFillTx/>
                <a:latin typeface="+mj-lt"/>
                <a:sym typeface="+mn-ea"/>
              </a:rPr>
              <a:t>Design thinking</a:t>
            </a:r>
            <a:endParaRPr kumimoji="0" lang="en-US" sz="2000" b="1" i="0" u="none" strike="noStrike" kern="1200" cap="none" spc="0" normalizeH="0" baseline="0" noProof="0" dirty="0">
              <a:ln>
                <a:noFill/>
              </a:ln>
              <a:solidFill>
                <a:srgbClr val="C00000"/>
              </a:solidFill>
              <a:effectLst/>
              <a:uLnTx/>
              <a:uFillTx/>
              <a:latin typeface="+mj-lt"/>
              <a:ea typeface="+mn-ea"/>
            </a:endParaRPr>
          </a:p>
        </p:txBody>
      </p:sp>
      <p:sp>
        <p:nvSpPr>
          <p:cNvPr id="3" name="Rectangles 2"/>
          <p:cNvSpPr/>
          <p:nvPr/>
        </p:nvSpPr>
        <p:spPr>
          <a:xfrm>
            <a:off x="-76200" y="6699250"/>
            <a:ext cx="9220200" cy="17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4" name="Text Box 3"/>
          <p:cNvSpPr txBox="1"/>
          <p:nvPr/>
        </p:nvSpPr>
        <p:spPr>
          <a:xfrm>
            <a:off x="627380" y="990600"/>
            <a:ext cx="7813040" cy="1476375"/>
          </a:xfrm>
          <a:prstGeom prst="rect">
            <a:avLst/>
          </a:prstGeom>
          <a:noFill/>
        </p:spPr>
        <p:txBody>
          <a:bodyPr wrap="square" rtlCol="0" anchor="t">
            <a:spAutoFit/>
          </a:bodyPr>
          <a:p>
            <a:pPr algn="just"/>
            <a:r>
              <a:rPr lang="en-US"/>
              <a:t>Design thinking is an iterative, non-linear process which focuses on a collaboration between designers and users. It brings innovative solutions to life based on how real users think, feel and behave. This human-centered design process consists of five core stages Empathize, Define, Ideate, Prototype and Test.</a:t>
            </a:r>
            <a:endParaRPr lang="en-US"/>
          </a:p>
        </p:txBody>
      </p:sp>
      <p:pic>
        <p:nvPicPr>
          <p:cNvPr id="101" name="Picture 100"/>
          <p:cNvPicPr/>
          <p:nvPr/>
        </p:nvPicPr>
        <p:blipFill>
          <a:blip r:embed="rId1"/>
          <a:stretch>
            <a:fillRect/>
          </a:stretch>
        </p:blipFill>
        <p:spPr>
          <a:xfrm>
            <a:off x="2830195" y="2225675"/>
            <a:ext cx="5024755" cy="445579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0" y="209550"/>
            <a:ext cx="8050213" cy="398780"/>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C00000"/>
                </a:solidFill>
                <a:effectLst/>
                <a:uLnTx/>
                <a:uFillTx/>
                <a:latin typeface="+mj-lt"/>
                <a:ea typeface="+mn-ea"/>
                <a:cs typeface="+mn-cs"/>
              </a:rPr>
              <a:t> </a:t>
            </a:r>
            <a:r>
              <a:rPr lang="en-US" sz="2000" b="1" noProof="0" dirty="0">
                <a:ln>
                  <a:noFill/>
                </a:ln>
                <a:solidFill>
                  <a:srgbClr val="C00000"/>
                </a:solidFill>
                <a:effectLst/>
                <a:uLnTx/>
                <a:uFillTx/>
                <a:latin typeface="+mj-lt"/>
                <a:sym typeface="+mn-ea"/>
              </a:rPr>
              <a:t>Design thinking</a:t>
            </a:r>
            <a:endParaRPr kumimoji="0" lang="en-US" sz="2000" b="1" i="0" u="none" strike="noStrike" kern="1200" cap="none" spc="0" normalizeH="0" baseline="0" noProof="0" dirty="0">
              <a:ln>
                <a:noFill/>
              </a:ln>
              <a:solidFill>
                <a:srgbClr val="C00000"/>
              </a:solidFill>
              <a:effectLst/>
              <a:uLnTx/>
              <a:uFillTx/>
              <a:latin typeface="+mj-lt"/>
              <a:ea typeface="+mn-ea"/>
            </a:endParaRPr>
          </a:p>
        </p:txBody>
      </p:sp>
      <p:sp>
        <p:nvSpPr>
          <p:cNvPr id="3" name="Rectangles 2"/>
          <p:cNvSpPr/>
          <p:nvPr/>
        </p:nvSpPr>
        <p:spPr>
          <a:xfrm>
            <a:off x="-76200" y="6699250"/>
            <a:ext cx="9220200" cy="17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4" name="Text Box 3"/>
          <p:cNvSpPr txBox="1"/>
          <p:nvPr/>
        </p:nvSpPr>
        <p:spPr>
          <a:xfrm>
            <a:off x="627380" y="990600"/>
            <a:ext cx="7813040" cy="3692525"/>
          </a:xfrm>
          <a:prstGeom prst="rect">
            <a:avLst/>
          </a:prstGeom>
          <a:noFill/>
        </p:spPr>
        <p:txBody>
          <a:bodyPr wrap="square" rtlCol="0" anchor="t">
            <a:spAutoFit/>
          </a:bodyPr>
          <a:p>
            <a:pPr algn="just"/>
            <a:r>
              <a:rPr lang="en-US"/>
              <a:t>What are the 5 Stages of the Design Thinking Process</a:t>
            </a:r>
            <a:endParaRPr lang="en-US"/>
          </a:p>
          <a:p>
            <a:pPr algn="just"/>
            <a:endParaRPr lang="en-US"/>
          </a:p>
          <a:p>
            <a:pPr algn="just"/>
            <a:r>
              <a:rPr lang="en-US"/>
              <a:t>The five stages of design thinking, according to the d.school, are:</a:t>
            </a:r>
            <a:endParaRPr lang="en-US"/>
          </a:p>
          <a:p>
            <a:pPr algn="just"/>
            <a:endParaRPr lang="en-US"/>
          </a:p>
          <a:p>
            <a:pPr marL="285750" indent="-285750" algn="just">
              <a:buFont typeface="Arial" panose="020B0604020202020204" pitchFamily="34" charset="0"/>
              <a:buChar char="•"/>
            </a:pPr>
            <a:r>
              <a:rPr lang="en-US"/>
              <a:t>Empathize: research your users' needs.</a:t>
            </a:r>
            <a:endParaRPr lang="en-US"/>
          </a:p>
          <a:p>
            <a:pPr marL="285750" indent="-285750" algn="just">
              <a:buFont typeface="Arial" panose="020B0604020202020204" pitchFamily="34" charset="0"/>
              <a:buChar char="•"/>
            </a:pPr>
            <a:endParaRPr lang="en-US"/>
          </a:p>
          <a:p>
            <a:pPr marL="285750" indent="-285750" algn="just">
              <a:buFont typeface="Arial" panose="020B0604020202020204" pitchFamily="34" charset="0"/>
              <a:buChar char="•"/>
            </a:pPr>
            <a:r>
              <a:rPr lang="en-US"/>
              <a:t>Define: state your users' needs and problems.</a:t>
            </a:r>
            <a:endParaRPr lang="en-US"/>
          </a:p>
          <a:p>
            <a:pPr marL="285750" indent="-285750" algn="just">
              <a:buFont typeface="Arial" panose="020B0604020202020204" pitchFamily="34" charset="0"/>
              <a:buChar char="•"/>
            </a:pPr>
            <a:endParaRPr lang="en-US"/>
          </a:p>
          <a:p>
            <a:pPr marL="285750" indent="-285750" algn="just">
              <a:buFont typeface="Arial" panose="020B0604020202020204" pitchFamily="34" charset="0"/>
              <a:buChar char="•"/>
            </a:pPr>
            <a:r>
              <a:rPr lang="en-US"/>
              <a:t>Ideate: challenge assumptions and create ideas.</a:t>
            </a:r>
            <a:endParaRPr lang="en-US"/>
          </a:p>
          <a:p>
            <a:pPr marL="285750" indent="-285750" algn="just">
              <a:buFont typeface="Arial" panose="020B0604020202020204" pitchFamily="34" charset="0"/>
              <a:buChar char="•"/>
            </a:pPr>
            <a:endParaRPr lang="en-US"/>
          </a:p>
          <a:p>
            <a:pPr marL="285750" indent="-285750" algn="just">
              <a:buFont typeface="Arial" panose="020B0604020202020204" pitchFamily="34" charset="0"/>
              <a:buChar char="•"/>
            </a:pPr>
            <a:r>
              <a:rPr lang="en-US"/>
              <a:t>Prototype: start to create solutions.</a:t>
            </a:r>
            <a:endParaRPr lang="en-US"/>
          </a:p>
          <a:p>
            <a:pPr marL="285750" indent="-285750" algn="just">
              <a:buFont typeface="Arial" panose="020B0604020202020204" pitchFamily="34" charset="0"/>
              <a:buChar char="•"/>
            </a:pPr>
            <a:endParaRPr lang="en-US"/>
          </a:p>
          <a:p>
            <a:pPr marL="285750" indent="-285750" algn="just">
              <a:buFont typeface="Arial" panose="020B0604020202020204" pitchFamily="34" charset="0"/>
              <a:buChar char="•"/>
            </a:pPr>
            <a:r>
              <a:rPr lang="en-US"/>
              <a:t>Test: try your solutions out.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0" y="209550"/>
            <a:ext cx="8050213" cy="398780"/>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C00000"/>
                </a:solidFill>
                <a:effectLst/>
                <a:uLnTx/>
                <a:uFillTx/>
                <a:latin typeface="+mj-lt"/>
                <a:ea typeface="+mn-ea"/>
                <a:cs typeface="+mn-cs"/>
              </a:rPr>
              <a:t> </a:t>
            </a:r>
            <a:r>
              <a:rPr lang="en-US" sz="2000" b="1" noProof="0" dirty="0">
                <a:ln>
                  <a:noFill/>
                </a:ln>
                <a:solidFill>
                  <a:srgbClr val="C00000"/>
                </a:solidFill>
                <a:effectLst/>
                <a:uLnTx/>
                <a:uFillTx/>
                <a:latin typeface="+mj-lt"/>
                <a:sym typeface="+mn-ea"/>
              </a:rPr>
              <a:t>Design thinking</a:t>
            </a:r>
            <a:endParaRPr kumimoji="0" lang="en-US" sz="2000" b="1" i="0" u="none" strike="noStrike" kern="1200" cap="none" spc="0" normalizeH="0" baseline="0" noProof="0" dirty="0">
              <a:ln>
                <a:noFill/>
              </a:ln>
              <a:solidFill>
                <a:srgbClr val="C00000"/>
              </a:solidFill>
              <a:effectLst/>
              <a:uLnTx/>
              <a:uFillTx/>
              <a:latin typeface="+mj-lt"/>
              <a:ea typeface="+mn-ea"/>
            </a:endParaRPr>
          </a:p>
        </p:txBody>
      </p:sp>
      <p:sp>
        <p:nvSpPr>
          <p:cNvPr id="3" name="Rectangles 2"/>
          <p:cNvSpPr/>
          <p:nvPr/>
        </p:nvSpPr>
        <p:spPr>
          <a:xfrm>
            <a:off x="-76200" y="6699250"/>
            <a:ext cx="9220200" cy="17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4" name="Text Box 3"/>
          <p:cNvSpPr txBox="1"/>
          <p:nvPr/>
        </p:nvSpPr>
        <p:spPr>
          <a:xfrm>
            <a:off x="627380" y="990600"/>
            <a:ext cx="7813040" cy="368300"/>
          </a:xfrm>
          <a:prstGeom prst="rect">
            <a:avLst/>
          </a:prstGeom>
          <a:noFill/>
        </p:spPr>
        <p:txBody>
          <a:bodyPr wrap="square" rtlCol="0" anchor="t">
            <a:spAutoFit/>
          </a:bodyPr>
          <a:p>
            <a:pPr algn="just"/>
            <a:r>
              <a:rPr lang="en-US"/>
              <a:t>Stage 1: Empathize—Research Your Users' Needs</a:t>
            </a:r>
            <a:endParaRPr lang="en-US"/>
          </a:p>
        </p:txBody>
      </p:sp>
      <p:pic>
        <p:nvPicPr>
          <p:cNvPr id="102" name="Picture 101"/>
          <p:cNvPicPr/>
          <p:nvPr/>
        </p:nvPicPr>
        <p:blipFill>
          <a:blip r:embed="rId1"/>
          <a:stretch>
            <a:fillRect/>
          </a:stretch>
        </p:blipFill>
        <p:spPr>
          <a:xfrm>
            <a:off x="1447800" y="1447800"/>
            <a:ext cx="4643755" cy="3197860"/>
          </a:xfrm>
          <a:prstGeom prst="rect">
            <a:avLst/>
          </a:prstGeom>
          <a:noFill/>
          <a:ln w="9525">
            <a:noFill/>
          </a:ln>
        </p:spPr>
      </p:pic>
      <p:sp>
        <p:nvSpPr>
          <p:cNvPr id="5" name="Text Box 4"/>
          <p:cNvSpPr txBox="1"/>
          <p:nvPr/>
        </p:nvSpPr>
        <p:spPr>
          <a:xfrm>
            <a:off x="368935" y="4933950"/>
            <a:ext cx="8412480" cy="1753235"/>
          </a:xfrm>
          <a:prstGeom prst="rect">
            <a:avLst/>
          </a:prstGeom>
          <a:noFill/>
        </p:spPr>
        <p:txBody>
          <a:bodyPr wrap="square" rtlCol="0" anchor="t">
            <a:spAutoFit/>
          </a:bodyPr>
          <a:p>
            <a:pPr algn="just"/>
            <a:r>
              <a:rPr lang="en-US"/>
              <a:t>Empathize: the first Empathize: the first phase of design thinking, where you gain real insight into users and their needs.</a:t>
            </a:r>
            <a:endParaRPr lang="en-US"/>
          </a:p>
          <a:p>
            <a:pPr algn="just"/>
            <a:endParaRPr lang="en-US"/>
          </a:p>
          <a:p>
            <a:pPr algn="just"/>
            <a:r>
              <a:rPr lang="en-US"/>
              <a:t>Empathy is crucial to problem solving and a human-centered design process as it allows design thinkers to set aside their own assumptions about the world and gain real insight into users and their needs.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0" y="209550"/>
            <a:ext cx="8050213" cy="398780"/>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C00000"/>
                </a:solidFill>
                <a:effectLst/>
                <a:uLnTx/>
                <a:uFillTx/>
                <a:latin typeface="+mj-lt"/>
                <a:ea typeface="+mn-ea"/>
                <a:cs typeface="+mn-cs"/>
              </a:rPr>
              <a:t> </a:t>
            </a:r>
            <a:r>
              <a:rPr lang="en-US" sz="2000" b="1" noProof="0" dirty="0">
                <a:ln>
                  <a:noFill/>
                </a:ln>
                <a:solidFill>
                  <a:srgbClr val="C00000"/>
                </a:solidFill>
                <a:effectLst/>
                <a:uLnTx/>
                <a:uFillTx/>
                <a:latin typeface="+mj-lt"/>
                <a:sym typeface="+mn-ea"/>
              </a:rPr>
              <a:t>Design thinking</a:t>
            </a:r>
            <a:endParaRPr kumimoji="0" lang="en-US" sz="2000" b="1" i="0" u="none" strike="noStrike" kern="1200" cap="none" spc="0" normalizeH="0" baseline="0" noProof="0" dirty="0">
              <a:ln>
                <a:noFill/>
              </a:ln>
              <a:solidFill>
                <a:srgbClr val="C00000"/>
              </a:solidFill>
              <a:effectLst/>
              <a:uLnTx/>
              <a:uFillTx/>
              <a:latin typeface="+mj-lt"/>
              <a:ea typeface="+mn-ea"/>
            </a:endParaRPr>
          </a:p>
        </p:txBody>
      </p:sp>
      <p:sp>
        <p:nvSpPr>
          <p:cNvPr id="3" name="Rectangles 2"/>
          <p:cNvSpPr/>
          <p:nvPr/>
        </p:nvSpPr>
        <p:spPr>
          <a:xfrm>
            <a:off x="-76200" y="6699250"/>
            <a:ext cx="9220200" cy="17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5" name="Text Box 4"/>
          <p:cNvSpPr txBox="1"/>
          <p:nvPr/>
        </p:nvSpPr>
        <p:spPr>
          <a:xfrm>
            <a:off x="685800" y="838200"/>
            <a:ext cx="7291070" cy="368300"/>
          </a:xfrm>
          <a:prstGeom prst="rect">
            <a:avLst/>
          </a:prstGeom>
          <a:noFill/>
        </p:spPr>
        <p:txBody>
          <a:bodyPr wrap="square" rtlCol="0" anchor="t">
            <a:spAutoFit/>
          </a:bodyPr>
          <a:p>
            <a:r>
              <a:rPr lang="en-US"/>
              <a:t>Stage 2: Define—State Your Users' Needs and Problems</a:t>
            </a:r>
            <a:endParaRPr lang="en-US"/>
          </a:p>
        </p:txBody>
      </p:sp>
      <p:pic>
        <p:nvPicPr>
          <p:cNvPr id="103" name="Picture 102"/>
          <p:cNvPicPr/>
          <p:nvPr/>
        </p:nvPicPr>
        <p:blipFill>
          <a:blip r:embed="rId1"/>
          <a:stretch>
            <a:fillRect/>
          </a:stretch>
        </p:blipFill>
        <p:spPr>
          <a:xfrm>
            <a:off x="5105400" y="1206500"/>
            <a:ext cx="3374390" cy="2296160"/>
          </a:xfrm>
          <a:prstGeom prst="rect">
            <a:avLst/>
          </a:prstGeom>
          <a:noFill/>
          <a:ln w="9525">
            <a:noFill/>
          </a:ln>
        </p:spPr>
      </p:pic>
      <p:sp>
        <p:nvSpPr>
          <p:cNvPr id="6" name="Text Box 5"/>
          <p:cNvSpPr txBox="1"/>
          <p:nvPr/>
        </p:nvSpPr>
        <p:spPr>
          <a:xfrm>
            <a:off x="232410" y="3581400"/>
            <a:ext cx="8790305" cy="3138170"/>
          </a:xfrm>
          <a:prstGeom prst="rect">
            <a:avLst/>
          </a:prstGeom>
          <a:noFill/>
        </p:spPr>
        <p:txBody>
          <a:bodyPr wrap="square" rtlCol="0" anchor="t">
            <a:spAutoFit/>
          </a:bodyPr>
          <a:p>
            <a:pPr algn="just"/>
            <a:r>
              <a:rPr lang="en-US"/>
              <a:t>Define: the second phase of design thinking, where you define the problem statement in a human-centered manner.</a:t>
            </a:r>
            <a:endParaRPr lang="en-US"/>
          </a:p>
          <a:p>
            <a:pPr algn="just"/>
            <a:r>
              <a:rPr lang="en-US"/>
              <a:t>Defining the problem and problem statement must be done in a human-centered manner.</a:t>
            </a:r>
            <a:endParaRPr lang="en-US"/>
          </a:p>
          <a:p>
            <a:pPr algn="just"/>
            <a:endParaRPr lang="en-US"/>
          </a:p>
          <a:p>
            <a:pPr algn="just"/>
            <a:r>
              <a:rPr lang="en-US"/>
              <a:t>For example, you should not define the problem as your own wish or need of the company: “We need to increase our food-product market share among young teenage girls by 5%.”</a:t>
            </a:r>
            <a:endParaRPr lang="en-US"/>
          </a:p>
          <a:p>
            <a:pPr algn="just"/>
            <a:endParaRPr lang="en-US"/>
          </a:p>
          <a:p>
            <a:pPr algn="just"/>
            <a:r>
              <a:rPr lang="en-US"/>
              <a:t>You should pitch the problem statement from your perception of the users’ needs: “Teenage girls need to eat nutritious food in order to thrive, be healthy and grow.”</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0" y="209550"/>
            <a:ext cx="8050213" cy="398780"/>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C00000"/>
                </a:solidFill>
                <a:effectLst/>
                <a:uLnTx/>
                <a:uFillTx/>
                <a:latin typeface="+mj-lt"/>
                <a:ea typeface="+mn-ea"/>
                <a:cs typeface="+mn-cs"/>
              </a:rPr>
              <a:t> </a:t>
            </a:r>
            <a:r>
              <a:rPr lang="en-US" sz="2000" b="1" noProof="0" dirty="0">
                <a:ln>
                  <a:noFill/>
                </a:ln>
                <a:solidFill>
                  <a:srgbClr val="C00000"/>
                </a:solidFill>
                <a:effectLst/>
                <a:uLnTx/>
                <a:uFillTx/>
                <a:latin typeface="+mj-lt"/>
                <a:sym typeface="+mn-ea"/>
              </a:rPr>
              <a:t>Design thinking</a:t>
            </a:r>
            <a:endParaRPr kumimoji="0" lang="en-US" sz="2000" b="1" i="0" u="none" strike="noStrike" kern="1200" cap="none" spc="0" normalizeH="0" baseline="0" noProof="0" dirty="0">
              <a:ln>
                <a:noFill/>
              </a:ln>
              <a:solidFill>
                <a:srgbClr val="C00000"/>
              </a:solidFill>
              <a:effectLst/>
              <a:uLnTx/>
              <a:uFillTx/>
              <a:latin typeface="+mj-lt"/>
              <a:ea typeface="+mn-ea"/>
            </a:endParaRPr>
          </a:p>
        </p:txBody>
      </p:sp>
      <p:sp>
        <p:nvSpPr>
          <p:cNvPr id="3" name="Rectangles 2"/>
          <p:cNvSpPr/>
          <p:nvPr/>
        </p:nvSpPr>
        <p:spPr>
          <a:xfrm>
            <a:off x="-76200" y="6699250"/>
            <a:ext cx="9220200" cy="17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5" name="Text Box 4"/>
          <p:cNvSpPr txBox="1"/>
          <p:nvPr/>
        </p:nvSpPr>
        <p:spPr>
          <a:xfrm>
            <a:off x="762000" y="838200"/>
            <a:ext cx="7402830" cy="368300"/>
          </a:xfrm>
          <a:prstGeom prst="rect">
            <a:avLst/>
          </a:prstGeom>
          <a:noFill/>
        </p:spPr>
        <p:txBody>
          <a:bodyPr wrap="square" rtlCol="0" anchor="t">
            <a:spAutoFit/>
          </a:bodyPr>
          <a:p>
            <a:r>
              <a:rPr lang="en-US"/>
              <a:t>Stage 3: Ideate—Challenge Assumptions and Create Ideas</a:t>
            </a:r>
            <a:endParaRPr lang="en-US"/>
          </a:p>
        </p:txBody>
      </p:sp>
      <p:pic>
        <p:nvPicPr>
          <p:cNvPr id="104" name="Picture 103"/>
          <p:cNvPicPr/>
          <p:nvPr/>
        </p:nvPicPr>
        <p:blipFill>
          <a:blip r:embed="rId1"/>
          <a:stretch>
            <a:fillRect/>
          </a:stretch>
        </p:blipFill>
        <p:spPr>
          <a:xfrm>
            <a:off x="1981200" y="1219200"/>
            <a:ext cx="5275580" cy="2874645"/>
          </a:xfrm>
          <a:prstGeom prst="rect">
            <a:avLst/>
          </a:prstGeom>
          <a:noFill/>
          <a:ln w="9525">
            <a:noFill/>
          </a:ln>
        </p:spPr>
      </p:pic>
      <p:sp>
        <p:nvSpPr>
          <p:cNvPr id="6" name="Text Box 5"/>
          <p:cNvSpPr txBox="1"/>
          <p:nvPr/>
        </p:nvSpPr>
        <p:spPr>
          <a:xfrm>
            <a:off x="381000" y="4267200"/>
            <a:ext cx="8137525" cy="1476375"/>
          </a:xfrm>
          <a:prstGeom prst="rect">
            <a:avLst/>
          </a:prstGeom>
          <a:noFill/>
        </p:spPr>
        <p:txBody>
          <a:bodyPr wrap="square" rtlCol="0" anchor="t">
            <a:spAutoFit/>
          </a:bodyPr>
          <a:p>
            <a:pPr algn="just"/>
            <a:r>
              <a:rPr lang="en-US"/>
              <a:t>Ideate: the third phase of design thinking, where you identify innovative solutions to the problem statement you’ve created.</a:t>
            </a:r>
            <a:endParaRPr lang="en-US"/>
          </a:p>
          <a:p>
            <a:pPr algn="just"/>
            <a:endParaRPr lang="en-US"/>
          </a:p>
          <a:p>
            <a:pPr algn="just"/>
            <a:r>
              <a:rPr lang="en-US"/>
              <a:t>look at the problem from different perspectives and ideate innovative solutions to your problem statement.</a:t>
            </a:r>
            <a:endParaRPr lang="en-US"/>
          </a:p>
        </p:txBody>
      </p:sp>
    </p:spTree>
  </p:cSld>
  <p:clrMapOvr>
    <a:masterClrMapping/>
  </p:clrMapOvr>
</p:sld>
</file>

<file path=ppt/theme/theme1.xml><?xml version="1.0" encoding="utf-8"?>
<a:theme xmlns:a="http://schemas.openxmlformats.org/drawingml/2006/main" name="SIT_ET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SIT_ETC Templet for the PPT</Template>
  <TotalTime>0</TotalTime>
  <Words>7712</Words>
  <Application>WPS Presentation</Application>
  <PresentationFormat>On-screen Show (4:3)</PresentationFormat>
  <Paragraphs>147</Paragraphs>
  <Slides>19</Slides>
  <Notes>29</Notes>
  <HiddenSlides>0</HiddenSlides>
  <MMClips>1</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19</vt:i4>
      </vt:variant>
    </vt:vector>
  </HeadingPairs>
  <TitlesOfParts>
    <vt:vector size="30" baseType="lpstr">
      <vt:lpstr>Arial</vt:lpstr>
      <vt:lpstr>SimSun</vt:lpstr>
      <vt:lpstr>Wingdings</vt:lpstr>
      <vt:lpstr>Calibri</vt:lpstr>
      <vt:lpstr>Calibri Light</vt:lpstr>
      <vt:lpstr>Times New Roman</vt:lpstr>
      <vt:lpstr>Microsoft YaHei</vt:lpstr>
      <vt:lpstr>Arial Unicode MS</vt:lpstr>
      <vt:lpstr>Bell MT</vt:lpstr>
      <vt:lpstr>SIT_ETC</vt:lpstr>
      <vt:lpstr>Custom Design</vt:lpstr>
      <vt:lpstr>PowerPoint 演示文稿</vt:lpstr>
      <vt:lpstr>PowerPoint 演示文稿</vt:lpstr>
      <vt:lpstr>UNIT 6: HCI -FUTURE TRENDS</vt:lpstr>
      <vt:lpstr>ubiquitous computing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DSMANTRI</dc:creator>
  <cp:lastModifiedBy>DDR</cp:lastModifiedBy>
  <cp:revision>1480</cp:revision>
  <dcterms:created xsi:type="dcterms:W3CDTF">2023-08-11T04:36:00Z</dcterms:created>
  <dcterms:modified xsi:type="dcterms:W3CDTF">2023-11-05T12:38:56Z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ICV">
    <vt:lpwstr>180067521CB34AE7A7D7EA49D313095E_12</vt:lpwstr>
  </property>
  <property fmtid="{D5CDD505-2E9C-101B-9397-08002B2CF9AE}" pid="4" name="KSOProductBuildVer">
    <vt:lpwstr>1033-12.2.0.13266</vt:lpwstr>
  </property>
</Properties>
</file>