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75524-EBEF-9D4E-B5B0-68F7F0EB3B30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F06C5B12-D83B-F049-B224-783612F15461}">
      <dgm:prSet phldrT="[Text]" custT="1"/>
      <dgm:spPr/>
      <dgm:t>
        <a:bodyPr/>
        <a:lstStyle/>
        <a:p>
          <a:r>
            <a:rPr lang="en-GB" sz="1000" dirty="0"/>
            <a:t>Projection in two Camera</a:t>
          </a:r>
        </a:p>
      </dgm:t>
    </dgm:pt>
    <dgm:pt modelId="{0B3B269D-960A-3641-9E7E-FE5B96ACE43F}" type="parTrans" cxnId="{C427E003-7E80-F241-917D-3BF947C0FD04}">
      <dgm:prSet/>
      <dgm:spPr/>
      <dgm:t>
        <a:bodyPr/>
        <a:lstStyle/>
        <a:p>
          <a:endParaRPr lang="en-GB"/>
        </a:p>
      </dgm:t>
    </dgm:pt>
    <dgm:pt modelId="{823B5DB6-3F50-E347-B37E-F8F00A557AB0}" type="sibTrans" cxnId="{C427E003-7E80-F241-917D-3BF947C0FD04}">
      <dgm:prSet/>
      <dgm:spPr/>
      <dgm:t>
        <a:bodyPr/>
        <a:lstStyle/>
        <a:p>
          <a:endParaRPr lang="en-GB"/>
        </a:p>
      </dgm:t>
    </dgm:pt>
    <dgm:pt modelId="{58F2F206-44BC-5746-A965-B039F9B48E94}" type="pres">
      <dgm:prSet presAssocID="{AB075524-EBEF-9D4E-B5B0-68F7F0EB3B30}" presName="Name0" presStyleCnt="0">
        <dgm:presLayoutVars>
          <dgm:dir/>
          <dgm:animLvl val="lvl"/>
          <dgm:resizeHandles val="exact"/>
        </dgm:presLayoutVars>
      </dgm:prSet>
      <dgm:spPr/>
    </dgm:pt>
    <dgm:pt modelId="{354B0B1D-4EB0-ED40-A82D-A7E3DCCB3B09}" type="pres">
      <dgm:prSet presAssocID="{AB075524-EBEF-9D4E-B5B0-68F7F0EB3B30}" presName="dummy" presStyleCnt="0"/>
      <dgm:spPr/>
    </dgm:pt>
    <dgm:pt modelId="{4DBF0712-B324-F345-8F31-66F9C62C196F}" type="pres">
      <dgm:prSet presAssocID="{AB075524-EBEF-9D4E-B5B0-68F7F0EB3B30}" presName="linH" presStyleCnt="0"/>
      <dgm:spPr/>
    </dgm:pt>
    <dgm:pt modelId="{65C360FF-BFAD-7642-BBA8-D10B95C28EBB}" type="pres">
      <dgm:prSet presAssocID="{AB075524-EBEF-9D4E-B5B0-68F7F0EB3B30}" presName="padding1" presStyleCnt="0"/>
      <dgm:spPr/>
    </dgm:pt>
    <dgm:pt modelId="{9C57F956-45C0-D348-992A-50EC684F48E7}" type="pres">
      <dgm:prSet presAssocID="{F06C5B12-D83B-F049-B224-783612F15461}" presName="linV" presStyleCnt="0"/>
      <dgm:spPr/>
    </dgm:pt>
    <dgm:pt modelId="{0D9F5ADC-7D91-854E-ABAB-E9270A2F44E1}" type="pres">
      <dgm:prSet presAssocID="{F06C5B12-D83B-F049-B224-783612F15461}" presName="spVertical1" presStyleCnt="0"/>
      <dgm:spPr/>
    </dgm:pt>
    <dgm:pt modelId="{2D48EF06-A630-AC4D-BD64-0532BC750483}" type="pres">
      <dgm:prSet presAssocID="{F06C5B12-D83B-F049-B224-783612F15461}" presName="parTx" presStyleLbl="revTx" presStyleIdx="0" presStyleCnt="1" custScaleX="268437">
        <dgm:presLayoutVars>
          <dgm:chMax val="0"/>
          <dgm:chPref val="0"/>
          <dgm:bulletEnabled val="1"/>
        </dgm:presLayoutVars>
      </dgm:prSet>
      <dgm:spPr/>
    </dgm:pt>
    <dgm:pt modelId="{CF87084B-2093-8B4A-BCAB-A7D2782F36D6}" type="pres">
      <dgm:prSet presAssocID="{F06C5B12-D83B-F049-B224-783612F15461}" presName="spVertical2" presStyleCnt="0"/>
      <dgm:spPr/>
    </dgm:pt>
    <dgm:pt modelId="{3B3F0295-0C0A-3E47-8A6A-BE6867CDF83A}" type="pres">
      <dgm:prSet presAssocID="{F06C5B12-D83B-F049-B224-783612F15461}" presName="spVertical3" presStyleCnt="0"/>
      <dgm:spPr/>
    </dgm:pt>
    <dgm:pt modelId="{A08B1FCA-1FAF-874F-8D03-ECB2565EF2F8}" type="pres">
      <dgm:prSet presAssocID="{AB075524-EBEF-9D4E-B5B0-68F7F0EB3B30}" presName="padding2" presStyleCnt="0"/>
      <dgm:spPr/>
    </dgm:pt>
    <dgm:pt modelId="{A7C5C4DC-9924-0549-9CBE-C0C51D1D8CD4}" type="pres">
      <dgm:prSet presAssocID="{AB075524-EBEF-9D4E-B5B0-68F7F0EB3B30}" presName="negArrow" presStyleCnt="0"/>
      <dgm:spPr/>
    </dgm:pt>
    <dgm:pt modelId="{156CC00E-957A-364F-A6E4-7C70F25F9A9E}" type="pres">
      <dgm:prSet presAssocID="{AB075524-EBEF-9D4E-B5B0-68F7F0EB3B30}" presName="backgroundArrow" presStyleLbl="node1" presStyleIdx="0" presStyleCnt="1"/>
      <dgm:spPr/>
    </dgm:pt>
  </dgm:ptLst>
  <dgm:cxnLst>
    <dgm:cxn modelId="{C427E003-7E80-F241-917D-3BF947C0FD04}" srcId="{AB075524-EBEF-9D4E-B5B0-68F7F0EB3B30}" destId="{F06C5B12-D83B-F049-B224-783612F15461}" srcOrd="0" destOrd="0" parTransId="{0B3B269D-960A-3641-9E7E-FE5B96ACE43F}" sibTransId="{823B5DB6-3F50-E347-B37E-F8F00A557AB0}"/>
    <dgm:cxn modelId="{3B3E390E-187F-3243-B6C7-774E73701AD6}" type="presOf" srcId="{F06C5B12-D83B-F049-B224-783612F15461}" destId="{2D48EF06-A630-AC4D-BD64-0532BC750483}" srcOrd="0" destOrd="0" presId="urn:microsoft.com/office/officeart/2005/8/layout/hProcess3"/>
    <dgm:cxn modelId="{CC9DBE80-8919-AD4F-833B-726FEA64F85E}" type="presOf" srcId="{AB075524-EBEF-9D4E-B5B0-68F7F0EB3B30}" destId="{58F2F206-44BC-5746-A965-B039F9B48E94}" srcOrd="0" destOrd="0" presId="urn:microsoft.com/office/officeart/2005/8/layout/hProcess3"/>
    <dgm:cxn modelId="{72891E9B-F282-1843-8F92-7D3509769E25}" type="presParOf" srcId="{58F2F206-44BC-5746-A965-B039F9B48E94}" destId="{354B0B1D-4EB0-ED40-A82D-A7E3DCCB3B09}" srcOrd="0" destOrd="0" presId="urn:microsoft.com/office/officeart/2005/8/layout/hProcess3"/>
    <dgm:cxn modelId="{8B4206AD-F789-A14D-9873-7262E96E37BF}" type="presParOf" srcId="{58F2F206-44BC-5746-A965-B039F9B48E94}" destId="{4DBF0712-B324-F345-8F31-66F9C62C196F}" srcOrd="1" destOrd="0" presId="urn:microsoft.com/office/officeart/2005/8/layout/hProcess3"/>
    <dgm:cxn modelId="{1334B43F-EC47-1048-A2E0-C1176B966DCE}" type="presParOf" srcId="{4DBF0712-B324-F345-8F31-66F9C62C196F}" destId="{65C360FF-BFAD-7642-BBA8-D10B95C28EBB}" srcOrd="0" destOrd="0" presId="urn:microsoft.com/office/officeart/2005/8/layout/hProcess3"/>
    <dgm:cxn modelId="{B9CC0B9E-CE82-1D49-8ED4-28748DD629C7}" type="presParOf" srcId="{4DBF0712-B324-F345-8F31-66F9C62C196F}" destId="{9C57F956-45C0-D348-992A-50EC684F48E7}" srcOrd="1" destOrd="0" presId="urn:microsoft.com/office/officeart/2005/8/layout/hProcess3"/>
    <dgm:cxn modelId="{4AA55644-D1D6-184F-93FA-AD4A0F1193A6}" type="presParOf" srcId="{9C57F956-45C0-D348-992A-50EC684F48E7}" destId="{0D9F5ADC-7D91-854E-ABAB-E9270A2F44E1}" srcOrd="0" destOrd="0" presId="urn:microsoft.com/office/officeart/2005/8/layout/hProcess3"/>
    <dgm:cxn modelId="{2B8484A2-A5B4-E14A-A9C4-192F9634A800}" type="presParOf" srcId="{9C57F956-45C0-D348-992A-50EC684F48E7}" destId="{2D48EF06-A630-AC4D-BD64-0532BC750483}" srcOrd="1" destOrd="0" presId="urn:microsoft.com/office/officeart/2005/8/layout/hProcess3"/>
    <dgm:cxn modelId="{738674EA-8D0A-654A-8A3A-16C4FBA887C7}" type="presParOf" srcId="{9C57F956-45C0-D348-992A-50EC684F48E7}" destId="{CF87084B-2093-8B4A-BCAB-A7D2782F36D6}" srcOrd="2" destOrd="0" presId="urn:microsoft.com/office/officeart/2005/8/layout/hProcess3"/>
    <dgm:cxn modelId="{4F242459-4304-CC45-B7A2-035A1EEC3B10}" type="presParOf" srcId="{9C57F956-45C0-D348-992A-50EC684F48E7}" destId="{3B3F0295-0C0A-3E47-8A6A-BE6867CDF83A}" srcOrd="3" destOrd="0" presId="urn:microsoft.com/office/officeart/2005/8/layout/hProcess3"/>
    <dgm:cxn modelId="{A2EEFE06-20CF-804D-9E52-69FA62560C28}" type="presParOf" srcId="{4DBF0712-B324-F345-8F31-66F9C62C196F}" destId="{A08B1FCA-1FAF-874F-8D03-ECB2565EF2F8}" srcOrd="2" destOrd="0" presId="urn:microsoft.com/office/officeart/2005/8/layout/hProcess3"/>
    <dgm:cxn modelId="{FDA48E73-D051-B143-A3CD-0EB426C62705}" type="presParOf" srcId="{4DBF0712-B324-F345-8F31-66F9C62C196F}" destId="{A7C5C4DC-9924-0549-9CBE-C0C51D1D8CD4}" srcOrd="3" destOrd="0" presId="urn:microsoft.com/office/officeart/2005/8/layout/hProcess3"/>
    <dgm:cxn modelId="{5B133BBB-5796-4D45-BF6F-90E979771251}" type="presParOf" srcId="{4DBF0712-B324-F345-8F31-66F9C62C196F}" destId="{156CC00E-957A-364F-A6E4-7C70F25F9A9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CC00E-957A-364F-A6E4-7C70F25F9A9E}">
      <dsp:nvSpPr>
        <dsp:cNvPr id="0" name=""/>
        <dsp:cNvSpPr/>
      </dsp:nvSpPr>
      <dsp:spPr>
        <a:xfrm>
          <a:off x="0" y="18599"/>
          <a:ext cx="1304799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8EF06-A630-AC4D-BD64-0532BC750483}">
      <dsp:nvSpPr>
        <dsp:cNvPr id="0" name=""/>
        <dsp:cNvSpPr/>
      </dsp:nvSpPr>
      <dsp:spPr>
        <a:xfrm>
          <a:off x="105421" y="504600"/>
          <a:ext cx="1068897" cy="9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Projection in two Camera</a:t>
          </a:r>
        </a:p>
      </dsp:txBody>
      <dsp:txXfrm>
        <a:off x="105421" y="504600"/>
        <a:ext cx="1068897" cy="97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ov"/><Relationship Id="rId7" Type="http://schemas.openxmlformats.org/officeDocument/2006/relationships/image" Target="../media/image7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ov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9044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</a:t>
            </a:r>
            <a:r>
              <a:rPr lang="en-US" altLang="zh-CN" sz="3000" dirty="0"/>
              <a:t>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143000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.1 Projection</a:t>
            </a:r>
            <a:r>
              <a:rPr lang="zh-CN" altLang="en-US" sz="1800" spc="-5" dirty="0">
                <a:latin typeface="Arial"/>
                <a:cs typeface="Arial"/>
              </a:rPr>
              <a:t> </a:t>
            </a:r>
            <a:r>
              <a:rPr lang="en-US" altLang="zh-CN" sz="1800" spc="-5" dirty="0">
                <a:latin typeface="Arial"/>
                <a:cs typeface="Arial"/>
              </a:rPr>
              <a:t>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3C0286F-10F7-12D4-D75D-725E6F0CAFB8}"/>
              </a:ext>
            </a:extLst>
          </p:cNvPr>
          <p:cNvSpPr txBox="1"/>
          <p:nvPr/>
        </p:nvSpPr>
        <p:spPr>
          <a:xfrm>
            <a:off x="990599" y="2438400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.2 </a:t>
            </a:r>
            <a:r>
              <a:rPr lang="en-US" sz="1800" spc="-5" dirty="0" err="1">
                <a:latin typeface="Arial"/>
                <a:cs typeface="Arial"/>
              </a:rPr>
              <a:t>CrossOp</a:t>
            </a:r>
            <a:r>
              <a:rPr lang="en-US" sz="1800" spc="-5" dirty="0">
                <a:latin typeface="Arial"/>
                <a:cs typeface="Arial"/>
              </a:rPr>
              <a:t> and verify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A5ADAFD-EE9E-6395-591B-2B2721A6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848022"/>
            <a:ext cx="3746500" cy="469900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CD4A2DA2-58AC-0766-6B15-392045F9FC36}"/>
              </a:ext>
            </a:extLst>
          </p:cNvPr>
          <p:cNvSpPr txBox="1"/>
          <p:nvPr/>
        </p:nvSpPr>
        <p:spPr>
          <a:xfrm>
            <a:off x="991505" y="3608266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.3 Fundamental Matrix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5A99007-E2B9-93C7-22BE-9A8FE2A4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530299"/>
            <a:ext cx="3746500" cy="469900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CAC725CC-210E-F710-DB08-427456AEC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129303"/>
            <a:ext cx="5105401" cy="1143000"/>
          </a:xfrm>
          <a:prstGeom prst="rect">
            <a:avLst/>
          </a:prstGeom>
        </p:spPr>
      </p:pic>
      <p:sp>
        <p:nvSpPr>
          <p:cNvPr id="26" name="object 3">
            <a:extLst>
              <a:ext uri="{FF2B5EF4-FFF2-40B4-BE49-F238E27FC236}">
                <a16:creationId xmlns:a16="http://schemas.microsoft.com/office/drawing/2014/main" id="{A03E324C-B662-E98C-6006-E95BF6094C2A}"/>
              </a:ext>
            </a:extLst>
          </p:cNvPr>
          <p:cNvSpPr txBox="1"/>
          <p:nvPr/>
        </p:nvSpPr>
        <p:spPr>
          <a:xfrm>
            <a:off x="6689407" y="1143000"/>
            <a:ext cx="49542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.4 &amp; 3.5 </a:t>
            </a:r>
            <a:r>
              <a:rPr lang="en-US" sz="1800" spc="-5" dirty="0" err="1">
                <a:latin typeface="Arial"/>
                <a:cs typeface="Arial"/>
              </a:rPr>
              <a:t>Epipolar</a:t>
            </a:r>
            <a:r>
              <a:rPr lang="en-US" sz="1800" spc="-5" dirty="0">
                <a:latin typeface="Arial"/>
                <a:cs typeface="Arial"/>
              </a:rPr>
              <a:t> line of q1 in camera 2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9" name="Picture 28" descr="Text&#10;&#10;Description automatically generated with low confidence">
            <a:extLst>
              <a:ext uri="{FF2B5EF4-FFF2-40B4-BE49-F238E27FC236}">
                <a16:creationId xmlns:a16="http://schemas.microsoft.com/office/drawing/2014/main" id="{9C8F4C57-EE01-467C-198D-B3F1C8135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07" y="1475377"/>
            <a:ext cx="4356100" cy="787400"/>
          </a:xfrm>
          <a:prstGeom prst="rect">
            <a:avLst/>
          </a:prstGeom>
        </p:spPr>
      </p:pic>
      <p:sp>
        <p:nvSpPr>
          <p:cNvPr id="30" name="object 3">
            <a:extLst>
              <a:ext uri="{FF2B5EF4-FFF2-40B4-BE49-F238E27FC236}">
                <a16:creationId xmlns:a16="http://schemas.microsoft.com/office/drawing/2014/main" id="{CF1200E9-A4A6-0F2C-3FBB-FAABBCF362AC}"/>
              </a:ext>
            </a:extLst>
          </p:cNvPr>
          <p:cNvSpPr txBox="1"/>
          <p:nvPr/>
        </p:nvSpPr>
        <p:spPr>
          <a:xfrm>
            <a:off x="6689407" y="2558199"/>
            <a:ext cx="49542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.8 Fundamental Matrix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5F469BB1-321C-8272-AD98-9EC4E6E0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07" y="3128721"/>
            <a:ext cx="4954206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9044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</a:t>
            </a:r>
            <a:r>
              <a:rPr lang="en-US" altLang="zh-CN" sz="3000" dirty="0"/>
              <a:t>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599" y="1143000"/>
            <a:ext cx="106530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.9 &amp; 3.10 Select a point in one image and show its corresponding </a:t>
            </a:r>
            <a:r>
              <a:rPr lang="en-US" sz="1800" spc="-5" dirty="0" err="1">
                <a:latin typeface="Arial"/>
                <a:cs typeface="Arial"/>
              </a:rPr>
              <a:t>epipolar</a:t>
            </a:r>
            <a:r>
              <a:rPr lang="en-US" sz="1800" spc="-5" dirty="0">
                <a:latin typeface="Arial"/>
                <a:cs typeface="Arial"/>
              </a:rPr>
              <a:t> line in another image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Screen Recording 2022-05-07 at 22.24.39.mov" descr="Screen Recording 2022-05-07 at 22.24.39.mov">
            <a:hlinkClick r:id="" action="ppaction://media"/>
            <a:extLst>
              <a:ext uri="{FF2B5EF4-FFF2-40B4-BE49-F238E27FC236}">
                <a16:creationId xmlns:a16="http://schemas.microsoft.com/office/drawing/2014/main" id="{A9C59017-80E4-0978-426F-2AFD874673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76400" y="1491924"/>
            <a:ext cx="3455688" cy="301465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1B7F4FB-427D-4770-6FCF-1BAF2BE4E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48" y="4800926"/>
            <a:ext cx="2832100" cy="1130300"/>
          </a:xfrm>
          <a:prstGeom prst="rect">
            <a:avLst/>
          </a:prstGeom>
        </p:spPr>
      </p:pic>
      <p:pic>
        <p:nvPicPr>
          <p:cNvPr id="14" name="Screen Recording 2022-05-07 at 22.40.26.mov" descr="Screen Recording 2022-05-07 at 22.40.26.mov">
            <a:hlinkClick r:id="" action="ppaction://media"/>
            <a:extLst>
              <a:ext uri="{FF2B5EF4-FFF2-40B4-BE49-F238E27FC236}">
                <a16:creationId xmlns:a16="http://schemas.microsoft.com/office/drawing/2014/main" id="{37BA6507-E2D9-88C7-20BF-6031C61CDD8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1491924"/>
            <a:ext cx="3438242" cy="3014655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67533C-1AA4-8FE8-5F86-8D13CA4FE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0926"/>
            <a:ext cx="2641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6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9044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</a:t>
            </a:r>
            <a:r>
              <a:rPr lang="en-US" altLang="zh-CN" sz="3000" dirty="0"/>
              <a:t>3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143000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sz="1800" spc="-5" dirty="0">
                <a:latin typeface="Arial"/>
                <a:cs typeface="Arial"/>
              </a:rPr>
              <a:t>.11 Triangulate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CE4492C-0D18-C00D-6FAB-FC5C90D5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4" y="2262624"/>
            <a:ext cx="2987254" cy="2633832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BF16775-7270-454C-26E8-A00DD8A6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23597"/>
            <a:ext cx="2459001" cy="2266390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2E26658A-F398-9299-5C9D-5EE4BAE83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81676"/>
            <a:ext cx="2460748" cy="2268000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A792691-177D-BD54-52EC-537975E6E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75377"/>
              </p:ext>
            </p:extLst>
          </p:nvPr>
        </p:nvGraphicFramePr>
        <p:xfrm>
          <a:off x="3876801" y="2438400"/>
          <a:ext cx="13047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ight Arrow 18">
            <a:extLst>
              <a:ext uri="{FF2B5EF4-FFF2-40B4-BE49-F238E27FC236}">
                <a16:creationId xmlns:a16="http://schemas.microsoft.com/office/drawing/2014/main" id="{D5CED53A-BBB3-1375-B3B4-4BFDB8C25E54}"/>
              </a:ext>
            </a:extLst>
          </p:cNvPr>
          <p:cNvSpPr/>
          <p:nvPr/>
        </p:nvSpPr>
        <p:spPr>
          <a:xfrm rot="1764975">
            <a:off x="7640601" y="1827676"/>
            <a:ext cx="1824658" cy="576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N" dirty="0"/>
              <a:t>Triangulation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0A7E374-BC14-AA0A-83AE-8FD98BB303AE}"/>
              </a:ext>
            </a:extLst>
          </p:cNvPr>
          <p:cNvSpPr/>
          <p:nvPr/>
        </p:nvSpPr>
        <p:spPr>
          <a:xfrm rot="20051264">
            <a:off x="7640601" y="4432000"/>
            <a:ext cx="1824658" cy="576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N" dirty="0"/>
              <a:t>Triangulation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1E90403-9389-C877-3AE6-0DDED2B404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34" y="2093905"/>
            <a:ext cx="2520000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97</Words>
  <Application>Microsoft Macintosh PowerPoint</Application>
  <PresentationFormat>Widescreen</PresentationFormat>
  <Paragraphs>25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Exercise 3</vt:lpstr>
      <vt:lpstr>Exercise 3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4</cp:revision>
  <dcterms:created xsi:type="dcterms:W3CDTF">2022-05-07T11:48:49Z</dcterms:created>
  <dcterms:modified xsi:type="dcterms:W3CDTF">2022-05-11T14:13:53Z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