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90" d="100"/>
          <a:sy n="90" d="100"/>
        </p:scale>
        <p:origin x="232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4934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6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63" y="887457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6</a:t>
            </a:r>
            <a:r>
              <a:rPr lang="en-US" sz="1800" spc="-5" dirty="0">
                <a:latin typeface="Arial"/>
                <a:cs typeface="Arial"/>
              </a:rPr>
              <a:t>.1 g and </a:t>
            </a:r>
            <a:r>
              <a:rPr lang="en-US" sz="1800" spc="-5" dirty="0" err="1">
                <a:latin typeface="Arial"/>
                <a:cs typeface="Arial"/>
              </a:rPr>
              <a:t>gd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018EB8B-1E21-08C9-0ECD-04D7AF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" y="1182986"/>
            <a:ext cx="2099037" cy="1893056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E69FAB65-CEF2-6238-E186-7FD24ADD12CE}"/>
              </a:ext>
            </a:extLst>
          </p:cNvPr>
          <p:cNvSpPr txBox="1"/>
          <p:nvPr/>
        </p:nvSpPr>
        <p:spPr>
          <a:xfrm>
            <a:off x="712225" y="3016641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6</a:t>
            </a:r>
            <a:r>
              <a:rPr lang="en-US" sz="1800" spc="-5" dirty="0">
                <a:latin typeface="Arial"/>
                <a:cs typeface="Arial"/>
              </a:rPr>
              <a:t>.</a:t>
            </a:r>
            <a:r>
              <a:rPr lang="en-US" altLang="zh-CN" sz="1800" spc="-5" dirty="0">
                <a:latin typeface="Arial"/>
                <a:cs typeface="Arial"/>
              </a:rPr>
              <a:t>2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Ib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Ix</a:t>
            </a:r>
            <a:r>
              <a:rPr lang="en-US" sz="1800" spc="-5" dirty="0">
                <a:latin typeface="Arial"/>
                <a:cs typeface="Arial"/>
              </a:rPr>
              <a:t>, and </a:t>
            </a:r>
            <a:r>
              <a:rPr lang="en-US" sz="1800" spc="-5" dirty="0" err="1">
                <a:latin typeface="Arial"/>
                <a:cs typeface="Arial"/>
              </a:rPr>
              <a:t>Iy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Picture 12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11A298BC-EFF3-688F-F843-B902FB6A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2" y="3312021"/>
            <a:ext cx="3156777" cy="113878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95FB867-1288-25AD-0BBA-35DA54CC0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8" y="4598361"/>
            <a:ext cx="3206591" cy="1156754"/>
          </a:xfrm>
          <a:prstGeom prst="rect">
            <a:avLst/>
          </a:prstGeom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F49729B7-DD91-88A0-BB7A-9640C773F05D}"/>
              </a:ext>
            </a:extLst>
          </p:cNvPr>
          <p:cNvSpPr txBox="1"/>
          <p:nvPr/>
        </p:nvSpPr>
        <p:spPr>
          <a:xfrm>
            <a:off x="7720922" y="884590"/>
            <a:ext cx="399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6.6 &amp; 6.7 Canny edge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5" name="Picture 3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00D38A8-53EB-85D8-6693-DAA03569B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5" y="1448340"/>
            <a:ext cx="1928671" cy="1846324"/>
          </a:xfrm>
          <a:prstGeom prst="rect">
            <a:avLst/>
          </a:prstGeom>
        </p:spPr>
      </p:pic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6B3DFE03-C1C1-8475-F512-DFB6C350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29" y="1463821"/>
            <a:ext cx="2125177" cy="1882970"/>
          </a:xfrm>
          <a:prstGeom prst="rect">
            <a:avLst/>
          </a:prstGeom>
        </p:spPr>
      </p:pic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25ADC4DA-52A4-2ED6-EC4F-694FDAE18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54" y="3359375"/>
            <a:ext cx="2068608" cy="1832848"/>
          </a:xfrm>
          <a:prstGeom prst="rect">
            <a:avLst/>
          </a:prstGeom>
        </p:spPr>
      </p:pic>
      <p:pic>
        <p:nvPicPr>
          <p:cNvPr id="43" name="Picture 42" descr="Text&#10;&#10;Description automatically generated with medium confidence">
            <a:extLst>
              <a:ext uri="{FF2B5EF4-FFF2-40B4-BE49-F238E27FC236}">
                <a16:creationId xmlns:a16="http://schemas.microsoft.com/office/drawing/2014/main" id="{29F13FE9-AE41-8964-398E-432FF4E03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33" y="3333723"/>
            <a:ext cx="1928672" cy="1840739"/>
          </a:xfrm>
          <a:prstGeom prst="rect">
            <a:avLst/>
          </a:prstGeom>
        </p:spPr>
      </p:pic>
      <p:sp>
        <p:nvSpPr>
          <p:cNvPr id="44" name="object 3">
            <a:extLst>
              <a:ext uri="{FF2B5EF4-FFF2-40B4-BE49-F238E27FC236}">
                <a16:creationId xmlns:a16="http://schemas.microsoft.com/office/drawing/2014/main" id="{CBBE5B06-DE96-D43A-E3A6-31AA1DB10FBF}"/>
              </a:ext>
            </a:extLst>
          </p:cNvPr>
          <p:cNvSpPr txBox="1"/>
          <p:nvPr/>
        </p:nvSpPr>
        <p:spPr>
          <a:xfrm>
            <a:off x="3918857" y="910066"/>
            <a:ext cx="39947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6</a:t>
            </a:r>
            <a:r>
              <a:rPr lang="en-US" sz="1800" spc="-5" dirty="0">
                <a:latin typeface="Arial"/>
                <a:cs typeface="Arial"/>
              </a:rPr>
              <a:t>.5 Corner Detector and non-	     maximum Suppression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535864E1-7353-7E49-42FA-5968001CF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96650"/>
            <a:ext cx="1395086" cy="1840739"/>
          </a:xfrm>
          <a:prstGeom prst="rect">
            <a:avLst/>
          </a:prstGeom>
        </p:spPr>
      </p:pic>
      <p:pic>
        <p:nvPicPr>
          <p:cNvPr id="48" name="Picture 47" descr="Background pattern&#10;&#10;Description automatically generated">
            <a:extLst>
              <a:ext uri="{FF2B5EF4-FFF2-40B4-BE49-F238E27FC236}">
                <a16:creationId xmlns:a16="http://schemas.microsoft.com/office/drawing/2014/main" id="{2982D17B-D540-EB5F-5690-AE1904C36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81" y="1196651"/>
            <a:ext cx="1395086" cy="1840738"/>
          </a:xfrm>
          <a:prstGeom prst="rect">
            <a:avLst/>
          </a:prstGeom>
        </p:spPr>
      </p:pic>
      <p:pic>
        <p:nvPicPr>
          <p:cNvPr id="50" name="Picture 49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B501DC17-2E8C-4D98-AA2A-BB60C477C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3149144"/>
            <a:ext cx="1395086" cy="1840739"/>
          </a:xfrm>
          <a:prstGeom prst="rect">
            <a:avLst/>
          </a:prstGeom>
        </p:spPr>
      </p:pic>
      <p:pic>
        <p:nvPicPr>
          <p:cNvPr id="52" name="Picture 5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C8E738D-3104-594A-94C9-230F25C76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28" y="3149143"/>
            <a:ext cx="1396037" cy="1841993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2B248293-C2CA-26D1-1BD8-3878F63280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4" y="5216849"/>
            <a:ext cx="4711700" cy="88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3</cp:revision>
  <dcterms:created xsi:type="dcterms:W3CDTF">2022-05-07T11:48:49Z</dcterms:created>
  <dcterms:modified xsi:type="dcterms:W3CDTF">2022-05-19T09:32:34Z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