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8" r:id="rId2"/>
  </p:sldIdLst>
  <p:sldSz cx="12192000" cy="6858000"/>
  <p:notesSz cx="12192000" cy="6858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>
      <p:cViewPr varScale="1">
        <p:scale>
          <a:sx n="90" d="100"/>
          <a:sy n="90" d="100"/>
        </p:scale>
        <p:origin x="200" y="7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DTU Electrical</a:t>
            </a:r>
            <a:r>
              <a:rPr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December </a:t>
            </a:r>
            <a:r>
              <a:rPr dirty="0"/>
              <a:t>7</a:t>
            </a:r>
            <a:r>
              <a:rPr sz="675" baseline="24691" dirty="0"/>
              <a:t>th</a:t>
            </a:r>
            <a:r>
              <a:rPr sz="700" dirty="0"/>
              <a:t>,</a:t>
            </a:r>
            <a:r>
              <a:rPr sz="700" spc="5" dirty="0"/>
              <a:t> </a:t>
            </a:r>
            <a:r>
              <a:rPr sz="700" spc="-10" dirty="0"/>
              <a:t>2021</a:t>
            </a:r>
            <a:endParaRPr sz="70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DTU Electrical</a:t>
            </a:r>
            <a:r>
              <a:rPr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December </a:t>
            </a:r>
            <a:r>
              <a:rPr dirty="0"/>
              <a:t>7</a:t>
            </a:r>
            <a:r>
              <a:rPr sz="675" baseline="24691" dirty="0"/>
              <a:t>th</a:t>
            </a:r>
            <a:r>
              <a:rPr sz="700" dirty="0"/>
              <a:t>,</a:t>
            </a:r>
            <a:r>
              <a:rPr sz="700" spc="5" dirty="0"/>
              <a:t> </a:t>
            </a:r>
            <a:r>
              <a:rPr sz="700" spc="-10" dirty="0"/>
              <a:t>2021</a:t>
            </a:r>
            <a:endParaRPr sz="70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DTU Electrical</a:t>
            </a:r>
            <a:r>
              <a:rPr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December </a:t>
            </a:r>
            <a:r>
              <a:rPr dirty="0"/>
              <a:t>7</a:t>
            </a:r>
            <a:r>
              <a:rPr sz="675" baseline="24691" dirty="0"/>
              <a:t>th</a:t>
            </a:r>
            <a:r>
              <a:rPr sz="700" dirty="0"/>
              <a:t>,</a:t>
            </a:r>
            <a:r>
              <a:rPr sz="700" spc="5" dirty="0"/>
              <a:t> </a:t>
            </a:r>
            <a:r>
              <a:rPr sz="700" spc="-10" dirty="0"/>
              <a:t>2021</a:t>
            </a:r>
            <a:endParaRPr sz="70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DTU Electrical</a:t>
            </a:r>
            <a:r>
              <a:rPr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December </a:t>
            </a:r>
            <a:r>
              <a:rPr dirty="0"/>
              <a:t>7</a:t>
            </a:r>
            <a:r>
              <a:rPr sz="675" baseline="24691" dirty="0"/>
              <a:t>th</a:t>
            </a:r>
            <a:r>
              <a:rPr sz="700" dirty="0"/>
              <a:t>,</a:t>
            </a:r>
            <a:r>
              <a:rPr sz="700" spc="5" dirty="0"/>
              <a:t> </a:t>
            </a:r>
            <a:r>
              <a:rPr sz="700" spc="-10" dirty="0"/>
              <a:t>2021</a:t>
            </a:r>
            <a:endParaRPr sz="70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0730" cy="6858000"/>
          </a:xfrm>
          <a:custGeom>
            <a:avLst/>
            <a:gdLst/>
            <a:ahLst/>
            <a:cxnLst/>
            <a:rect l="l" t="t" r="r" b="b"/>
            <a:pathLst>
              <a:path w="12190730" h="6858000">
                <a:moveTo>
                  <a:pt x="12190476" y="0"/>
                </a:moveTo>
                <a:lnTo>
                  <a:pt x="0" y="0"/>
                </a:lnTo>
                <a:lnTo>
                  <a:pt x="0" y="6857998"/>
                </a:lnTo>
                <a:lnTo>
                  <a:pt x="12190476" y="6857998"/>
                </a:lnTo>
                <a:lnTo>
                  <a:pt x="12190476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70703" y="1652016"/>
            <a:ext cx="2388235" cy="3482340"/>
          </a:xfrm>
          <a:custGeom>
            <a:avLst/>
            <a:gdLst/>
            <a:ahLst/>
            <a:cxnLst/>
            <a:rect l="l" t="t" r="r" b="b"/>
            <a:pathLst>
              <a:path w="2388234" h="3482340">
                <a:moveTo>
                  <a:pt x="508254" y="2949194"/>
                </a:moveTo>
                <a:lnTo>
                  <a:pt x="0" y="3216148"/>
                </a:lnTo>
                <a:lnTo>
                  <a:pt x="508254" y="3482340"/>
                </a:lnTo>
                <a:lnTo>
                  <a:pt x="694480" y="3411278"/>
                </a:lnTo>
                <a:lnTo>
                  <a:pt x="749338" y="3391235"/>
                </a:lnTo>
                <a:lnTo>
                  <a:pt x="801083" y="3373014"/>
                </a:lnTo>
                <a:lnTo>
                  <a:pt x="850011" y="3356615"/>
                </a:lnTo>
                <a:lnTo>
                  <a:pt x="896418" y="3342038"/>
                </a:lnTo>
                <a:lnTo>
                  <a:pt x="940601" y="3329284"/>
                </a:lnTo>
                <a:lnTo>
                  <a:pt x="982856" y="3318351"/>
                </a:lnTo>
                <a:lnTo>
                  <a:pt x="1023479" y="3309240"/>
                </a:lnTo>
                <a:lnTo>
                  <a:pt x="1062769" y="3301952"/>
                </a:lnTo>
                <a:lnTo>
                  <a:pt x="1101020" y="3296486"/>
                </a:lnTo>
                <a:lnTo>
                  <a:pt x="1175595" y="3291020"/>
                </a:lnTo>
                <a:lnTo>
                  <a:pt x="2245151" y="3291020"/>
                </a:lnTo>
                <a:lnTo>
                  <a:pt x="2388107" y="3216148"/>
                </a:lnTo>
                <a:lnTo>
                  <a:pt x="2245013" y="3140989"/>
                </a:lnTo>
                <a:lnTo>
                  <a:pt x="1175595" y="3140989"/>
                </a:lnTo>
                <a:lnTo>
                  <a:pt x="1138530" y="3139163"/>
                </a:lnTo>
                <a:lnTo>
                  <a:pt x="1062769" y="3130029"/>
                </a:lnTo>
                <a:lnTo>
                  <a:pt x="1023479" y="3122723"/>
                </a:lnTo>
                <a:lnTo>
                  <a:pt x="982856" y="3113590"/>
                </a:lnTo>
                <a:lnTo>
                  <a:pt x="940601" y="3102630"/>
                </a:lnTo>
                <a:lnTo>
                  <a:pt x="896418" y="3089844"/>
                </a:lnTo>
                <a:lnTo>
                  <a:pt x="850011" y="3075231"/>
                </a:lnTo>
                <a:lnTo>
                  <a:pt x="801083" y="3058791"/>
                </a:lnTo>
                <a:lnTo>
                  <a:pt x="749338" y="3040525"/>
                </a:lnTo>
                <a:lnTo>
                  <a:pt x="636210" y="2998512"/>
                </a:lnTo>
                <a:lnTo>
                  <a:pt x="508254" y="2949194"/>
                </a:lnTo>
                <a:close/>
              </a:path>
              <a:path w="2388234" h="3482340">
                <a:moveTo>
                  <a:pt x="2245151" y="3291020"/>
                </a:moveTo>
                <a:lnTo>
                  <a:pt x="1212512" y="3291020"/>
                </a:lnTo>
                <a:lnTo>
                  <a:pt x="1249577" y="3292842"/>
                </a:lnTo>
                <a:lnTo>
                  <a:pt x="1287087" y="3296486"/>
                </a:lnTo>
                <a:lnTo>
                  <a:pt x="1325338" y="3301952"/>
                </a:lnTo>
                <a:lnTo>
                  <a:pt x="1364628" y="3309240"/>
                </a:lnTo>
                <a:lnTo>
                  <a:pt x="1405251" y="3318351"/>
                </a:lnTo>
                <a:lnTo>
                  <a:pt x="1447506" y="3329284"/>
                </a:lnTo>
                <a:lnTo>
                  <a:pt x="1491689" y="3342038"/>
                </a:lnTo>
                <a:lnTo>
                  <a:pt x="1538096" y="3356615"/>
                </a:lnTo>
                <a:lnTo>
                  <a:pt x="1587024" y="3373014"/>
                </a:lnTo>
                <a:lnTo>
                  <a:pt x="1638769" y="3391235"/>
                </a:lnTo>
                <a:lnTo>
                  <a:pt x="1693627" y="3411278"/>
                </a:lnTo>
                <a:lnTo>
                  <a:pt x="1879853" y="3482340"/>
                </a:lnTo>
                <a:lnTo>
                  <a:pt x="2245151" y="3291020"/>
                </a:lnTo>
                <a:close/>
              </a:path>
              <a:path w="2388234" h="3482340">
                <a:moveTo>
                  <a:pt x="1879853" y="2949194"/>
                </a:moveTo>
                <a:lnTo>
                  <a:pt x="1751897" y="2998512"/>
                </a:lnTo>
                <a:lnTo>
                  <a:pt x="1638769" y="3040525"/>
                </a:lnTo>
                <a:lnTo>
                  <a:pt x="1587024" y="3058791"/>
                </a:lnTo>
                <a:lnTo>
                  <a:pt x="1538096" y="3075231"/>
                </a:lnTo>
                <a:lnTo>
                  <a:pt x="1491689" y="3089844"/>
                </a:lnTo>
                <a:lnTo>
                  <a:pt x="1447506" y="3102630"/>
                </a:lnTo>
                <a:lnTo>
                  <a:pt x="1405251" y="3113590"/>
                </a:lnTo>
                <a:lnTo>
                  <a:pt x="1364628" y="3122723"/>
                </a:lnTo>
                <a:lnTo>
                  <a:pt x="1325338" y="3130029"/>
                </a:lnTo>
                <a:lnTo>
                  <a:pt x="1287087" y="3135509"/>
                </a:lnTo>
                <a:lnTo>
                  <a:pt x="1212512" y="3140989"/>
                </a:lnTo>
                <a:lnTo>
                  <a:pt x="2245013" y="3140989"/>
                </a:lnTo>
                <a:lnTo>
                  <a:pt x="1879853" y="2949194"/>
                </a:lnTo>
                <a:close/>
              </a:path>
              <a:path w="2388234" h="3482340">
                <a:moveTo>
                  <a:pt x="508254" y="2289302"/>
                </a:moveTo>
                <a:lnTo>
                  <a:pt x="0" y="2556510"/>
                </a:lnTo>
                <a:lnTo>
                  <a:pt x="508254" y="2823210"/>
                </a:lnTo>
                <a:lnTo>
                  <a:pt x="694480" y="2752042"/>
                </a:lnTo>
                <a:lnTo>
                  <a:pt x="749338" y="2731969"/>
                </a:lnTo>
                <a:lnTo>
                  <a:pt x="801083" y="2713721"/>
                </a:lnTo>
                <a:lnTo>
                  <a:pt x="850011" y="2697297"/>
                </a:lnTo>
                <a:lnTo>
                  <a:pt x="896418" y="2682699"/>
                </a:lnTo>
                <a:lnTo>
                  <a:pt x="940601" y="2669925"/>
                </a:lnTo>
                <a:lnTo>
                  <a:pt x="982856" y="2658976"/>
                </a:lnTo>
                <a:lnTo>
                  <a:pt x="1023479" y="2649852"/>
                </a:lnTo>
                <a:lnTo>
                  <a:pt x="1062769" y="2642553"/>
                </a:lnTo>
                <a:lnTo>
                  <a:pt x="1101020" y="2637079"/>
                </a:lnTo>
                <a:lnTo>
                  <a:pt x="1175595" y="2631604"/>
                </a:lnTo>
                <a:lnTo>
                  <a:pt x="2244999" y="2631604"/>
                </a:lnTo>
                <a:lnTo>
                  <a:pt x="2388107" y="2556510"/>
                </a:lnTo>
                <a:lnTo>
                  <a:pt x="2245209" y="2481383"/>
                </a:lnTo>
                <a:lnTo>
                  <a:pt x="1175595" y="2481383"/>
                </a:lnTo>
                <a:lnTo>
                  <a:pt x="1138530" y="2479553"/>
                </a:lnTo>
                <a:lnTo>
                  <a:pt x="1062769" y="2470407"/>
                </a:lnTo>
                <a:lnTo>
                  <a:pt x="1023479" y="2463089"/>
                </a:lnTo>
                <a:lnTo>
                  <a:pt x="982856" y="2453942"/>
                </a:lnTo>
                <a:lnTo>
                  <a:pt x="940601" y="2442966"/>
                </a:lnTo>
                <a:lnTo>
                  <a:pt x="896418" y="2430161"/>
                </a:lnTo>
                <a:lnTo>
                  <a:pt x="850011" y="2415526"/>
                </a:lnTo>
                <a:lnTo>
                  <a:pt x="801083" y="2399062"/>
                </a:lnTo>
                <a:lnTo>
                  <a:pt x="749338" y="2380769"/>
                </a:lnTo>
                <a:lnTo>
                  <a:pt x="636210" y="2338694"/>
                </a:lnTo>
                <a:lnTo>
                  <a:pt x="508254" y="2289302"/>
                </a:lnTo>
                <a:close/>
              </a:path>
              <a:path w="2388234" h="3482340">
                <a:moveTo>
                  <a:pt x="2244999" y="2631604"/>
                </a:moveTo>
                <a:lnTo>
                  <a:pt x="1212512" y="2631604"/>
                </a:lnTo>
                <a:lnTo>
                  <a:pt x="1249577" y="2633429"/>
                </a:lnTo>
                <a:lnTo>
                  <a:pt x="1287087" y="2637079"/>
                </a:lnTo>
                <a:lnTo>
                  <a:pt x="1325338" y="2642553"/>
                </a:lnTo>
                <a:lnTo>
                  <a:pt x="1364628" y="2649852"/>
                </a:lnTo>
                <a:lnTo>
                  <a:pt x="1405251" y="2658976"/>
                </a:lnTo>
                <a:lnTo>
                  <a:pt x="1447506" y="2669925"/>
                </a:lnTo>
                <a:lnTo>
                  <a:pt x="1491689" y="2682699"/>
                </a:lnTo>
                <a:lnTo>
                  <a:pt x="1538096" y="2697297"/>
                </a:lnTo>
                <a:lnTo>
                  <a:pt x="1587024" y="2713721"/>
                </a:lnTo>
                <a:lnTo>
                  <a:pt x="1638769" y="2731969"/>
                </a:lnTo>
                <a:lnTo>
                  <a:pt x="1693627" y="2752042"/>
                </a:lnTo>
                <a:lnTo>
                  <a:pt x="1879853" y="2823210"/>
                </a:lnTo>
                <a:lnTo>
                  <a:pt x="2244999" y="2631604"/>
                </a:lnTo>
                <a:close/>
              </a:path>
              <a:path w="2388234" h="3482340">
                <a:moveTo>
                  <a:pt x="1879853" y="2289302"/>
                </a:moveTo>
                <a:lnTo>
                  <a:pt x="1751897" y="2338694"/>
                </a:lnTo>
                <a:lnTo>
                  <a:pt x="1638769" y="2380769"/>
                </a:lnTo>
                <a:lnTo>
                  <a:pt x="1587024" y="2399062"/>
                </a:lnTo>
                <a:lnTo>
                  <a:pt x="1538096" y="2415526"/>
                </a:lnTo>
                <a:lnTo>
                  <a:pt x="1491689" y="2430161"/>
                </a:lnTo>
                <a:lnTo>
                  <a:pt x="1447506" y="2442966"/>
                </a:lnTo>
                <a:lnTo>
                  <a:pt x="1405251" y="2453942"/>
                </a:lnTo>
                <a:lnTo>
                  <a:pt x="1364628" y="2463089"/>
                </a:lnTo>
                <a:lnTo>
                  <a:pt x="1325338" y="2470407"/>
                </a:lnTo>
                <a:lnTo>
                  <a:pt x="1287087" y="2475895"/>
                </a:lnTo>
                <a:lnTo>
                  <a:pt x="1212512" y="2481383"/>
                </a:lnTo>
                <a:lnTo>
                  <a:pt x="2245209" y="2481383"/>
                </a:lnTo>
                <a:lnTo>
                  <a:pt x="1879853" y="2289302"/>
                </a:lnTo>
                <a:close/>
              </a:path>
              <a:path w="2388234" h="3482340">
                <a:moveTo>
                  <a:pt x="508254" y="1630172"/>
                </a:moveTo>
                <a:lnTo>
                  <a:pt x="0" y="1897380"/>
                </a:lnTo>
                <a:lnTo>
                  <a:pt x="508254" y="2164080"/>
                </a:lnTo>
                <a:lnTo>
                  <a:pt x="694480" y="2092912"/>
                </a:lnTo>
                <a:lnTo>
                  <a:pt x="749338" y="2072839"/>
                </a:lnTo>
                <a:lnTo>
                  <a:pt x="801083" y="2054591"/>
                </a:lnTo>
                <a:lnTo>
                  <a:pt x="850011" y="2038167"/>
                </a:lnTo>
                <a:lnTo>
                  <a:pt x="896418" y="2023569"/>
                </a:lnTo>
                <a:lnTo>
                  <a:pt x="940601" y="2010795"/>
                </a:lnTo>
                <a:lnTo>
                  <a:pt x="982856" y="1999846"/>
                </a:lnTo>
                <a:lnTo>
                  <a:pt x="1023479" y="1990722"/>
                </a:lnTo>
                <a:lnTo>
                  <a:pt x="1062769" y="1983423"/>
                </a:lnTo>
                <a:lnTo>
                  <a:pt x="1101020" y="1977949"/>
                </a:lnTo>
                <a:lnTo>
                  <a:pt x="1175595" y="1972474"/>
                </a:lnTo>
                <a:lnTo>
                  <a:pt x="2244999" y="1972474"/>
                </a:lnTo>
                <a:lnTo>
                  <a:pt x="2388107" y="1897380"/>
                </a:lnTo>
                <a:lnTo>
                  <a:pt x="2245209" y="1822253"/>
                </a:lnTo>
                <a:lnTo>
                  <a:pt x="1175595" y="1822253"/>
                </a:lnTo>
                <a:lnTo>
                  <a:pt x="1138530" y="1820423"/>
                </a:lnTo>
                <a:lnTo>
                  <a:pt x="1062769" y="1811277"/>
                </a:lnTo>
                <a:lnTo>
                  <a:pt x="1023479" y="1803959"/>
                </a:lnTo>
                <a:lnTo>
                  <a:pt x="982856" y="1794812"/>
                </a:lnTo>
                <a:lnTo>
                  <a:pt x="940601" y="1783836"/>
                </a:lnTo>
                <a:lnTo>
                  <a:pt x="896418" y="1771031"/>
                </a:lnTo>
                <a:lnTo>
                  <a:pt x="850011" y="1756396"/>
                </a:lnTo>
                <a:lnTo>
                  <a:pt x="801083" y="1739932"/>
                </a:lnTo>
                <a:lnTo>
                  <a:pt x="749338" y="1721639"/>
                </a:lnTo>
                <a:lnTo>
                  <a:pt x="636210" y="1679564"/>
                </a:lnTo>
                <a:lnTo>
                  <a:pt x="508254" y="1630172"/>
                </a:lnTo>
                <a:close/>
              </a:path>
              <a:path w="2388234" h="3482340">
                <a:moveTo>
                  <a:pt x="2244999" y="1972474"/>
                </a:moveTo>
                <a:lnTo>
                  <a:pt x="1212512" y="1972474"/>
                </a:lnTo>
                <a:lnTo>
                  <a:pt x="1249577" y="1974299"/>
                </a:lnTo>
                <a:lnTo>
                  <a:pt x="1287087" y="1977949"/>
                </a:lnTo>
                <a:lnTo>
                  <a:pt x="1325338" y="1983423"/>
                </a:lnTo>
                <a:lnTo>
                  <a:pt x="1364628" y="1990722"/>
                </a:lnTo>
                <a:lnTo>
                  <a:pt x="1405251" y="1999846"/>
                </a:lnTo>
                <a:lnTo>
                  <a:pt x="1447506" y="2010795"/>
                </a:lnTo>
                <a:lnTo>
                  <a:pt x="1491689" y="2023569"/>
                </a:lnTo>
                <a:lnTo>
                  <a:pt x="1538096" y="2038167"/>
                </a:lnTo>
                <a:lnTo>
                  <a:pt x="1587024" y="2054591"/>
                </a:lnTo>
                <a:lnTo>
                  <a:pt x="1638769" y="2072839"/>
                </a:lnTo>
                <a:lnTo>
                  <a:pt x="1693627" y="2092912"/>
                </a:lnTo>
                <a:lnTo>
                  <a:pt x="1879853" y="2164080"/>
                </a:lnTo>
                <a:lnTo>
                  <a:pt x="2244999" y="1972474"/>
                </a:lnTo>
                <a:close/>
              </a:path>
              <a:path w="2388234" h="3482340">
                <a:moveTo>
                  <a:pt x="1879853" y="1630172"/>
                </a:moveTo>
                <a:lnTo>
                  <a:pt x="1751897" y="1679564"/>
                </a:lnTo>
                <a:lnTo>
                  <a:pt x="1638769" y="1721639"/>
                </a:lnTo>
                <a:lnTo>
                  <a:pt x="1587024" y="1739932"/>
                </a:lnTo>
                <a:lnTo>
                  <a:pt x="1538096" y="1756396"/>
                </a:lnTo>
                <a:lnTo>
                  <a:pt x="1491689" y="1771031"/>
                </a:lnTo>
                <a:lnTo>
                  <a:pt x="1447506" y="1783836"/>
                </a:lnTo>
                <a:lnTo>
                  <a:pt x="1405251" y="1794812"/>
                </a:lnTo>
                <a:lnTo>
                  <a:pt x="1364628" y="1803959"/>
                </a:lnTo>
                <a:lnTo>
                  <a:pt x="1325338" y="1811277"/>
                </a:lnTo>
                <a:lnTo>
                  <a:pt x="1287087" y="1816765"/>
                </a:lnTo>
                <a:lnTo>
                  <a:pt x="1212512" y="1822253"/>
                </a:lnTo>
                <a:lnTo>
                  <a:pt x="2245209" y="1822253"/>
                </a:lnTo>
                <a:lnTo>
                  <a:pt x="1879853" y="1630172"/>
                </a:lnTo>
                <a:close/>
              </a:path>
              <a:path w="2388234" h="3482340">
                <a:moveTo>
                  <a:pt x="470662" y="0"/>
                </a:moveTo>
                <a:lnTo>
                  <a:pt x="144145" y="0"/>
                </a:lnTo>
                <a:lnTo>
                  <a:pt x="138430" y="2539"/>
                </a:lnTo>
                <a:lnTo>
                  <a:pt x="134620" y="6985"/>
                </a:lnTo>
                <a:lnTo>
                  <a:pt x="130048" y="10795"/>
                </a:lnTo>
                <a:lnTo>
                  <a:pt x="127508" y="16637"/>
                </a:lnTo>
                <a:lnTo>
                  <a:pt x="127508" y="1247902"/>
                </a:lnTo>
                <a:lnTo>
                  <a:pt x="130048" y="1253617"/>
                </a:lnTo>
                <a:lnTo>
                  <a:pt x="134620" y="1257427"/>
                </a:lnTo>
                <a:lnTo>
                  <a:pt x="138430" y="1261999"/>
                </a:lnTo>
                <a:lnTo>
                  <a:pt x="144145" y="1264539"/>
                </a:lnTo>
                <a:lnTo>
                  <a:pt x="470662" y="1264539"/>
                </a:lnTo>
                <a:lnTo>
                  <a:pt x="538903" y="1261150"/>
                </a:lnTo>
                <a:lnTo>
                  <a:pt x="596550" y="1250904"/>
                </a:lnTo>
                <a:lnTo>
                  <a:pt x="644498" y="1233677"/>
                </a:lnTo>
                <a:lnTo>
                  <a:pt x="683644" y="1209349"/>
                </a:lnTo>
                <a:lnTo>
                  <a:pt x="714883" y="1177798"/>
                </a:lnTo>
                <a:lnTo>
                  <a:pt x="750578" y="1116584"/>
                </a:lnTo>
                <a:lnTo>
                  <a:pt x="328422" y="1116584"/>
                </a:lnTo>
                <a:lnTo>
                  <a:pt x="328422" y="147955"/>
                </a:lnTo>
                <a:lnTo>
                  <a:pt x="750595" y="147955"/>
                </a:lnTo>
                <a:lnTo>
                  <a:pt x="714883" y="86741"/>
                </a:lnTo>
                <a:lnTo>
                  <a:pt x="683644" y="55189"/>
                </a:lnTo>
                <a:lnTo>
                  <a:pt x="644498" y="30861"/>
                </a:lnTo>
                <a:lnTo>
                  <a:pt x="596550" y="13634"/>
                </a:lnTo>
                <a:lnTo>
                  <a:pt x="538903" y="3388"/>
                </a:lnTo>
                <a:lnTo>
                  <a:pt x="470662" y="0"/>
                </a:lnTo>
                <a:close/>
              </a:path>
              <a:path w="2388234" h="3482340">
                <a:moveTo>
                  <a:pt x="750595" y="147955"/>
                </a:moveTo>
                <a:lnTo>
                  <a:pt x="440055" y="147955"/>
                </a:lnTo>
                <a:lnTo>
                  <a:pt x="473706" y="149574"/>
                </a:lnTo>
                <a:lnTo>
                  <a:pt x="501046" y="155194"/>
                </a:lnTo>
                <a:lnTo>
                  <a:pt x="542036" y="183007"/>
                </a:lnTo>
                <a:lnTo>
                  <a:pt x="567525" y="241102"/>
                </a:lnTo>
                <a:lnTo>
                  <a:pt x="574293" y="283972"/>
                </a:lnTo>
                <a:lnTo>
                  <a:pt x="578141" y="337636"/>
                </a:lnTo>
                <a:lnTo>
                  <a:pt x="579865" y="403281"/>
                </a:lnTo>
                <a:lnTo>
                  <a:pt x="580263" y="482092"/>
                </a:lnTo>
                <a:lnTo>
                  <a:pt x="580263" y="781812"/>
                </a:lnTo>
                <a:lnTo>
                  <a:pt x="579865" y="860837"/>
                </a:lnTo>
                <a:lnTo>
                  <a:pt x="578141" y="926629"/>
                </a:lnTo>
                <a:lnTo>
                  <a:pt x="574294" y="980392"/>
                </a:lnTo>
                <a:lnTo>
                  <a:pt x="567525" y="1023328"/>
                </a:lnTo>
                <a:lnTo>
                  <a:pt x="542036" y="1081532"/>
                </a:lnTo>
                <a:lnTo>
                  <a:pt x="501046" y="1109297"/>
                </a:lnTo>
                <a:lnTo>
                  <a:pt x="440055" y="1116584"/>
                </a:lnTo>
                <a:lnTo>
                  <a:pt x="750578" y="1116584"/>
                </a:lnTo>
                <a:lnTo>
                  <a:pt x="762475" y="1080139"/>
                </a:lnTo>
                <a:lnTo>
                  <a:pt x="771130" y="1039488"/>
                </a:lnTo>
                <a:lnTo>
                  <a:pt x="777046" y="994524"/>
                </a:lnTo>
                <a:lnTo>
                  <a:pt x="780744" y="945086"/>
                </a:lnTo>
                <a:lnTo>
                  <a:pt x="782742" y="891018"/>
                </a:lnTo>
                <a:lnTo>
                  <a:pt x="783559" y="832158"/>
                </a:lnTo>
                <a:lnTo>
                  <a:pt x="783683" y="781812"/>
                </a:lnTo>
                <a:lnTo>
                  <a:pt x="783559" y="432286"/>
                </a:lnTo>
                <a:lnTo>
                  <a:pt x="782742" y="373446"/>
                </a:lnTo>
                <a:lnTo>
                  <a:pt x="780744" y="319386"/>
                </a:lnTo>
                <a:lnTo>
                  <a:pt x="777046" y="269951"/>
                </a:lnTo>
                <a:lnTo>
                  <a:pt x="771130" y="224986"/>
                </a:lnTo>
                <a:lnTo>
                  <a:pt x="762475" y="184338"/>
                </a:lnTo>
                <a:lnTo>
                  <a:pt x="750595" y="147955"/>
                </a:lnTo>
                <a:close/>
              </a:path>
              <a:path w="2388234" h="3482340">
                <a:moveTo>
                  <a:pt x="1296924" y="159385"/>
                </a:moveTo>
                <a:lnTo>
                  <a:pt x="1082040" y="159385"/>
                </a:lnTo>
                <a:lnTo>
                  <a:pt x="1082040" y="1247902"/>
                </a:lnTo>
                <a:lnTo>
                  <a:pt x="1084580" y="1253617"/>
                </a:lnTo>
                <a:lnTo>
                  <a:pt x="1089025" y="1257427"/>
                </a:lnTo>
                <a:lnTo>
                  <a:pt x="1093470" y="1261999"/>
                </a:lnTo>
                <a:lnTo>
                  <a:pt x="1099312" y="1264539"/>
                </a:lnTo>
                <a:lnTo>
                  <a:pt x="1280414" y="1264539"/>
                </a:lnTo>
                <a:lnTo>
                  <a:pt x="1286129" y="1261999"/>
                </a:lnTo>
                <a:lnTo>
                  <a:pt x="1289939" y="1257427"/>
                </a:lnTo>
                <a:lnTo>
                  <a:pt x="1294384" y="1253617"/>
                </a:lnTo>
                <a:lnTo>
                  <a:pt x="1296924" y="1247902"/>
                </a:lnTo>
                <a:lnTo>
                  <a:pt x="1296924" y="159385"/>
                </a:lnTo>
                <a:close/>
              </a:path>
              <a:path w="2388234" h="3482340">
                <a:moveTo>
                  <a:pt x="1497203" y="0"/>
                </a:moveTo>
                <a:lnTo>
                  <a:pt x="882396" y="0"/>
                </a:lnTo>
                <a:lnTo>
                  <a:pt x="876681" y="2539"/>
                </a:lnTo>
                <a:lnTo>
                  <a:pt x="872236" y="6985"/>
                </a:lnTo>
                <a:lnTo>
                  <a:pt x="867791" y="10795"/>
                </a:lnTo>
                <a:lnTo>
                  <a:pt x="865251" y="16637"/>
                </a:lnTo>
                <a:lnTo>
                  <a:pt x="865251" y="142875"/>
                </a:lnTo>
                <a:lnTo>
                  <a:pt x="867791" y="148589"/>
                </a:lnTo>
                <a:lnTo>
                  <a:pt x="872236" y="152400"/>
                </a:lnTo>
                <a:lnTo>
                  <a:pt x="876681" y="156845"/>
                </a:lnTo>
                <a:lnTo>
                  <a:pt x="882396" y="159385"/>
                </a:lnTo>
                <a:lnTo>
                  <a:pt x="1497203" y="159385"/>
                </a:lnTo>
                <a:lnTo>
                  <a:pt x="1503045" y="156845"/>
                </a:lnTo>
                <a:lnTo>
                  <a:pt x="1511300" y="148589"/>
                </a:lnTo>
                <a:lnTo>
                  <a:pt x="1514475" y="142875"/>
                </a:lnTo>
                <a:lnTo>
                  <a:pt x="1514475" y="16637"/>
                </a:lnTo>
                <a:lnTo>
                  <a:pt x="1511300" y="10795"/>
                </a:lnTo>
                <a:lnTo>
                  <a:pt x="1503045" y="2539"/>
                </a:lnTo>
                <a:lnTo>
                  <a:pt x="1497203" y="0"/>
                </a:lnTo>
                <a:close/>
              </a:path>
              <a:path w="2388234" h="3482340">
                <a:moveTo>
                  <a:pt x="1783461" y="0"/>
                </a:moveTo>
                <a:lnTo>
                  <a:pt x="1616329" y="0"/>
                </a:lnTo>
                <a:lnTo>
                  <a:pt x="1610614" y="2539"/>
                </a:lnTo>
                <a:lnTo>
                  <a:pt x="1602359" y="10795"/>
                </a:lnTo>
                <a:lnTo>
                  <a:pt x="1599692" y="16637"/>
                </a:lnTo>
                <a:lnTo>
                  <a:pt x="1599692" y="921512"/>
                </a:lnTo>
                <a:lnTo>
                  <a:pt x="1601210" y="982666"/>
                </a:lnTo>
                <a:lnTo>
                  <a:pt x="1606084" y="1036390"/>
                </a:lnTo>
                <a:lnTo>
                  <a:pt x="1614789" y="1083341"/>
                </a:lnTo>
                <a:lnTo>
                  <a:pt x="1627801" y="1124175"/>
                </a:lnTo>
                <a:lnTo>
                  <a:pt x="1645597" y="1159548"/>
                </a:lnTo>
                <a:lnTo>
                  <a:pt x="1668652" y="1190117"/>
                </a:lnTo>
                <a:lnTo>
                  <a:pt x="1698071" y="1217417"/>
                </a:lnTo>
                <a:lnTo>
                  <a:pt x="1732378" y="1239952"/>
                </a:lnTo>
                <a:lnTo>
                  <a:pt x="1771999" y="1257633"/>
                </a:lnTo>
                <a:lnTo>
                  <a:pt x="1817355" y="1270371"/>
                </a:lnTo>
                <a:lnTo>
                  <a:pt x="1868872" y="1278079"/>
                </a:lnTo>
                <a:lnTo>
                  <a:pt x="1926971" y="1280668"/>
                </a:lnTo>
                <a:lnTo>
                  <a:pt x="1985855" y="1277946"/>
                </a:lnTo>
                <a:lnTo>
                  <a:pt x="2037663" y="1269948"/>
                </a:lnTo>
                <a:lnTo>
                  <a:pt x="2082768" y="1256919"/>
                </a:lnTo>
                <a:lnTo>
                  <a:pt x="2121544" y="1239106"/>
                </a:lnTo>
                <a:lnTo>
                  <a:pt x="2154365" y="1216756"/>
                </a:lnTo>
                <a:lnTo>
                  <a:pt x="2181605" y="1190117"/>
                </a:lnTo>
                <a:lnTo>
                  <a:pt x="2207092" y="1155094"/>
                </a:lnTo>
                <a:lnTo>
                  <a:pt x="2216076" y="1137158"/>
                </a:lnTo>
                <a:lnTo>
                  <a:pt x="1924430" y="1137158"/>
                </a:lnTo>
                <a:lnTo>
                  <a:pt x="1898350" y="1135183"/>
                </a:lnTo>
                <a:lnTo>
                  <a:pt x="1855475" y="1118566"/>
                </a:lnTo>
                <a:lnTo>
                  <a:pt x="1820342" y="1075056"/>
                </a:lnTo>
                <a:lnTo>
                  <a:pt x="1808765" y="1036558"/>
                </a:lnTo>
                <a:lnTo>
                  <a:pt x="1802570" y="985843"/>
                </a:lnTo>
                <a:lnTo>
                  <a:pt x="1800750" y="921512"/>
                </a:lnTo>
                <a:lnTo>
                  <a:pt x="1800732" y="16637"/>
                </a:lnTo>
                <a:lnTo>
                  <a:pt x="1798193" y="10795"/>
                </a:lnTo>
                <a:lnTo>
                  <a:pt x="1793748" y="6985"/>
                </a:lnTo>
                <a:lnTo>
                  <a:pt x="1789176" y="2539"/>
                </a:lnTo>
                <a:lnTo>
                  <a:pt x="1783461" y="0"/>
                </a:lnTo>
                <a:close/>
              </a:path>
              <a:path w="2388234" h="3482340">
                <a:moveTo>
                  <a:pt x="2237104" y="0"/>
                </a:moveTo>
                <a:lnTo>
                  <a:pt x="2069973" y="0"/>
                </a:lnTo>
                <a:lnTo>
                  <a:pt x="2063496" y="2539"/>
                </a:lnTo>
                <a:lnTo>
                  <a:pt x="2059686" y="6985"/>
                </a:lnTo>
                <a:lnTo>
                  <a:pt x="2055241" y="10795"/>
                </a:lnTo>
                <a:lnTo>
                  <a:pt x="2052701" y="16637"/>
                </a:lnTo>
                <a:lnTo>
                  <a:pt x="2052685" y="921512"/>
                </a:lnTo>
                <a:lnTo>
                  <a:pt x="2051131" y="984307"/>
                </a:lnTo>
                <a:lnTo>
                  <a:pt x="2045382" y="1034843"/>
                </a:lnTo>
                <a:lnTo>
                  <a:pt x="2033895" y="1074021"/>
                </a:lnTo>
                <a:lnTo>
                  <a:pt x="1998065" y="1118030"/>
                </a:lnTo>
                <a:lnTo>
                  <a:pt x="1952976" y="1135004"/>
                </a:lnTo>
                <a:lnTo>
                  <a:pt x="1924430" y="1137158"/>
                </a:lnTo>
                <a:lnTo>
                  <a:pt x="2216076" y="1137158"/>
                </a:lnTo>
                <a:lnTo>
                  <a:pt x="2239375" y="1075674"/>
                </a:lnTo>
                <a:lnTo>
                  <a:pt x="2247843" y="1029730"/>
                </a:lnTo>
                <a:lnTo>
                  <a:pt x="2252311" y="978600"/>
                </a:lnTo>
                <a:lnTo>
                  <a:pt x="2253615" y="921512"/>
                </a:lnTo>
                <a:lnTo>
                  <a:pt x="2253615" y="16637"/>
                </a:lnTo>
                <a:lnTo>
                  <a:pt x="2251075" y="10795"/>
                </a:lnTo>
                <a:lnTo>
                  <a:pt x="2246629" y="6985"/>
                </a:lnTo>
                <a:lnTo>
                  <a:pt x="2242820" y="2539"/>
                </a:lnTo>
                <a:lnTo>
                  <a:pt x="2237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DTU Electrical</a:t>
            </a:r>
            <a:r>
              <a:rPr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December </a:t>
            </a:r>
            <a:r>
              <a:rPr dirty="0"/>
              <a:t>7</a:t>
            </a:r>
            <a:r>
              <a:rPr sz="675" baseline="24691" dirty="0"/>
              <a:t>th</a:t>
            </a:r>
            <a:r>
              <a:rPr sz="700" dirty="0"/>
              <a:t>,</a:t>
            </a:r>
            <a:r>
              <a:rPr sz="700" spc="5" dirty="0"/>
              <a:t> </a:t>
            </a:r>
            <a:r>
              <a:rPr sz="700" spc="-10" dirty="0"/>
              <a:t>2021</a:t>
            </a:r>
            <a:endParaRPr sz="70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1459" y="251459"/>
            <a:ext cx="421005" cy="612775"/>
          </a:xfrm>
          <a:custGeom>
            <a:avLst/>
            <a:gdLst/>
            <a:ahLst/>
            <a:cxnLst/>
            <a:rect l="l" t="t" r="r" b="b"/>
            <a:pathLst>
              <a:path w="421005" h="612775">
                <a:moveTo>
                  <a:pt x="89522" y="518795"/>
                </a:moveTo>
                <a:lnTo>
                  <a:pt x="0" y="565785"/>
                </a:lnTo>
                <a:lnTo>
                  <a:pt x="89522" y="612648"/>
                </a:lnTo>
                <a:lnTo>
                  <a:pt x="148025" y="591068"/>
                </a:lnTo>
                <a:lnTo>
                  <a:pt x="191247" y="580278"/>
                </a:lnTo>
                <a:lnTo>
                  <a:pt x="392937" y="580278"/>
                </a:lnTo>
                <a:lnTo>
                  <a:pt x="420624" y="565785"/>
                </a:lnTo>
                <a:lnTo>
                  <a:pt x="392944" y="551256"/>
                </a:lnTo>
                <a:lnTo>
                  <a:pt x="191247" y="551256"/>
                </a:lnTo>
                <a:lnTo>
                  <a:pt x="148025" y="540435"/>
                </a:lnTo>
                <a:lnTo>
                  <a:pt x="89522" y="518795"/>
                </a:lnTo>
                <a:close/>
              </a:path>
              <a:path w="421005" h="612775">
                <a:moveTo>
                  <a:pt x="392937" y="580278"/>
                </a:moveTo>
                <a:lnTo>
                  <a:pt x="229376" y="580278"/>
                </a:lnTo>
                <a:lnTo>
                  <a:pt x="272598" y="591068"/>
                </a:lnTo>
                <a:lnTo>
                  <a:pt x="331101" y="612648"/>
                </a:lnTo>
                <a:lnTo>
                  <a:pt x="392937" y="580278"/>
                </a:lnTo>
                <a:close/>
              </a:path>
              <a:path w="421005" h="612775">
                <a:moveTo>
                  <a:pt x="331101" y="518795"/>
                </a:moveTo>
                <a:lnTo>
                  <a:pt x="272598" y="540435"/>
                </a:lnTo>
                <a:lnTo>
                  <a:pt x="229376" y="551256"/>
                </a:lnTo>
                <a:lnTo>
                  <a:pt x="392944" y="551256"/>
                </a:lnTo>
                <a:lnTo>
                  <a:pt x="331101" y="518795"/>
                </a:lnTo>
                <a:close/>
              </a:path>
              <a:path w="421005" h="612775">
                <a:moveTo>
                  <a:pt x="89522" y="402717"/>
                </a:moveTo>
                <a:lnTo>
                  <a:pt x="0" y="449834"/>
                </a:lnTo>
                <a:lnTo>
                  <a:pt x="89522" y="496697"/>
                </a:lnTo>
                <a:lnTo>
                  <a:pt x="148025" y="475117"/>
                </a:lnTo>
                <a:lnTo>
                  <a:pt x="191247" y="464327"/>
                </a:lnTo>
                <a:lnTo>
                  <a:pt x="392937" y="464327"/>
                </a:lnTo>
                <a:lnTo>
                  <a:pt x="420624" y="449834"/>
                </a:lnTo>
                <a:lnTo>
                  <a:pt x="392951" y="435269"/>
                </a:lnTo>
                <a:lnTo>
                  <a:pt x="191247" y="435269"/>
                </a:lnTo>
                <a:lnTo>
                  <a:pt x="148025" y="424418"/>
                </a:lnTo>
                <a:lnTo>
                  <a:pt x="89522" y="402717"/>
                </a:lnTo>
                <a:close/>
              </a:path>
              <a:path w="421005" h="612775">
                <a:moveTo>
                  <a:pt x="392937" y="464327"/>
                </a:moveTo>
                <a:lnTo>
                  <a:pt x="229376" y="464327"/>
                </a:lnTo>
                <a:lnTo>
                  <a:pt x="272598" y="475117"/>
                </a:lnTo>
                <a:lnTo>
                  <a:pt x="331101" y="496697"/>
                </a:lnTo>
                <a:lnTo>
                  <a:pt x="392937" y="464327"/>
                </a:lnTo>
                <a:close/>
              </a:path>
              <a:path w="421005" h="612775">
                <a:moveTo>
                  <a:pt x="331101" y="402717"/>
                </a:moveTo>
                <a:lnTo>
                  <a:pt x="272598" y="424418"/>
                </a:lnTo>
                <a:lnTo>
                  <a:pt x="229376" y="435269"/>
                </a:lnTo>
                <a:lnTo>
                  <a:pt x="392951" y="435269"/>
                </a:lnTo>
                <a:lnTo>
                  <a:pt x="331101" y="402717"/>
                </a:lnTo>
                <a:close/>
              </a:path>
              <a:path w="421005" h="612775">
                <a:moveTo>
                  <a:pt x="89522" y="286766"/>
                </a:moveTo>
                <a:lnTo>
                  <a:pt x="0" y="333756"/>
                </a:lnTo>
                <a:lnTo>
                  <a:pt x="89522" y="380746"/>
                </a:lnTo>
                <a:lnTo>
                  <a:pt x="148025" y="359105"/>
                </a:lnTo>
                <a:lnTo>
                  <a:pt x="191247" y="348284"/>
                </a:lnTo>
                <a:lnTo>
                  <a:pt x="392944" y="348284"/>
                </a:lnTo>
                <a:lnTo>
                  <a:pt x="420624" y="333756"/>
                </a:lnTo>
                <a:lnTo>
                  <a:pt x="392944" y="319227"/>
                </a:lnTo>
                <a:lnTo>
                  <a:pt x="191247" y="319227"/>
                </a:lnTo>
                <a:lnTo>
                  <a:pt x="148025" y="308406"/>
                </a:lnTo>
                <a:lnTo>
                  <a:pt x="89522" y="286766"/>
                </a:lnTo>
                <a:close/>
              </a:path>
              <a:path w="421005" h="612775">
                <a:moveTo>
                  <a:pt x="392944" y="348284"/>
                </a:moveTo>
                <a:lnTo>
                  <a:pt x="229376" y="348284"/>
                </a:lnTo>
                <a:lnTo>
                  <a:pt x="272598" y="359105"/>
                </a:lnTo>
                <a:lnTo>
                  <a:pt x="331101" y="380746"/>
                </a:lnTo>
                <a:lnTo>
                  <a:pt x="392944" y="348284"/>
                </a:lnTo>
                <a:close/>
              </a:path>
              <a:path w="421005" h="612775">
                <a:moveTo>
                  <a:pt x="331101" y="286766"/>
                </a:moveTo>
                <a:lnTo>
                  <a:pt x="272598" y="308406"/>
                </a:lnTo>
                <a:lnTo>
                  <a:pt x="229376" y="319227"/>
                </a:lnTo>
                <a:lnTo>
                  <a:pt x="392944" y="319227"/>
                </a:lnTo>
                <a:lnTo>
                  <a:pt x="331101" y="286766"/>
                </a:lnTo>
                <a:close/>
              </a:path>
              <a:path w="421005" h="612775">
                <a:moveTo>
                  <a:pt x="82892" y="0"/>
                </a:moveTo>
                <a:lnTo>
                  <a:pt x="25387" y="0"/>
                </a:lnTo>
                <a:lnTo>
                  <a:pt x="24371" y="508"/>
                </a:lnTo>
                <a:lnTo>
                  <a:pt x="23698" y="1270"/>
                </a:lnTo>
                <a:lnTo>
                  <a:pt x="22910" y="1905"/>
                </a:lnTo>
                <a:lnTo>
                  <a:pt x="22466" y="2921"/>
                </a:lnTo>
                <a:lnTo>
                  <a:pt x="22466" y="219583"/>
                </a:lnTo>
                <a:lnTo>
                  <a:pt x="22910" y="220599"/>
                </a:lnTo>
                <a:lnTo>
                  <a:pt x="23698" y="221234"/>
                </a:lnTo>
                <a:lnTo>
                  <a:pt x="24371" y="221996"/>
                </a:lnTo>
                <a:lnTo>
                  <a:pt x="25387" y="222504"/>
                </a:lnTo>
                <a:lnTo>
                  <a:pt x="82892" y="222504"/>
                </a:lnTo>
                <a:lnTo>
                  <a:pt x="125907" y="207264"/>
                </a:lnTo>
                <a:lnTo>
                  <a:pt x="131918" y="196469"/>
                </a:lnTo>
                <a:lnTo>
                  <a:pt x="57848" y="196469"/>
                </a:lnTo>
                <a:lnTo>
                  <a:pt x="57848" y="26035"/>
                </a:lnTo>
                <a:lnTo>
                  <a:pt x="131945" y="26035"/>
                </a:lnTo>
                <a:lnTo>
                  <a:pt x="125907" y="15240"/>
                </a:lnTo>
                <a:lnTo>
                  <a:pt x="118827" y="8518"/>
                </a:lnTo>
                <a:lnTo>
                  <a:pt x="109500" y="3762"/>
                </a:lnTo>
                <a:lnTo>
                  <a:pt x="97623" y="934"/>
                </a:lnTo>
                <a:lnTo>
                  <a:pt x="82892" y="0"/>
                </a:lnTo>
                <a:close/>
              </a:path>
              <a:path w="421005" h="612775">
                <a:moveTo>
                  <a:pt x="131945" y="26035"/>
                </a:moveTo>
                <a:lnTo>
                  <a:pt x="86258" y="26035"/>
                </a:lnTo>
                <a:lnTo>
                  <a:pt x="91427" y="27432"/>
                </a:lnTo>
                <a:lnTo>
                  <a:pt x="95478" y="32258"/>
                </a:lnTo>
                <a:lnTo>
                  <a:pt x="99134" y="39330"/>
                </a:lnTo>
                <a:lnTo>
                  <a:pt x="101158" y="49974"/>
                </a:lnTo>
                <a:lnTo>
                  <a:pt x="102025" y="64904"/>
                </a:lnTo>
                <a:lnTo>
                  <a:pt x="102209" y="84836"/>
                </a:lnTo>
                <a:lnTo>
                  <a:pt x="102209" y="137541"/>
                </a:lnTo>
                <a:lnTo>
                  <a:pt x="99134" y="183153"/>
                </a:lnTo>
                <a:lnTo>
                  <a:pt x="86258" y="196469"/>
                </a:lnTo>
                <a:lnTo>
                  <a:pt x="131918" y="196469"/>
                </a:lnTo>
                <a:lnTo>
                  <a:pt x="132780" y="194921"/>
                </a:lnTo>
                <a:lnTo>
                  <a:pt x="136396" y="179006"/>
                </a:lnTo>
                <a:lnTo>
                  <a:pt x="137800" y="159186"/>
                </a:lnTo>
                <a:lnTo>
                  <a:pt x="138012" y="137541"/>
                </a:lnTo>
                <a:lnTo>
                  <a:pt x="138012" y="84836"/>
                </a:lnTo>
                <a:lnTo>
                  <a:pt x="137800" y="63245"/>
                </a:lnTo>
                <a:lnTo>
                  <a:pt x="136396" y="43433"/>
                </a:lnTo>
                <a:lnTo>
                  <a:pt x="132780" y="27527"/>
                </a:lnTo>
                <a:lnTo>
                  <a:pt x="131945" y="26035"/>
                </a:lnTo>
                <a:close/>
              </a:path>
              <a:path w="421005" h="612775">
                <a:moveTo>
                  <a:pt x="228434" y="28067"/>
                </a:moveTo>
                <a:lnTo>
                  <a:pt x="190588" y="28067"/>
                </a:lnTo>
                <a:lnTo>
                  <a:pt x="190588" y="219583"/>
                </a:lnTo>
                <a:lnTo>
                  <a:pt x="191033" y="220599"/>
                </a:lnTo>
                <a:lnTo>
                  <a:pt x="191820" y="221234"/>
                </a:lnTo>
                <a:lnTo>
                  <a:pt x="192608" y="221996"/>
                </a:lnTo>
                <a:lnTo>
                  <a:pt x="193611" y="222504"/>
                </a:lnTo>
                <a:lnTo>
                  <a:pt x="225513" y="222504"/>
                </a:lnTo>
                <a:lnTo>
                  <a:pt x="226529" y="221996"/>
                </a:lnTo>
                <a:lnTo>
                  <a:pt x="227202" y="221234"/>
                </a:lnTo>
                <a:lnTo>
                  <a:pt x="227990" y="220599"/>
                </a:lnTo>
                <a:lnTo>
                  <a:pt x="228434" y="219583"/>
                </a:lnTo>
                <a:lnTo>
                  <a:pt x="228434" y="28067"/>
                </a:lnTo>
                <a:close/>
              </a:path>
              <a:path w="421005" h="612775">
                <a:moveTo>
                  <a:pt x="263715" y="0"/>
                </a:moveTo>
                <a:lnTo>
                  <a:pt x="155422" y="0"/>
                </a:lnTo>
                <a:lnTo>
                  <a:pt x="154406" y="508"/>
                </a:lnTo>
                <a:lnTo>
                  <a:pt x="153619" y="1270"/>
                </a:lnTo>
                <a:lnTo>
                  <a:pt x="152831" y="1905"/>
                </a:lnTo>
                <a:lnTo>
                  <a:pt x="152387" y="2921"/>
                </a:lnTo>
                <a:lnTo>
                  <a:pt x="152387" y="25146"/>
                </a:lnTo>
                <a:lnTo>
                  <a:pt x="152831" y="26162"/>
                </a:lnTo>
                <a:lnTo>
                  <a:pt x="153619" y="26797"/>
                </a:lnTo>
                <a:lnTo>
                  <a:pt x="154406" y="27559"/>
                </a:lnTo>
                <a:lnTo>
                  <a:pt x="155422" y="28067"/>
                </a:lnTo>
                <a:lnTo>
                  <a:pt x="263715" y="28067"/>
                </a:lnTo>
                <a:lnTo>
                  <a:pt x="264718" y="27559"/>
                </a:lnTo>
                <a:lnTo>
                  <a:pt x="266179" y="26162"/>
                </a:lnTo>
                <a:lnTo>
                  <a:pt x="266750" y="25146"/>
                </a:lnTo>
                <a:lnTo>
                  <a:pt x="266750" y="2921"/>
                </a:lnTo>
                <a:lnTo>
                  <a:pt x="266179" y="1905"/>
                </a:lnTo>
                <a:lnTo>
                  <a:pt x="264718" y="508"/>
                </a:lnTo>
                <a:lnTo>
                  <a:pt x="263715" y="0"/>
                </a:lnTo>
                <a:close/>
              </a:path>
              <a:path w="421005" h="612775">
                <a:moveTo>
                  <a:pt x="314134" y="0"/>
                </a:moveTo>
                <a:lnTo>
                  <a:pt x="284695" y="0"/>
                </a:lnTo>
                <a:lnTo>
                  <a:pt x="283679" y="508"/>
                </a:lnTo>
                <a:lnTo>
                  <a:pt x="282219" y="1905"/>
                </a:lnTo>
                <a:lnTo>
                  <a:pt x="281774" y="2921"/>
                </a:lnTo>
                <a:lnTo>
                  <a:pt x="281774" y="162179"/>
                </a:lnTo>
                <a:lnTo>
                  <a:pt x="288166" y="201023"/>
                </a:lnTo>
                <a:lnTo>
                  <a:pt x="324494" y="224282"/>
                </a:lnTo>
                <a:lnTo>
                  <a:pt x="339407" y="225298"/>
                </a:lnTo>
                <a:lnTo>
                  <a:pt x="354486" y="224228"/>
                </a:lnTo>
                <a:lnTo>
                  <a:pt x="366837" y="221122"/>
                </a:lnTo>
                <a:lnTo>
                  <a:pt x="376681" y="216136"/>
                </a:lnTo>
                <a:lnTo>
                  <a:pt x="384238" y="209423"/>
                </a:lnTo>
                <a:lnTo>
                  <a:pt x="390510" y="200025"/>
                </a:lnTo>
                <a:lnTo>
                  <a:pt x="332447" y="200025"/>
                </a:lnTo>
                <a:lnTo>
                  <a:pt x="327494" y="198247"/>
                </a:lnTo>
                <a:lnTo>
                  <a:pt x="317157" y="2921"/>
                </a:lnTo>
                <a:lnTo>
                  <a:pt x="316712" y="1905"/>
                </a:lnTo>
                <a:lnTo>
                  <a:pt x="315925" y="1270"/>
                </a:lnTo>
                <a:lnTo>
                  <a:pt x="315137" y="508"/>
                </a:lnTo>
                <a:lnTo>
                  <a:pt x="314134" y="0"/>
                </a:lnTo>
                <a:close/>
              </a:path>
              <a:path w="421005" h="612775">
                <a:moveTo>
                  <a:pt x="394017" y="0"/>
                </a:moveTo>
                <a:lnTo>
                  <a:pt x="364578" y="0"/>
                </a:lnTo>
                <a:lnTo>
                  <a:pt x="363461" y="508"/>
                </a:lnTo>
                <a:lnTo>
                  <a:pt x="362788" y="1270"/>
                </a:lnTo>
                <a:lnTo>
                  <a:pt x="362000" y="1905"/>
                </a:lnTo>
                <a:lnTo>
                  <a:pt x="361543" y="2921"/>
                </a:lnTo>
                <a:lnTo>
                  <a:pt x="361540" y="162179"/>
                </a:lnTo>
                <a:lnTo>
                  <a:pt x="361266" y="173196"/>
                </a:lnTo>
                <a:lnTo>
                  <a:pt x="346151" y="200025"/>
                </a:lnTo>
                <a:lnTo>
                  <a:pt x="390510" y="200025"/>
                </a:lnTo>
                <a:lnTo>
                  <a:pt x="394422" y="189277"/>
                </a:lnTo>
                <a:lnTo>
                  <a:pt x="396391" y="176829"/>
                </a:lnTo>
                <a:lnTo>
                  <a:pt x="396938" y="162179"/>
                </a:lnTo>
                <a:lnTo>
                  <a:pt x="396938" y="2921"/>
                </a:lnTo>
                <a:lnTo>
                  <a:pt x="396494" y="1905"/>
                </a:lnTo>
                <a:lnTo>
                  <a:pt x="395706" y="1270"/>
                </a:lnTo>
                <a:lnTo>
                  <a:pt x="395033" y="508"/>
                </a:lnTo>
                <a:lnTo>
                  <a:pt x="394017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541007"/>
            <a:ext cx="12190730" cy="317500"/>
          </a:xfrm>
          <a:custGeom>
            <a:avLst/>
            <a:gdLst/>
            <a:ahLst/>
            <a:cxnLst/>
            <a:rect l="l" t="t" r="r" b="b"/>
            <a:pathLst>
              <a:path w="12190730" h="317500">
                <a:moveTo>
                  <a:pt x="12190476" y="0"/>
                </a:moveTo>
                <a:lnTo>
                  <a:pt x="0" y="0"/>
                </a:lnTo>
                <a:lnTo>
                  <a:pt x="0" y="316990"/>
                </a:lnTo>
                <a:lnTo>
                  <a:pt x="12190476" y="316990"/>
                </a:lnTo>
                <a:lnTo>
                  <a:pt x="12190476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2190730" cy="50800"/>
          </a:xfrm>
          <a:custGeom>
            <a:avLst/>
            <a:gdLst/>
            <a:ahLst/>
            <a:cxnLst/>
            <a:rect l="l" t="t" r="r" b="b"/>
            <a:pathLst>
              <a:path w="12190730" h="50800">
                <a:moveTo>
                  <a:pt x="0" y="50292"/>
                </a:moveTo>
                <a:lnTo>
                  <a:pt x="12190476" y="50292"/>
                </a:lnTo>
                <a:lnTo>
                  <a:pt x="12190476" y="0"/>
                </a:lnTo>
                <a:lnTo>
                  <a:pt x="0" y="0"/>
                </a:lnTo>
                <a:lnTo>
                  <a:pt x="0" y="50292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2212" y="886155"/>
            <a:ext cx="498919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2212" y="1633220"/>
            <a:ext cx="10107574" cy="3647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762125" y="6650980"/>
            <a:ext cx="1161414" cy="124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DTU Electrical</a:t>
            </a:r>
            <a:r>
              <a:rPr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7463" y="6640617"/>
            <a:ext cx="830580" cy="125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December </a:t>
            </a:r>
            <a:r>
              <a:rPr dirty="0"/>
              <a:t>7</a:t>
            </a:r>
            <a:r>
              <a:rPr sz="675" baseline="24691" dirty="0"/>
              <a:t>th</a:t>
            </a:r>
            <a:r>
              <a:rPr sz="700" dirty="0"/>
              <a:t>,</a:t>
            </a:r>
            <a:r>
              <a:rPr sz="700" spc="5" dirty="0"/>
              <a:t> </a:t>
            </a:r>
            <a:r>
              <a:rPr sz="700" spc="-10" dirty="0"/>
              <a:t>2021</a:t>
            </a:r>
            <a:endParaRPr sz="70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69623" y="6641837"/>
            <a:ext cx="173990" cy="124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45580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dirty="0"/>
              <a:t>Exercise 7</a:t>
            </a:r>
            <a:endParaRPr sz="3000"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8915400" y="6641837"/>
            <a:ext cx="2354580" cy="112851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GB" spc="-10" dirty="0" err="1">
                <a:solidFill>
                  <a:srgbClr val="FFFFFF"/>
                </a:solidFill>
              </a:rPr>
              <a:t>Jiahao</a:t>
            </a:r>
            <a:r>
              <a:rPr lang="en-GB" spc="-10" dirty="0">
                <a:solidFill>
                  <a:srgbClr val="FFFFFF"/>
                </a:solidFill>
              </a:rPr>
              <a:t> Li, s210313                                     </a:t>
            </a:r>
            <a:r>
              <a:rPr lang="en-CN" spc="-10" dirty="0"/>
              <a:t>May</a:t>
            </a:r>
            <a:r>
              <a:rPr spc="-10" dirty="0"/>
              <a:t> </a:t>
            </a:r>
            <a:r>
              <a:rPr dirty="0"/>
              <a:t>7</a:t>
            </a:r>
            <a:r>
              <a:rPr sz="675" baseline="24691" dirty="0"/>
              <a:t>th</a:t>
            </a:r>
            <a:r>
              <a:rPr sz="700" dirty="0"/>
              <a:t>,</a:t>
            </a:r>
            <a:r>
              <a:rPr sz="700" spc="5" dirty="0"/>
              <a:t> </a:t>
            </a:r>
            <a:r>
              <a:rPr sz="700" spc="-10" dirty="0"/>
              <a:t>202</a:t>
            </a:r>
            <a:r>
              <a:rPr lang="en-US" altLang="zh-CN" sz="700" spc="-10" dirty="0"/>
              <a:t>2</a:t>
            </a:r>
            <a:endParaRPr sz="7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39656" y="6660094"/>
            <a:ext cx="1161414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pc="-5" dirty="0"/>
              <a:t>Computer Vision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2010831" y="6663908"/>
            <a:ext cx="4374515" cy="1115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GB" sz="700" b="1" spc="-10" dirty="0">
                <a:solidFill>
                  <a:srgbClr val="FFFFFF"/>
                </a:solidFill>
                <a:latin typeface="Arial"/>
                <a:cs typeface="Arial"/>
              </a:rPr>
              <a:t>Exam Presentation</a:t>
            </a:r>
            <a:endParaRPr lang="en-GB" sz="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140460"/>
            <a:ext cx="399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indent="-198120">
              <a:lnSpc>
                <a:spcPct val="100000"/>
              </a:lnSpc>
              <a:spcBef>
                <a:spcPts val="100"/>
              </a:spcBef>
              <a:buChar char="•"/>
              <a:tabLst>
                <a:tab pos="210820" algn="l"/>
              </a:tabLst>
            </a:pPr>
            <a:r>
              <a:rPr lang="en-US" spc="-5" dirty="0">
                <a:latin typeface="Arial"/>
                <a:cs typeface="Arial"/>
              </a:rPr>
              <a:t>7.1 ~ 7.6</a:t>
            </a:r>
            <a:r>
              <a:rPr lang="en-US" sz="1800" spc="-5" dirty="0">
                <a:latin typeface="Arial"/>
                <a:cs typeface="Arial"/>
              </a:rPr>
              <a:t> Using RANSNC to Fit Line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DA934B52-1D6E-4C8B-2B37-BEAA41E56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13114"/>
            <a:ext cx="3526618" cy="3581400"/>
          </a:xfrm>
          <a:prstGeom prst="rect">
            <a:avLst/>
          </a:prstGeom>
        </p:spPr>
      </p:pic>
      <p:sp>
        <p:nvSpPr>
          <p:cNvPr id="20" name="object 3">
            <a:extLst>
              <a:ext uri="{FF2B5EF4-FFF2-40B4-BE49-F238E27FC236}">
                <a16:creationId xmlns:a16="http://schemas.microsoft.com/office/drawing/2014/main" id="{14D43F89-96B2-910E-0CF1-5D123D8A2FE6}"/>
              </a:ext>
            </a:extLst>
          </p:cNvPr>
          <p:cNvSpPr txBox="1"/>
          <p:nvPr/>
        </p:nvSpPr>
        <p:spPr>
          <a:xfrm>
            <a:off x="4528185" y="1148806"/>
            <a:ext cx="399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indent="-198120">
              <a:lnSpc>
                <a:spcPct val="100000"/>
              </a:lnSpc>
              <a:spcBef>
                <a:spcPts val="100"/>
              </a:spcBef>
              <a:buChar char="•"/>
              <a:tabLst>
                <a:tab pos="210820" algn="l"/>
              </a:tabLst>
            </a:pPr>
            <a:r>
              <a:rPr lang="en-US" spc="-5" dirty="0">
                <a:latin typeface="Arial"/>
                <a:cs typeface="Arial"/>
              </a:rPr>
              <a:t>7.7 Apply PCA to inliers to Fit Line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28A45327-42DD-FFF1-F693-DB9F2789F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185" y="1843150"/>
            <a:ext cx="3388375" cy="3257550"/>
          </a:xfrm>
          <a:prstGeom prst="rect">
            <a:avLst/>
          </a:prstGeom>
        </p:spPr>
      </p:pic>
      <p:sp>
        <p:nvSpPr>
          <p:cNvPr id="23" name="object 3">
            <a:extLst>
              <a:ext uri="{FF2B5EF4-FFF2-40B4-BE49-F238E27FC236}">
                <a16:creationId xmlns:a16="http://schemas.microsoft.com/office/drawing/2014/main" id="{3AAC11A8-92F2-A1EA-041D-2BF9804396F5}"/>
              </a:ext>
            </a:extLst>
          </p:cNvPr>
          <p:cNvSpPr txBox="1"/>
          <p:nvPr/>
        </p:nvSpPr>
        <p:spPr>
          <a:xfrm>
            <a:off x="8382000" y="1140460"/>
            <a:ext cx="399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indent="-198120">
              <a:lnSpc>
                <a:spcPct val="100000"/>
              </a:lnSpc>
              <a:spcBef>
                <a:spcPts val="100"/>
              </a:spcBef>
              <a:buChar char="•"/>
              <a:tabLst>
                <a:tab pos="210820" algn="l"/>
              </a:tabLst>
            </a:pPr>
            <a:r>
              <a:rPr lang="en-US" spc="-5" dirty="0">
                <a:latin typeface="Arial"/>
                <a:cs typeface="Arial"/>
              </a:rPr>
              <a:t>7.7 Implement Stopping Criteria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27" name="Picture 26" descr="Chart, scatter chart&#10;&#10;Description automatically generated">
            <a:extLst>
              <a:ext uri="{FF2B5EF4-FFF2-40B4-BE49-F238E27FC236}">
                <a16:creationId xmlns:a16="http://schemas.microsoft.com/office/drawing/2014/main" id="{9A8DF67D-7DAB-F91A-BE32-68C89F8E25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556657"/>
            <a:ext cx="3667841" cy="4321516"/>
          </a:xfrm>
          <a:prstGeom prst="rect">
            <a:avLst/>
          </a:prstGeom>
        </p:spPr>
      </p:pic>
      <p:pic>
        <p:nvPicPr>
          <p:cNvPr id="29" name="Picture 28" descr="Chart, scatter chart&#10;&#10;Description automatically generated">
            <a:extLst>
              <a:ext uri="{FF2B5EF4-FFF2-40B4-BE49-F238E27FC236}">
                <a16:creationId xmlns:a16="http://schemas.microsoft.com/office/drawing/2014/main" id="{823691FE-443C-2B12-5E4B-56DB76DA7A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341" y="1574528"/>
            <a:ext cx="4339844" cy="432255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36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Exercise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Evangelos Boukas</dc:creator>
  <cp:lastModifiedBy>李 家豪</cp:lastModifiedBy>
  <cp:revision>3</cp:revision>
  <dcterms:created xsi:type="dcterms:W3CDTF">2022-05-07T11:48:49Z</dcterms:created>
  <dcterms:modified xsi:type="dcterms:W3CDTF">2022-05-17T14:41:44Z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2022-05-07T00:00:00Z</vt:filetime>
  </property>
</Properties>
</file>