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0" autoAdjust="0"/>
  </p:normalViewPr>
  <p:slideViewPr>
    <p:cSldViewPr snapToGrid="0" showGuides="1">
      <p:cViewPr varScale="1">
        <p:scale>
          <a:sx n="111" d="100"/>
          <a:sy n="111" d="100"/>
        </p:scale>
        <p:origin x="384" y="9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3.0909815071996201E-2"/>
          <c:w val="0.92562513848602002"/>
          <c:h val="0.868789747955961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Lorem ipsum</c:v>
                </c:pt>
              </c:strCache>
            </c:strRef>
          </c:tx>
          <c:spPr>
            <a:solidFill>
              <a:srgbClr val="7BEAD8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7BEAD8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92F-4C56-B09B-1A8350847F53}"/>
              </c:ext>
            </c:extLst>
          </c:dPt>
          <c:cat>
            <c:strRef>
              <c:f>Sheet1!$A$2:$A$5</c:f>
              <c:strCache>
                <c:ptCount val="4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2F-4C56-B09B-1A8350847F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Lorem ipsum2</c:v>
                </c:pt>
              </c:strCache>
            </c:strRef>
          </c:tx>
          <c:spPr>
            <a:solidFill>
              <a:srgbClr val="6C92E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6C92E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92F-4C56-B09B-1A8350847F53}"/>
              </c:ext>
            </c:extLst>
          </c:dPt>
          <c:cat>
            <c:strRef>
              <c:f>Sheet1!$A$2:$A$5</c:f>
              <c:strCache>
                <c:ptCount val="4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92F-4C56-B09B-1A8350847F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Lorem ipsum3</c:v>
                </c:pt>
              </c:strCache>
            </c:strRef>
          </c:tx>
          <c:spPr>
            <a:solidFill>
              <a:srgbClr val="872DE5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92F-4C56-B09B-1A8350847F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7"/>
        <c:overlap val="-27"/>
        <c:axId val="363395920"/>
        <c:axId val="363397488"/>
      </c:barChart>
      <c:catAx>
        <c:axId val="36339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6971FF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00206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de-DE"/>
          </a:p>
        </c:txPr>
        <c:crossAx val="363397488"/>
        <c:crosses val="autoZero"/>
        <c:auto val="1"/>
        <c:lblAlgn val="ctr"/>
        <c:lblOffset val="100"/>
        <c:noMultiLvlLbl val="0"/>
      </c:catAx>
      <c:valAx>
        <c:axId val="36339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339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7030A0"/>
          </a:solidFill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22.02.2022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22.02.2022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51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038C4D-F0FE-4529-A075-59C21BFA7031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33DDA1-E27D-4ECA-93B0-16D54FA9DAAF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26424D-AA09-4805-ADA6-8CE387DA22E9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2647E0-0E53-4E68-9534-1EB8D4C256B0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EF036-4FBC-47B7-B3CB-037989AC4D13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360001-5ABC-48AB-AB23-C983B11F61B2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84F456-FF92-4E8D-84AB-CECDF9FC7651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2924F9-5B21-4FB8-87E6-E6D7362CC6FE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70A65-A2CD-48C3-89E4-3FCD1E5FC291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38AC3E-D575-45C9-B922-A7F3D0F89B8E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829153-3AB7-45EB-B33A-A371F80BFAAB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93E3BA8-E6C4-4E40-B06D-CA593CE89D62}" type="datetime1">
              <a:rPr lang="de-DE" noProof="0" smtClean="0"/>
              <a:t>22.02.2022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4294760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Lorem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ipsum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sit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amet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consectetur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adipiscing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elit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</a:p>
        </p:txBody>
      </p:sp>
      <p:grpSp>
        <p:nvGrpSpPr>
          <p:cNvPr id="56" name="Gruppieren 55" descr="Dieses Bild ist ein Symbol, das drei miteinander verbundene Menschen darstellt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ihand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58" name="Freihand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59" name="Freihand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60" name="Freihand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74" name="Freihand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75" name="Freihand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76" name="Freihand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77" name="Freihand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78" name="Freihand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  <p:grpSp>
        <p:nvGrpSpPr>
          <p:cNvPr id="21" name="Gruppieren 20" descr="Dieses Bild ist ein Logo mit dem Text „24“. ">
            <a:extLst>
              <a:ext uri="{FF2B5EF4-FFF2-40B4-BE49-F238E27FC236}">
                <a16:creationId xmlns:a16="http://schemas.microsoft.com/office/drawing/2014/main" id="{FBE0CB24-B318-4A75-829C-F2AFFC048326}"/>
              </a:ext>
            </a:extLst>
          </p:cNvPr>
          <p:cNvGrpSpPr/>
          <p:nvPr/>
        </p:nvGrpSpPr>
        <p:grpSpPr>
          <a:xfrm>
            <a:off x="695930" y="587345"/>
            <a:ext cx="530996" cy="530996"/>
            <a:chOff x="1116392" y="531685"/>
            <a:chExt cx="530996" cy="530996"/>
          </a:xfrm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D6FFCD8A-D531-4D2A-AABF-370BF35DF0FD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141B387A-E007-4189-8E98-2F8E5B7C9511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5" name="Freihandform 11">
                <a:hlinkClick r:id="rId3"/>
                <a:extLst>
                  <a:ext uri="{FF2B5EF4-FFF2-40B4-BE49-F238E27FC236}">
                    <a16:creationId xmlns:a16="http://schemas.microsoft.com/office/drawing/2014/main" id="{CA3FECAC-E569-460A-8F81-CECE58A61C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6" name="Freihandform 12">
                <a:extLst>
                  <a:ext uri="{FF2B5EF4-FFF2-40B4-BE49-F238E27FC236}">
                    <a16:creationId xmlns:a16="http://schemas.microsoft.com/office/drawing/2014/main" id="{7CB7D654-7384-4C22-9BEF-3BF3A786C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dirty="0" err="1">
                <a:latin typeface="+mj-lt"/>
              </a:rPr>
              <a:t>Lorem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ipsum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dolor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sit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amet</a:t>
            </a:r>
            <a:r>
              <a:rPr lang="de-DE" sz="1600" dirty="0">
                <a:latin typeface="+mj-lt"/>
              </a:rPr>
              <a:t>, </a:t>
            </a:r>
            <a:r>
              <a:rPr lang="de-DE" sz="1600" dirty="0" err="1">
                <a:latin typeface="+mj-lt"/>
              </a:rPr>
              <a:t>consectetur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adipiscing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elit</a:t>
            </a:r>
            <a:r>
              <a:rPr lang="de-DE" sz="1600" dirty="0">
                <a:latin typeface="+mj-lt"/>
              </a:rPr>
              <a:t>. </a:t>
            </a:r>
            <a:endParaRPr lang="de-DE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" name="Gruppieren 4" descr="Dieses Bild ist ein Symbol, das drei Menschen darstellt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ihand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7" name="Freihand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8" name="Freihand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9" name="Freihand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10" name="Freihand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11" name="Freihand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12" name="Freihand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13" name="Freihand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  <p:sp>
          <p:nvSpPr>
            <p:cNvPr id="14" name="Freihand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Folie10</a:t>
            </a:r>
          </a:p>
        </p:txBody>
      </p:sp>
      <p:grpSp>
        <p:nvGrpSpPr>
          <p:cNvPr id="19" name="Gruppieren 18" descr="Dieses Bild ist ein Logo mit dem Text „24“. ">
            <a:extLst>
              <a:ext uri="{FF2B5EF4-FFF2-40B4-BE49-F238E27FC236}">
                <a16:creationId xmlns:a16="http://schemas.microsoft.com/office/drawing/2014/main" id="{28514796-5CCE-4908-9069-378D749B8407}"/>
              </a:ext>
            </a:extLst>
          </p:cNvPr>
          <p:cNvGrpSpPr/>
          <p:nvPr/>
        </p:nvGrpSpPr>
        <p:grpSpPr>
          <a:xfrm>
            <a:off x="733192" y="531685"/>
            <a:ext cx="530996" cy="530996"/>
            <a:chOff x="1116392" y="531685"/>
            <a:chExt cx="530996" cy="530996"/>
          </a:xfrm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3DAFE0C3-ADBF-4568-8971-E7BB1DC18FCF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A6C540A9-B6C9-4A39-B2A9-F8D99AAA7515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7" name="Freihandform 11">
                <a:hlinkClick r:id="rId3"/>
                <a:extLst>
                  <a:ext uri="{FF2B5EF4-FFF2-40B4-BE49-F238E27FC236}">
                    <a16:creationId xmlns:a16="http://schemas.microsoft.com/office/drawing/2014/main" id="{AFF915B9-3BC1-4270-81D2-171636BAF0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8" name="Freihandform 12">
                <a:extLst>
                  <a:ext uri="{FF2B5EF4-FFF2-40B4-BE49-F238E27FC236}">
                    <a16:creationId xmlns:a16="http://schemas.microsoft.com/office/drawing/2014/main" id="{DD109419-50C7-4E35-AC9A-AE0655C35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1159121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Daten bearbeiten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3135016"/>
            <a:ext cx="3536195" cy="123110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Wenn Sie die Daten in dem dieser Vorlage beigefügten Diagramm bearbeiten möchten: Klicken Sie einfach mit der rechten Maustaste auf das Diagramm und dann auf 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Daten in Excel bearbeiten.</a:t>
            </a:r>
            <a:endParaRPr lang="de-DE" sz="16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24" name="Bild 23">
            <a:extLst>
              <a:ext uri="{FF2B5EF4-FFF2-40B4-BE49-F238E27FC236}">
                <a16:creationId xmlns:a16="http://schemas.microsoft.com/office/drawing/2014/main" id="{021C3A2A-F5EC-F34D-A555-EF7A9D36D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113" y="1774786"/>
            <a:ext cx="6361695" cy="2833113"/>
          </a:xfrm>
          <a:prstGeom prst="rect">
            <a:avLst/>
          </a:prstGeom>
        </p:spPr>
      </p:pic>
      <p:sp>
        <p:nvSpPr>
          <p:cNvPr id="6" name="Titel 5" hidden="1">
            <a:extLst>
              <a:ext uri="{FF2B5EF4-FFF2-40B4-BE49-F238E27FC236}">
                <a16:creationId xmlns:a16="http://schemas.microsoft.com/office/drawing/2014/main" id="{369BDDB6-A69A-415D-B73D-D630C7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Folie11</a:t>
            </a:r>
          </a:p>
        </p:txBody>
      </p:sp>
    </p:spTree>
    <p:extLst>
      <p:ext uri="{BB962C8B-B14F-4D97-AF65-F5344CB8AC3E}">
        <p14:creationId xmlns:p14="http://schemas.microsoft.com/office/powerpoint/2010/main" val="362621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881815"/>
            <a:ext cx="4201583" cy="3742543"/>
            <a:chOff x="518433" y="1692049"/>
            <a:chExt cx="4201583" cy="3742543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492443"/>
              <a:chOff x="518433" y="1851126"/>
              <a:chExt cx="4201583" cy="492443"/>
            </a:xfrm>
          </p:grpSpPr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492443"/>
              <a:chOff x="518433" y="2717554"/>
              <a:chExt cx="4201583" cy="492443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492443"/>
              <a:chOff x="518433" y="3597907"/>
              <a:chExt cx="4201583" cy="492443"/>
            </a:xfrm>
          </p:grpSpPr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492443"/>
              <a:chOff x="518433" y="4478260"/>
              <a:chExt cx="4201583" cy="492443"/>
            </a:xfrm>
          </p:grpSpPr>
          <p:sp>
            <p:nvSpPr>
              <p:cNvPr id="13" name="Rechteck: Abgerundete Ecken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de-DE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</p:grpSp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Bild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hteck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de-DE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PERSONAL- </a:t>
            </a:r>
            <a:br>
              <a:rPr lang="de-DE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689985" y="5372393"/>
            <a:ext cx="2879127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Lorem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Ipsum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is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text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of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the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printing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and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typesetting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industry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80 %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227906"/>
            <a:ext cx="24279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MITARBEITER WERDEN MOTIVIERT DURCH:</a:t>
            </a: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90387" y="2034832"/>
            <a:ext cx="3075334" cy="3827676"/>
            <a:chOff x="4711392" y="2125063"/>
            <a:chExt cx="3075333" cy="3827676"/>
          </a:xfrm>
        </p:grpSpPr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6E4AB604-CF34-4776-BFF1-9AD3477F593C}"/>
                </a:ext>
              </a:extLst>
            </p:cNvPr>
            <p:cNvGrpSpPr/>
            <p:nvPr/>
          </p:nvGrpSpPr>
          <p:grpSpPr>
            <a:xfrm>
              <a:off x="4719329" y="2125063"/>
              <a:ext cx="3067396" cy="492443"/>
              <a:chOff x="5063285" y="2128413"/>
              <a:chExt cx="3067396" cy="492443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67E4A54-8A0F-43A0-AA7D-F508F05BB2EF}"/>
                  </a:ext>
                </a:extLst>
              </p:cNvPr>
              <p:cNvSpPr/>
              <p:nvPr/>
            </p:nvSpPr>
            <p:spPr>
              <a:xfrm>
                <a:off x="5642387" y="212841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0B97B3C9-EBC6-4C92-9F0A-E28F4EF7A5EA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52" name="Ellipse 309">
                  <a:extLst>
                    <a:ext uri="{FF2B5EF4-FFF2-40B4-BE49-F238E27FC236}">
                      <a16:creationId xmlns:a16="http://schemas.microsoft.com/office/drawing/2014/main" id="{00D7C237-71FC-445A-9F26-101C7B72A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53" name="Freihandform 310">
                  <a:extLst>
                    <a:ext uri="{FF2B5EF4-FFF2-40B4-BE49-F238E27FC236}">
                      <a16:creationId xmlns:a16="http://schemas.microsoft.com/office/drawing/2014/main" id="{66875E49-12B2-4689-93D2-F6C3DFA57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54" name="Ellipse 311">
                  <a:extLst>
                    <a:ext uri="{FF2B5EF4-FFF2-40B4-BE49-F238E27FC236}">
                      <a16:creationId xmlns:a16="http://schemas.microsoft.com/office/drawing/2014/main" id="{79E812C8-6A14-42FA-B983-56B6F7303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55" name="Freihandform 312">
                  <a:extLst>
                    <a:ext uri="{FF2B5EF4-FFF2-40B4-BE49-F238E27FC236}">
                      <a16:creationId xmlns:a16="http://schemas.microsoft.com/office/drawing/2014/main" id="{6EE140AE-95E2-42D6-8343-EED0E01B8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56" name="Ellipse 313">
                  <a:extLst>
                    <a:ext uri="{FF2B5EF4-FFF2-40B4-BE49-F238E27FC236}">
                      <a16:creationId xmlns:a16="http://schemas.microsoft.com/office/drawing/2014/main" id="{A91A4C56-03CB-4D67-8CD8-FC29B3A2B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57" name="Freihandform 314">
                  <a:extLst>
                    <a:ext uri="{FF2B5EF4-FFF2-40B4-BE49-F238E27FC236}">
                      <a16:creationId xmlns:a16="http://schemas.microsoft.com/office/drawing/2014/main" id="{4BF4DB61-E50C-4659-B315-21BF743F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58" name="Ellipse 315">
                  <a:extLst>
                    <a:ext uri="{FF2B5EF4-FFF2-40B4-BE49-F238E27FC236}">
                      <a16:creationId xmlns:a16="http://schemas.microsoft.com/office/drawing/2014/main" id="{263D783B-3857-4E55-A551-6655D8DDA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59" name="Freihandform 316">
                  <a:extLst>
                    <a:ext uri="{FF2B5EF4-FFF2-40B4-BE49-F238E27FC236}">
                      <a16:creationId xmlns:a16="http://schemas.microsoft.com/office/drawing/2014/main" id="{E46D5622-D664-481B-8902-70C961FA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60" name="Ellipse 317">
                  <a:extLst>
                    <a:ext uri="{FF2B5EF4-FFF2-40B4-BE49-F238E27FC236}">
                      <a16:creationId xmlns:a16="http://schemas.microsoft.com/office/drawing/2014/main" id="{5BDC2AA3-8653-47C6-9CF7-2579486BF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61" name="Freihandform 318">
                  <a:extLst>
                    <a:ext uri="{FF2B5EF4-FFF2-40B4-BE49-F238E27FC236}">
                      <a16:creationId xmlns:a16="http://schemas.microsoft.com/office/drawing/2014/main" id="{3A66D3FE-E235-4203-A19F-BC38BF7A6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62" name="Freihandform 319">
                  <a:extLst>
                    <a:ext uri="{FF2B5EF4-FFF2-40B4-BE49-F238E27FC236}">
                      <a16:creationId xmlns:a16="http://schemas.microsoft.com/office/drawing/2014/main" id="{6C51C0E5-2DAE-4DE1-BAE4-8E0D932D9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63" name="Linie 320">
                  <a:extLst>
                    <a:ext uri="{FF2B5EF4-FFF2-40B4-BE49-F238E27FC236}">
                      <a16:creationId xmlns:a16="http://schemas.microsoft.com/office/drawing/2014/main" id="{FED6DFE8-0963-48D1-9BAA-53772F0EA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</p:grpSp>
        </p:grpSp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EF34A4EB-3F1D-46DA-8918-F39703249E85}"/>
                </a:ext>
              </a:extLst>
            </p:cNvPr>
            <p:cNvGrpSpPr/>
            <p:nvPr/>
          </p:nvGrpSpPr>
          <p:grpSpPr>
            <a:xfrm>
              <a:off x="4711392" y="3113161"/>
              <a:ext cx="3075333" cy="492443"/>
              <a:chOff x="5055348" y="2856123"/>
              <a:chExt cx="3075333" cy="492443"/>
            </a:xfrm>
          </p:grpSpPr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E136D759-25F2-4CF2-9BE6-769681C37E48}"/>
                  </a:ext>
                </a:extLst>
              </p:cNvPr>
              <p:cNvGrpSpPr/>
              <p:nvPr/>
            </p:nvGrpSpPr>
            <p:grpSpPr>
              <a:xfrm>
                <a:off x="5055348" y="2929307"/>
                <a:ext cx="346075" cy="346075"/>
                <a:chOff x="3398838" y="2895601"/>
                <a:chExt cx="346075" cy="346075"/>
              </a:xfrm>
            </p:grpSpPr>
            <p:sp>
              <p:nvSpPr>
                <p:cNvPr id="16" name="Freihandform 49">
                  <a:extLst>
                    <a:ext uri="{FF2B5EF4-FFF2-40B4-BE49-F238E27FC236}">
                      <a16:creationId xmlns:a16="http://schemas.microsoft.com/office/drawing/2014/main" id="{56CCB68B-57D2-49CC-B61F-363F0FF3A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7" name="Freihandform 50">
                  <a:extLst>
                    <a:ext uri="{FF2B5EF4-FFF2-40B4-BE49-F238E27FC236}">
                      <a16:creationId xmlns:a16="http://schemas.microsoft.com/office/drawing/2014/main" id="{67F96EFD-DA55-4AD5-BA45-4313C3E98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8" name="Ellipse 51">
                  <a:extLst>
                    <a:ext uri="{FF2B5EF4-FFF2-40B4-BE49-F238E27FC236}">
                      <a16:creationId xmlns:a16="http://schemas.microsoft.com/office/drawing/2014/main" id="{F372C151-C001-4280-B771-9A239086C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9" name="Freihandform 52">
                  <a:extLst>
                    <a:ext uri="{FF2B5EF4-FFF2-40B4-BE49-F238E27FC236}">
                      <a16:creationId xmlns:a16="http://schemas.microsoft.com/office/drawing/2014/main" id="{D3FA7893-F8A0-4F72-ACCF-CF4CE6E4B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0" name="Freihandform 53">
                  <a:extLst>
                    <a:ext uri="{FF2B5EF4-FFF2-40B4-BE49-F238E27FC236}">
                      <a16:creationId xmlns:a16="http://schemas.microsoft.com/office/drawing/2014/main" id="{C017CF38-81FD-491D-9BA4-35D01D4D4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1" name="Freihandform 54">
                  <a:extLst>
                    <a:ext uri="{FF2B5EF4-FFF2-40B4-BE49-F238E27FC236}">
                      <a16:creationId xmlns:a16="http://schemas.microsoft.com/office/drawing/2014/main" id="{99433936-BA1A-40A3-959B-047AFFF78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2" name="Ellipse 55">
                  <a:extLst>
                    <a:ext uri="{FF2B5EF4-FFF2-40B4-BE49-F238E27FC236}">
                      <a16:creationId xmlns:a16="http://schemas.microsoft.com/office/drawing/2014/main" id="{BDA2F5A8-B23C-499E-9267-3DC7A37FA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3" name="Freihandform 56">
                  <a:extLst>
                    <a:ext uri="{FF2B5EF4-FFF2-40B4-BE49-F238E27FC236}">
                      <a16:creationId xmlns:a16="http://schemas.microsoft.com/office/drawing/2014/main" id="{099EF59E-5EEF-46B5-962D-A5FD94EA5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4" name="Freihandform 57">
                  <a:extLst>
                    <a:ext uri="{FF2B5EF4-FFF2-40B4-BE49-F238E27FC236}">
                      <a16:creationId xmlns:a16="http://schemas.microsoft.com/office/drawing/2014/main" id="{FCE54361-37E3-4F52-B33F-6FAA345B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5" name="Freihandform 58">
                  <a:extLst>
                    <a:ext uri="{FF2B5EF4-FFF2-40B4-BE49-F238E27FC236}">
                      <a16:creationId xmlns:a16="http://schemas.microsoft.com/office/drawing/2014/main" id="{78645E47-D178-4E95-8459-77D1D8FF6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6" name="Ellipse 59">
                  <a:extLst>
                    <a:ext uri="{FF2B5EF4-FFF2-40B4-BE49-F238E27FC236}">
                      <a16:creationId xmlns:a16="http://schemas.microsoft.com/office/drawing/2014/main" id="{7854B272-51DE-4F9C-A5CA-3532EA082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7" name="Freihandform 60">
                  <a:extLst>
                    <a:ext uri="{FF2B5EF4-FFF2-40B4-BE49-F238E27FC236}">
                      <a16:creationId xmlns:a16="http://schemas.microsoft.com/office/drawing/2014/main" id="{814DA909-0D02-4070-A399-CC0263BE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8" name="Linie 61">
                  <a:extLst>
                    <a:ext uri="{FF2B5EF4-FFF2-40B4-BE49-F238E27FC236}">
                      <a16:creationId xmlns:a16="http://schemas.microsoft.com/office/drawing/2014/main" id="{5899F489-EDA7-4EC2-826F-95D6DBC76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9" name="Linie 62">
                  <a:extLst>
                    <a:ext uri="{FF2B5EF4-FFF2-40B4-BE49-F238E27FC236}">
                      <a16:creationId xmlns:a16="http://schemas.microsoft.com/office/drawing/2014/main" id="{83CCE497-C8F7-4970-AE29-490A81B2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</p:grp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D600301E-404F-4763-892B-EE1C3109F4D3}"/>
                  </a:ext>
                </a:extLst>
              </p:cNvPr>
              <p:cNvSpPr/>
              <p:nvPr/>
            </p:nvSpPr>
            <p:spPr>
              <a:xfrm>
                <a:off x="5642387" y="285612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</p:grpSp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7375CECE-C8C6-426B-9A8C-EB696D69F141}"/>
                </a:ext>
              </a:extLst>
            </p:cNvPr>
            <p:cNvGrpSpPr/>
            <p:nvPr/>
          </p:nvGrpSpPr>
          <p:grpSpPr>
            <a:xfrm>
              <a:off x="4719329" y="4101260"/>
              <a:ext cx="3067396" cy="492443"/>
              <a:chOff x="5063285" y="3639850"/>
              <a:chExt cx="3067396" cy="492443"/>
            </a:xfrm>
          </p:grpSpPr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6974775F-B291-4B53-B461-88835C383ED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42" name="Ellipse 268">
                  <a:extLst>
                    <a:ext uri="{FF2B5EF4-FFF2-40B4-BE49-F238E27FC236}">
                      <a16:creationId xmlns:a16="http://schemas.microsoft.com/office/drawing/2014/main" id="{FE9D5F51-D5BF-438E-8442-591451564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3" name="Freihandform 269">
                  <a:extLst>
                    <a:ext uri="{FF2B5EF4-FFF2-40B4-BE49-F238E27FC236}">
                      <a16:creationId xmlns:a16="http://schemas.microsoft.com/office/drawing/2014/main" id="{4514A40D-D6F0-4AD6-9605-37581D31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4" name="Ellipse 270">
                  <a:extLst>
                    <a:ext uri="{FF2B5EF4-FFF2-40B4-BE49-F238E27FC236}">
                      <a16:creationId xmlns:a16="http://schemas.microsoft.com/office/drawing/2014/main" id="{B605F216-E7D2-42D4-8BCF-4B68365DD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5" name="Freihandform 271">
                  <a:extLst>
                    <a:ext uri="{FF2B5EF4-FFF2-40B4-BE49-F238E27FC236}">
                      <a16:creationId xmlns:a16="http://schemas.microsoft.com/office/drawing/2014/main" id="{7221B60C-9DC7-49BE-9845-B55F67481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6" name="Ellipse 272">
                  <a:extLst>
                    <a:ext uri="{FF2B5EF4-FFF2-40B4-BE49-F238E27FC236}">
                      <a16:creationId xmlns:a16="http://schemas.microsoft.com/office/drawing/2014/main" id="{F7CDF7AF-4200-420D-ACFE-5F2B36CC0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7" name="Freihandform 273">
                  <a:extLst>
                    <a:ext uri="{FF2B5EF4-FFF2-40B4-BE49-F238E27FC236}">
                      <a16:creationId xmlns:a16="http://schemas.microsoft.com/office/drawing/2014/main" id="{1A3F4268-4FB7-4106-9CDA-E5DFAC4A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8" name="Freihandform 274">
                  <a:extLst>
                    <a:ext uri="{FF2B5EF4-FFF2-40B4-BE49-F238E27FC236}">
                      <a16:creationId xmlns:a16="http://schemas.microsoft.com/office/drawing/2014/main" id="{090011F9-93DA-4E08-8197-0237F372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9" name="Freihandform 275">
                  <a:extLst>
                    <a:ext uri="{FF2B5EF4-FFF2-40B4-BE49-F238E27FC236}">
                      <a16:creationId xmlns:a16="http://schemas.microsoft.com/office/drawing/2014/main" id="{832AB0A3-F36E-4927-8E0D-E0C36586B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50" name="Freihandform 276">
                  <a:extLst>
                    <a:ext uri="{FF2B5EF4-FFF2-40B4-BE49-F238E27FC236}">
                      <a16:creationId xmlns:a16="http://schemas.microsoft.com/office/drawing/2014/main" id="{69185BBE-8B01-4042-9127-5E91F9AA4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</p:grpSp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E7E16F25-9A73-4F49-8593-4DDEE2A8AB5D}"/>
                  </a:ext>
                </a:extLst>
              </p:cNvPr>
              <p:cNvSpPr/>
              <p:nvPr/>
            </p:nvSpPr>
            <p:spPr>
              <a:xfrm>
                <a:off x="5642387" y="3639850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</p:grpSp>
        <p:grpSp>
          <p:nvGrpSpPr>
            <p:cNvPr id="96" name="Gruppieren 95">
              <a:extLst>
                <a:ext uri="{FF2B5EF4-FFF2-40B4-BE49-F238E27FC236}">
                  <a16:creationId xmlns:a16="http://schemas.microsoft.com/office/drawing/2014/main" id="{B7DB03EE-BB00-488A-B451-6DF7DA5AC981}"/>
                </a:ext>
              </a:extLst>
            </p:cNvPr>
            <p:cNvGrpSpPr/>
            <p:nvPr/>
          </p:nvGrpSpPr>
          <p:grpSpPr>
            <a:xfrm>
              <a:off x="4712185" y="5089358"/>
              <a:ext cx="3074540" cy="492443"/>
              <a:chOff x="5056141" y="4560242"/>
              <a:chExt cx="3074540" cy="492443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2FED15E3-F2A7-469C-B628-611921767E34}"/>
                  </a:ext>
                </a:extLst>
              </p:cNvPr>
              <p:cNvGrpSpPr/>
              <p:nvPr/>
            </p:nvGrpSpPr>
            <p:grpSpPr>
              <a:xfrm>
                <a:off x="5056141" y="4633426"/>
                <a:ext cx="344488" cy="346075"/>
                <a:chOff x="4841875" y="2895601"/>
                <a:chExt cx="344488" cy="346075"/>
              </a:xfrm>
            </p:grpSpPr>
            <p:sp>
              <p:nvSpPr>
                <p:cNvPr id="31" name="Freihandform 258">
                  <a:extLst>
                    <a:ext uri="{FF2B5EF4-FFF2-40B4-BE49-F238E27FC236}">
                      <a16:creationId xmlns:a16="http://schemas.microsoft.com/office/drawing/2014/main" id="{66F1D3E8-8C01-4B14-8A55-CA0D33656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2" name="Freihandform 259">
                  <a:extLst>
                    <a:ext uri="{FF2B5EF4-FFF2-40B4-BE49-F238E27FC236}">
                      <a16:creationId xmlns:a16="http://schemas.microsoft.com/office/drawing/2014/main" id="{C7E4337D-67E8-477B-8284-B0579D016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3" name="Freihandform 260">
                  <a:extLst>
                    <a:ext uri="{FF2B5EF4-FFF2-40B4-BE49-F238E27FC236}">
                      <a16:creationId xmlns:a16="http://schemas.microsoft.com/office/drawing/2014/main" id="{C2AF1AB5-D96A-4C19-BE80-2C8A0736E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4" name="Linie 261">
                  <a:extLst>
                    <a:ext uri="{FF2B5EF4-FFF2-40B4-BE49-F238E27FC236}">
                      <a16:creationId xmlns:a16="http://schemas.microsoft.com/office/drawing/2014/main" id="{FF7B7042-5F74-4182-89DF-79E95F074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5" name="Linie 262">
                  <a:extLst>
                    <a:ext uri="{FF2B5EF4-FFF2-40B4-BE49-F238E27FC236}">
                      <a16:creationId xmlns:a16="http://schemas.microsoft.com/office/drawing/2014/main" id="{6D40A249-C0DF-492C-98A0-5563396CE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6" name="Linie 263">
                  <a:extLst>
                    <a:ext uri="{FF2B5EF4-FFF2-40B4-BE49-F238E27FC236}">
                      <a16:creationId xmlns:a16="http://schemas.microsoft.com/office/drawing/2014/main" id="{0424966D-2E93-463D-925D-8EC1314AA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7" name="Ellipse 264">
                  <a:extLst>
                    <a:ext uri="{FF2B5EF4-FFF2-40B4-BE49-F238E27FC236}">
                      <a16:creationId xmlns:a16="http://schemas.microsoft.com/office/drawing/2014/main" id="{A2027076-84C0-41AA-ABE6-E182664DD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8" name="Ellipse 265">
                  <a:extLst>
                    <a:ext uri="{FF2B5EF4-FFF2-40B4-BE49-F238E27FC236}">
                      <a16:creationId xmlns:a16="http://schemas.microsoft.com/office/drawing/2014/main" id="{34911030-E1C4-47C6-B878-AB9504619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9" name="Ellipse 266">
                  <a:extLst>
                    <a:ext uri="{FF2B5EF4-FFF2-40B4-BE49-F238E27FC236}">
                      <a16:creationId xmlns:a16="http://schemas.microsoft.com/office/drawing/2014/main" id="{872A828C-C960-409B-BA85-F3FA58C58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0" name="Freihandform 267">
                  <a:extLst>
                    <a:ext uri="{FF2B5EF4-FFF2-40B4-BE49-F238E27FC236}">
                      <a16:creationId xmlns:a16="http://schemas.microsoft.com/office/drawing/2014/main" id="{111031BF-F147-4673-B7D2-BAB9FDE01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</p:grp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9482C2C4-A83F-481A-A4DA-8A5D9AD7A680}"/>
                  </a:ext>
                </a:extLst>
              </p:cNvPr>
              <p:cNvSpPr/>
              <p:nvPr/>
            </p:nvSpPr>
            <p:spPr>
              <a:xfrm>
                <a:off x="5642387" y="4560242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de-DE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DFB86711-61B6-4E9F-94FC-7E4E4C2AFDBB}"/>
                </a:ext>
              </a:extLst>
            </p:cNvPr>
            <p:cNvGrpSpPr/>
            <p:nvPr/>
          </p:nvGrpSpPr>
          <p:grpSpPr>
            <a:xfrm>
              <a:off x="4721542" y="2742223"/>
              <a:ext cx="2998053" cy="246221"/>
              <a:chOff x="4721542" y="2734320"/>
              <a:chExt cx="2998053" cy="246221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4AF81162-F8E5-4429-8E39-AF70CBB53233}"/>
                  </a:ext>
                </a:extLst>
              </p:cNvPr>
              <p:cNvGrpSpPr/>
              <p:nvPr/>
            </p:nvGrpSpPr>
            <p:grpSpPr>
              <a:xfrm>
                <a:off x="5298431" y="2813132"/>
                <a:ext cx="2421164" cy="88596"/>
                <a:chOff x="4674462" y="2940354"/>
                <a:chExt cx="3045133" cy="81030"/>
              </a:xfrm>
            </p:grpSpPr>
            <p:sp>
              <p:nvSpPr>
                <p:cNvPr id="7" name="Rechteck: Abgerundete Ecken 6">
                  <a:extLst>
                    <a:ext uri="{FF2B5EF4-FFF2-40B4-BE49-F238E27FC236}">
                      <a16:creationId xmlns:a16="http://schemas.microsoft.com/office/drawing/2014/main" id="{946F7D42-7783-4AA6-ADD6-AB6D2DF05CAF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71" name="Rechteck: Abgerundete Ecken 70">
                  <a:extLst>
                    <a:ext uri="{FF2B5EF4-FFF2-40B4-BE49-F238E27FC236}">
                      <a16:creationId xmlns:a16="http://schemas.microsoft.com/office/drawing/2014/main" id="{0A78528F-E9CB-4B99-BD4F-A6AE016C76C8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1834287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</p:grpSp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CBE1CF42-34AD-45F7-9BB7-06D7FDE081B7}"/>
                  </a:ext>
                </a:extLst>
              </p:cNvPr>
              <p:cNvSpPr/>
              <p:nvPr/>
            </p:nvSpPr>
            <p:spPr>
              <a:xfrm>
                <a:off x="4721542" y="2734320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65 %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02F17230-3C6B-4C60-8575-90C979038AC0}"/>
                </a:ext>
              </a:extLst>
            </p:cNvPr>
            <p:cNvGrpSpPr/>
            <p:nvPr/>
          </p:nvGrpSpPr>
          <p:grpSpPr>
            <a:xfrm>
              <a:off x="4721542" y="3730321"/>
              <a:ext cx="2998053" cy="246221"/>
              <a:chOff x="4721542" y="3848257"/>
              <a:chExt cx="2998053" cy="246221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19E0996D-AF4A-4FFB-A88F-2FEE0A9EDCD2}"/>
                  </a:ext>
                </a:extLst>
              </p:cNvPr>
              <p:cNvGrpSpPr/>
              <p:nvPr/>
            </p:nvGrpSpPr>
            <p:grpSpPr>
              <a:xfrm>
                <a:off x="5298431" y="3927069"/>
                <a:ext cx="2421164" cy="88596"/>
                <a:chOff x="4674462" y="2940354"/>
                <a:chExt cx="3045133" cy="81030"/>
              </a:xfrm>
            </p:grpSpPr>
            <p:sp>
              <p:nvSpPr>
                <p:cNvPr id="79" name="Rechteck: Abgerundete Ecken 78">
                  <a:extLst>
                    <a:ext uri="{FF2B5EF4-FFF2-40B4-BE49-F238E27FC236}">
                      <a16:creationId xmlns:a16="http://schemas.microsoft.com/office/drawing/2014/main" id="{214774FE-1FFD-4D64-8A37-76CB44EB021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80" name="Rechteck: Abgerundete Ecken 79">
                  <a:extLst>
                    <a:ext uri="{FF2B5EF4-FFF2-40B4-BE49-F238E27FC236}">
                      <a16:creationId xmlns:a16="http://schemas.microsoft.com/office/drawing/2014/main" id="{CCFD5BBD-3EB8-4D70-947E-F5AFBFF96EC0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156915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</p:grp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CC76473C-D689-4828-A3C2-DBFA64DB3596}"/>
                  </a:ext>
                </a:extLst>
              </p:cNvPr>
              <p:cNvSpPr/>
              <p:nvPr/>
            </p:nvSpPr>
            <p:spPr>
              <a:xfrm>
                <a:off x="4721542" y="3848257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50 %</a:t>
                </a: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604189C-E133-4D62-9D02-29130FCCC123}"/>
                </a:ext>
              </a:extLst>
            </p:cNvPr>
            <p:cNvGrpSpPr/>
            <p:nvPr/>
          </p:nvGrpSpPr>
          <p:grpSpPr>
            <a:xfrm>
              <a:off x="4721542" y="4718420"/>
              <a:ext cx="2998053" cy="246221"/>
              <a:chOff x="4721542" y="4753566"/>
              <a:chExt cx="2998053" cy="246221"/>
            </a:xfrm>
          </p:grpSpPr>
          <p:grpSp>
            <p:nvGrpSpPr>
              <p:cNvPr id="83" name="Gruppieren 82">
                <a:extLst>
                  <a:ext uri="{FF2B5EF4-FFF2-40B4-BE49-F238E27FC236}">
                    <a16:creationId xmlns:a16="http://schemas.microsoft.com/office/drawing/2014/main" id="{FBA54A74-91C7-4A8E-8256-29CECA65EBE5}"/>
                  </a:ext>
                </a:extLst>
              </p:cNvPr>
              <p:cNvGrpSpPr/>
              <p:nvPr/>
            </p:nvGrpSpPr>
            <p:grpSpPr>
              <a:xfrm>
                <a:off x="5298431" y="4832378"/>
                <a:ext cx="2421164" cy="88596"/>
                <a:chOff x="4674462" y="2940354"/>
                <a:chExt cx="3045133" cy="81030"/>
              </a:xfrm>
            </p:grpSpPr>
            <p:sp>
              <p:nvSpPr>
                <p:cNvPr id="84" name="Rechteck: Abgerundete Ecken 83">
                  <a:extLst>
                    <a:ext uri="{FF2B5EF4-FFF2-40B4-BE49-F238E27FC236}">
                      <a16:creationId xmlns:a16="http://schemas.microsoft.com/office/drawing/2014/main" id="{BAF05105-E146-4A76-80BC-D132339D80C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85" name="Rechteck: Abgerundete Ecken 84">
                  <a:extLst>
                    <a:ext uri="{FF2B5EF4-FFF2-40B4-BE49-F238E27FC236}">
                      <a16:creationId xmlns:a16="http://schemas.microsoft.com/office/drawing/2014/main" id="{C85F8D48-F497-4FF4-86A4-A306F3F0ED91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2392762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</p:grpSp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AC35B425-E17C-46A6-BC1C-89C34E2B336C}"/>
                  </a:ext>
                </a:extLst>
              </p:cNvPr>
              <p:cNvSpPr/>
              <p:nvPr/>
            </p:nvSpPr>
            <p:spPr>
              <a:xfrm>
                <a:off x="4721542" y="4753566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80 %</a:t>
                </a:r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66413DCC-904B-4563-90F1-A5A71C657368}"/>
                </a:ext>
              </a:extLst>
            </p:cNvPr>
            <p:cNvGrpSpPr/>
            <p:nvPr/>
          </p:nvGrpSpPr>
          <p:grpSpPr>
            <a:xfrm>
              <a:off x="4721542" y="5706518"/>
              <a:ext cx="2998053" cy="246221"/>
              <a:chOff x="4721542" y="5706518"/>
              <a:chExt cx="2998053" cy="246221"/>
            </a:xfrm>
          </p:grpSpPr>
          <p:grpSp>
            <p:nvGrpSpPr>
              <p:cNvPr id="87" name="Gruppieren 86">
                <a:extLst>
                  <a:ext uri="{FF2B5EF4-FFF2-40B4-BE49-F238E27FC236}">
                    <a16:creationId xmlns:a16="http://schemas.microsoft.com/office/drawing/2014/main" id="{C7ADDD0C-4947-4DFD-8604-1C7FC185D6F1}"/>
                  </a:ext>
                </a:extLst>
              </p:cNvPr>
              <p:cNvGrpSpPr/>
              <p:nvPr/>
            </p:nvGrpSpPr>
            <p:grpSpPr>
              <a:xfrm>
                <a:off x="5298431" y="5785330"/>
                <a:ext cx="2421164" cy="88596"/>
                <a:chOff x="4674462" y="2940354"/>
                <a:chExt cx="3045133" cy="81030"/>
              </a:xfrm>
            </p:grpSpPr>
            <p:sp>
              <p:nvSpPr>
                <p:cNvPr id="88" name="Rechteck: Abgerundete Ecken 87">
                  <a:extLst>
                    <a:ext uri="{FF2B5EF4-FFF2-40B4-BE49-F238E27FC236}">
                      <a16:creationId xmlns:a16="http://schemas.microsoft.com/office/drawing/2014/main" id="{3EE0ED0C-1321-4AB3-B03A-B7AD85571E6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89" name="Rechteck: Abgerundete Ecken 88">
                  <a:extLst>
                    <a:ext uri="{FF2B5EF4-FFF2-40B4-BE49-F238E27FC236}">
                      <a16:creationId xmlns:a16="http://schemas.microsoft.com/office/drawing/2014/main" id="{4409F7EA-DE17-4C15-80F3-78361F8366BE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94920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</p:grpSp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A101B8DB-BADB-4084-8CD6-6CEEA620099A}"/>
                  </a:ext>
                </a:extLst>
              </p:cNvPr>
              <p:cNvSpPr/>
              <p:nvPr/>
            </p:nvSpPr>
            <p:spPr>
              <a:xfrm>
                <a:off x="4721542" y="5706518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35 %</a:t>
                </a:r>
              </a:p>
            </p:txBody>
          </p:sp>
        </p:grp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300476"/>
            <a:ext cx="3047138" cy="4564360"/>
            <a:chOff x="8462691" y="1300476"/>
            <a:chExt cx="3047138" cy="4564360"/>
          </a:xfrm>
        </p:grpSpPr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PERSONALSTRATEGIE:</a:t>
              </a:r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PERSONALSTRATEGIE:</a:t>
              </a:r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PERSONALSTRATEGIE:</a:t>
              </a:r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itel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Folie3</a:t>
            </a: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</a:t>
            </a:r>
            <a:endParaRPr lang="de-DE" sz="2400" dirty="0">
              <a:solidFill>
                <a:srgbClr val="002060"/>
              </a:solidFill>
            </a:endParaRPr>
          </a:p>
        </p:txBody>
      </p:sp>
      <p:grpSp>
        <p:nvGrpSpPr>
          <p:cNvPr id="27" name="Gruppieren 26" descr="Dieses Bild stellt einen Mann von hinten dar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ihand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" name="AutoForm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" name="Freihand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" name="Freihand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Freihand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" name="Freihand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39" descr="Dieses Bild ist ein Symbol, das eine Person darstellt, die mit drei anderen Personen interagiert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459412" y="1395413"/>
            <a:ext cx="1273175" cy="1271588"/>
            <a:chOff x="5459412" y="1395413"/>
            <a:chExt cx="1273175" cy="1271588"/>
          </a:xfrm>
        </p:grpSpPr>
        <p:sp>
          <p:nvSpPr>
            <p:cNvPr id="34" name="Ellipse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Ellipse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55" name="Freihandf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56" name="Ellipse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57" name="Freihandf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58" name="Ellipse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59" name="Freihandf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60" name="Ellipse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61" name="Freihandf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62" name="Ellipse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63" name="Freihandf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64" name="Freihandf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65" name="Linie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</p:grpSp>
      <p:grpSp>
        <p:nvGrpSpPr>
          <p:cNvPr id="41" name="Gruppieren 40" descr="Dieses Bild ist ein Symbol, das drei miteinander interagierende Personen darstellt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Freihandf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166" name="Gruppieren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ihandform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68" name="Freihandform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69" name="Ellipse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70" name="Freihandform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71" name="Freihandform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72" name="Freihandform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73" name="Ellipse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74" name="Freihandform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75" name="Freihandform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76" name="Freihandform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77" name="Ellipse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78" name="Freihandform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79" name="Linie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80" name="Linie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Ellips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3" name="Freihandf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4" name="Ellips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5" name="Freihandf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6" name="Ellips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7" name="Freihandf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8" name="Freihandf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9" name="Freihandf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0" name="Freihandf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42" name="Gruppieren 41" descr="Dieses Bild ist ein Symbol, das drei Personen und einen Globus darstellt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Ellipse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191" name="Gruppieren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ihandform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93" name="Freihandform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94" name="Freihandform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95" name="Linie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96" name="Linie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97" name="Linie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98" name="Ellipse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99" name="Ellipse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00" name="Ellipse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01" name="Freihandform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</p:grpSp>
      <p:grpSp>
        <p:nvGrpSpPr>
          <p:cNvPr id="38" name="Gruppieren 37" descr="Dieses Bild ist ein Symbol, das drei Personen und einen Globus darstellt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Ellipse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202" name="Gruppieren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reihandform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04" name="Freihandform 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05" name="Freihandform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06" name="Linie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07" name="Linie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08" name="Linie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09" name="Ellipse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10" name="Ellipse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11" name="Ellipse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12" name="Freihandform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</p:grpSp>
      <p:grpSp>
        <p:nvGrpSpPr>
          <p:cNvPr id="39" name="Gruppieren 38" descr="Dieses Bild ist ein Symbol, das drei miteinander interagierende Personen darstellt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Freihandf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213" name="Gruppieren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ihandf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15" name="Freihandf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16" name="Ellipse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17" name="Freihandf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18" name="Freihandf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19" name="Freihandf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20" name="Ellipse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21" name="Freihandf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22" name="Freihandf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23" name="Freihandf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24" name="Ellipse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25" name="Freihandf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26" name="Linie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27" name="Linie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54371" y="4157408"/>
            <a:ext cx="1598853" cy="1091856"/>
            <a:chOff x="9695998" y="4157408"/>
            <a:chExt cx="1734002" cy="1091856"/>
          </a:xfrm>
        </p:grpSpPr>
        <p:sp>
          <p:nvSpPr>
            <p:cNvPr id="331" name="Textfeld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PERSONAL-STRATEGIE:</a:t>
              </a:r>
            </a:p>
          </p:txBody>
        </p:sp>
        <p:sp>
          <p:nvSpPr>
            <p:cNvPr id="332" name="Rechteck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756821"/>
              <a:ext cx="17293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336" name="Gruppieren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94628" y="2203556"/>
            <a:ext cx="1598853" cy="1072615"/>
            <a:chOff x="9695998" y="4157408"/>
            <a:chExt cx="1734002" cy="1072615"/>
          </a:xfrm>
        </p:grpSpPr>
        <p:sp>
          <p:nvSpPr>
            <p:cNvPr id="337" name="Textfeld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PERSONAL-STRATEGIE:</a:t>
              </a:r>
            </a:p>
          </p:txBody>
        </p:sp>
        <p:sp>
          <p:nvSpPr>
            <p:cNvPr id="338" name="Rechteck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737580"/>
              <a:ext cx="17293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27303" y="2164807"/>
            <a:ext cx="1594605" cy="1091857"/>
            <a:chOff x="1427303" y="2203556"/>
            <a:chExt cx="1594605" cy="1091857"/>
          </a:xfrm>
        </p:grpSpPr>
        <p:sp>
          <p:nvSpPr>
            <p:cNvPr id="340" name="Textfeld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PERSONAL-STRATEGIE:</a:t>
              </a:r>
            </a:p>
          </p:txBody>
        </p:sp>
        <p:sp>
          <p:nvSpPr>
            <p:cNvPr id="341" name="Rechteck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2802970"/>
              <a:ext cx="159460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342" name="Gruppieren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6405" y="4157408"/>
            <a:ext cx="1598853" cy="1091865"/>
            <a:chOff x="9695998" y="4157408"/>
            <a:chExt cx="1734002" cy="1091865"/>
          </a:xfrm>
        </p:grpSpPr>
        <p:sp>
          <p:nvSpPr>
            <p:cNvPr id="343" name="Textfeld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PERSONAL-STRATEGIE:</a:t>
              </a:r>
            </a:p>
          </p:txBody>
        </p:sp>
        <p:sp>
          <p:nvSpPr>
            <p:cNvPr id="344" name="Rechteck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756830"/>
              <a:ext cx="17293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345" name="Gruppieren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7" y="537999"/>
            <a:ext cx="4284026" cy="517853"/>
            <a:chOff x="9379627" y="4410753"/>
            <a:chExt cx="2371352" cy="517853"/>
          </a:xfrm>
        </p:grpSpPr>
        <p:sp>
          <p:nvSpPr>
            <p:cNvPr id="346" name="Textfeld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de-DE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PERSONALSTRATEGIE:</a:t>
              </a:r>
            </a:p>
          </p:txBody>
        </p:sp>
        <p:sp>
          <p:nvSpPr>
            <p:cNvPr id="347" name="Rechteck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sp>
        <p:nvSpPr>
          <p:cNvPr id="24" name="Titel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Folie4</a:t>
            </a: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8" descr="Dieses Bild ist ein Symbol, das drei miteinander interagierende Personen darstellt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9" descr="Dieses Bild ist ein Symbol, das drei Personen darstellt sowie ein Zeichen, das für eine Internetverbindung steht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20" descr="Dieses Bild ist ein Symbol, das drei Personen und einen Globus darstellt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21" descr="Dieses Bild ist ein Symbol, das vier miteinander interagierende Personen darstellt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3056424" y="3906330"/>
              <a:ext cx="741194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bg1"/>
                  </a:solidFill>
                </a:rPr>
                <a:t>PERSONAL-</a:t>
              </a:r>
              <a:br>
                <a:rPr lang="de-DE" sz="1200" dirty="0">
                  <a:solidFill>
                    <a:schemeClr val="bg1"/>
                  </a:solidFill>
                </a:rPr>
              </a:br>
              <a:r>
                <a:rPr lang="de-DE" sz="900" dirty="0">
                  <a:solidFill>
                    <a:schemeClr val="bg1"/>
                  </a:solidFill>
                </a:rPr>
                <a:t>PLAN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Ellipse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92" name="Freihandform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93" name="Ellipse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94" name="Freihandform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95" name="Ellipse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96" name="Freihandform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97" name="Ellipse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98" name="Freihandform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99" name="Ellipse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00" name="Freihandform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01" name="Freihandform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02" name="Linie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Freihandform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76" name="Freihandform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77" name="Ellipse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78" name="Freihandform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79" name="Freihandform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80" name="Freihandform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81" name="Ellipse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82" name="Freihandform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83" name="Freihandform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84" name="Freihandform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85" name="Ellipse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86" name="Freihandform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87" name="Linie 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88" name="Linie 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Ellipse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65" name="Freihandform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66" name="Ellipse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67" name="Freihandform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68" name="Ellipse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69" name="Freihandform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70" name="Freihandform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71" name="Freihandform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72" name="Freihandform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63" name="Rechteck 62" descr="Dieses Bild zeigt drei einander überlappende Kreise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561225" y="4571423"/>
              <a:ext cx="126033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endParaRPr lang="de-DE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Freihandform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3" name="Freihandform 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4" name="Freihandform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5" name="Linie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6" name="Linie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7" name="Linie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8" name="Ellipse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59" name="Ellipse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60" name="Ellipse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61" name="Freihandform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31858" y="4481916"/>
              <a:ext cx="126033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endParaRPr lang="de-DE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76791" y="1495581"/>
              <a:ext cx="126033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endParaRPr lang="de-DE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7" name="Textfeld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912129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de-DE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</a:t>
            </a:r>
          </a:p>
        </p:txBody>
      </p: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Lorem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ipsum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sit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amet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consectetur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adipiscing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elit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206" name="Gruppieren 205" descr="Dieses Bild ist ein Symbol, das eine Person darstellt, die mit drei anderen Personen interagiert.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566010"/>
            <a:ext cx="3067397" cy="492443"/>
            <a:chOff x="7999616" y="3566010"/>
            <a:chExt cx="3067397" cy="492443"/>
          </a:xfrm>
        </p:grpSpPr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  <p:grpSp>
          <p:nvGrpSpPr>
            <p:cNvPr id="191" name="Gruppieren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Ellipse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Freihandform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Ellipse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Freihandform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Ellipse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Freihandform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Ellipse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Freihandform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Ellipse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Freihandform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Freihandform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nie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Gruppieren 204" descr="Dieses Bild ist ein Symbol, das drei miteinander interagierende Personen darstellt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554108"/>
            <a:ext cx="3075334" cy="492443"/>
            <a:chOff x="7991679" y="4554108"/>
            <a:chExt cx="3075334" cy="492443"/>
          </a:xfrm>
        </p:grpSpPr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Freihandform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Freihandform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Ellipse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Freihandform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Freihandform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Freihandform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Ellipse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Freihandform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Freihandform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Freihandform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Ellipse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Freihandform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Linie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Linie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</p:grpSp>
      <p:grpSp>
        <p:nvGrpSpPr>
          <p:cNvPr id="204" name="Gruppieren 203" descr="Dieses Bild ist ein Symbol, das drei Personen darstellt und ein Zeichen, das für eine Internetverbindung steht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492443"/>
            <a:chOff x="7999616" y="5542207"/>
            <a:chExt cx="3067397" cy="492443"/>
          </a:xfrm>
        </p:grpSpPr>
        <p:grpSp>
          <p:nvGrpSpPr>
            <p:cNvPr id="163" name="Gruppieren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Ellipse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Freihandform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Ellipse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Freihandform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Ellipse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Freihandform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Freihandform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Freihandform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Freihandform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de-DE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de-D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</p:grp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Folie5</a:t>
            </a:r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 descr="Dieses Bild zeigt ein Balkendiagramm.">
            <a:extLst>
              <a:ext uri="{FF2B5EF4-FFF2-40B4-BE49-F238E27FC236}">
                <a16:creationId xmlns:a16="http://schemas.microsoft.com/office/drawing/2014/main" id="{ED955612-D5ED-475F-9193-5A17B7DE39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500163"/>
              </p:ext>
            </p:extLst>
          </p:nvPr>
        </p:nvGraphicFramePr>
        <p:xfrm>
          <a:off x="5257800" y="1705473"/>
          <a:ext cx="6172200" cy="2635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C12B5D39-FFB4-48DA-8278-FC3F12E94DD9}"/>
              </a:ext>
            </a:extLst>
          </p:cNvPr>
          <p:cNvSpPr/>
          <p:nvPr/>
        </p:nvSpPr>
        <p:spPr>
          <a:xfrm>
            <a:off x="5257800" y="4615348"/>
            <a:ext cx="6172200" cy="147732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Lorem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ipsum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sit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amet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consectetur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adipiscing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elit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sed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do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eiusmod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tempor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incididunt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labore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et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dolore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magna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aliqua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enim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ad minim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veniam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quis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nostrud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exercitation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ullamco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laboris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nisi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aliquip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ex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ea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commodo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consequat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Duis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aute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irure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reprehenderit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voluptate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velit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esse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cillum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dolore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eu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fugiat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nulla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pariatur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proident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sunt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 culpa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qui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officia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deserunt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mollit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anim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id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est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de-DE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laborum</a:t>
            </a:r>
            <a:r>
              <a:rPr lang="de-D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9" name="Gruppieren 28" descr="Dieses Bild stellt einen Mann mit Bart dar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ihand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0" name="Freihand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1" name="Freihand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2" name="Freihand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3" name="Freihand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4" name="Freihand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5" name="Freihand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6" name="Freihand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7" name="Freihand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8" name="Freihand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19" name="Freihand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0" name="Freihand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1" name="Freihand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0" name="Raute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1" name="Raute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de-DE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do </a:t>
            </a:r>
            <a:r>
              <a:rPr lang="de-DE" dirty="0" err="1"/>
              <a:t>eiusmod</a:t>
            </a:r>
            <a:endParaRPr lang="de-DE" dirty="0"/>
          </a:p>
        </p:txBody>
      </p:sp>
      <p:sp>
        <p:nvSpPr>
          <p:cNvPr id="6" name="Titel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Folie6</a:t>
            </a:r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826999" y="4841786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b="1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dolor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819250" y="4841787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b="1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dolor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832606" y="4841787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b="1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dolor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9845961" y="4841787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de-DE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b="1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9" name="Textplatzhalter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dolor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928924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de-DE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Bild 1" descr="Eine Gruppe von Personen, die an einem Tisch sitzt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hteck 2" descr="Dieses Bild zeigt einen Tisch mit Laptops und arbeitenden Menschen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176806" y="3189004"/>
              <a:ext cx="78386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DE" sz="3200" b="1" dirty="0">
                  <a:solidFill>
                    <a:schemeClr val="bg1"/>
                  </a:solidFill>
                  <a:latin typeface="+mj-lt"/>
                </a:rPr>
                <a:t>45 %</a:t>
              </a: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060947" y="29263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169057" y="3189005"/>
              <a:ext cx="78386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DE" sz="3200" b="1" dirty="0">
                  <a:solidFill>
                    <a:schemeClr val="bg1"/>
                  </a:solidFill>
                  <a:latin typeface="+mj-lt"/>
                </a:rPr>
                <a:t>10 %</a:t>
              </a: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2" name="Bogen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8154725" y="3530557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182413" y="3189005"/>
              <a:ext cx="78386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DE" sz="3200" b="1" dirty="0">
                  <a:solidFill>
                    <a:schemeClr val="bg1"/>
                  </a:solidFill>
                  <a:latin typeface="+mj-lt"/>
                </a:rPr>
                <a:t>35 %</a:t>
              </a:r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06779"/>
              <a:ext cx="1431828" cy="1456895"/>
              <a:chOff x="7168469" y="2677815"/>
              <a:chExt cx="1431828" cy="1456895"/>
            </a:xfrm>
          </p:grpSpPr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677815"/>
                <a:ext cx="1431828" cy="1456895"/>
                <a:chOff x="7168469" y="2677815"/>
                <a:chExt cx="1431828" cy="1456895"/>
              </a:xfrm>
            </p:grpSpPr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54" name="Bogen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7724961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55" name="Ellipse 54">
                  <a:extLst>
                    <a:ext uri="{FF2B5EF4-FFF2-40B4-BE49-F238E27FC236}">
                      <a16:creationId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8095353" y="2677815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8139961" y="2722422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de-DE" dirty="0"/>
                </a:p>
              </p:txBody>
            </p:sp>
          </p:grp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492449" y="3160041"/>
                <a:ext cx="7838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rtl="0"/>
                <a:r>
                  <a:rPr lang="de-DE" sz="3200" b="1" dirty="0">
                    <a:solidFill>
                      <a:schemeClr val="bg1"/>
                    </a:solidFill>
                    <a:latin typeface="+mj-lt"/>
                  </a:rPr>
                  <a:t>10 %</a:t>
                </a:r>
              </a:p>
            </p:txBody>
          </p:sp>
        </p:grpSp>
        <p:sp>
          <p:nvSpPr>
            <p:cNvPr id="64" name="Bogen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6" name="Bogen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Folie7</a:t>
            </a:r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 err="1"/>
              <a:t>Lorem</a:t>
            </a:r>
            <a:r>
              <a:rPr lang="de-DE" i="0" dirty="0"/>
              <a:t> </a:t>
            </a:r>
            <a:r>
              <a:rPr lang="de-DE" i="0" dirty="0" err="1"/>
              <a:t>ipsum</a:t>
            </a:r>
            <a:r>
              <a:rPr lang="de-DE" i="0" dirty="0"/>
              <a:t> </a:t>
            </a:r>
            <a:r>
              <a:rPr lang="de-DE" i="0" dirty="0" err="1"/>
              <a:t>dolor</a:t>
            </a:r>
            <a:r>
              <a:rPr lang="de-DE" i="0" dirty="0"/>
              <a:t> </a:t>
            </a:r>
            <a:r>
              <a:rPr lang="de-DE" i="0" dirty="0" err="1"/>
              <a:t>sit</a:t>
            </a:r>
            <a:r>
              <a:rPr lang="de-DE" i="0" dirty="0"/>
              <a:t> </a:t>
            </a:r>
            <a:r>
              <a:rPr lang="de-DE" i="0" dirty="0" err="1"/>
              <a:t>amet</a:t>
            </a:r>
            <a:r>
              <a:rPr lang="de-DE" i="0" dirty="0"/>
              <a:t>, </a:t>
            </a:r>
            <a:r>
              <a:rPr lang="de-DE" i="0" dirty="0" err="1"/>
              <a:t>consectetur</a:t>
            </a:r>
            <a:r>
              <a:rPr lang="de-DE" i="0" dirty="0"/>
              <a:t> </a:t>
            </a:r>
            <a:r>
              <a:rPr lang="de-DE" i="0" dirty="0" err="1"/>
              <a:t>adipiscing</a:t>
            </a:r>
            <a:r>
              <a:rPr lang="de-DE" i="0" dirty="0"/>
              <a:t>.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3200" dirty="0"/>
              <a:t>Personalwachstum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1" y="1800992"/>
            <a:ext cx="288373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b="1" dirty="0">
                <a:latin typeface="Segoe UI" panose="020B0502040204020203" pitchFamily="34" charset="0"/>
              </a:rPr>
              <a:t>Unser Team weltweit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2274346"/>
            <a:ext cx="5369219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 err="1"/>
              <a:t>Sed</a:t>
            </a:r>
            <a:r>
              <a:rPr lang="de-DE" i="0" dirty="0"/>
              <a:t> </a:t>
            </a:r>
            <a:r>
              <a:rPr lang="de-DE" i="0" dirty="0" err="1"/>
              <a:t>ut</a:t>
            </a:r>
            <a:r>
              <a:rPr lang="de-DE" i="0" dirty="0"/>
              <a:t> </a:t>
            </a:r>
            <a:r>
              <a:rPr lang="de-DE" i="0" dirty="0" err="1"/>
              <a:t>perspiciatis</a:t>
            </a:r>
            <a:r>
              <a:rPr lang="de-DE" i="0" dirty="0"/>
              <a:t> </a:t>
            </a:r>
            <a:r>
              <a:rPr lang="de-DE" i="0" dirty="0" err="1"/>
              <a:t>unde</a:t>
            </a:r>
            <a:r>
              <a:rPr lang="de-DE" i="0" dirty="0"/>
              <a:t> </a:t>
            </a:r>
            <a:r>
              <a:rPr lang="de-DE" i="0" dirty="0" err="1"/>
              <a:t>omnis</a:t>
            </a:r>
            <a:r>
              <a:rPr lang="de-DE" i="0" dirty="0"/>
              <a:t> </a:t>
            </a:r>
            <a:r>
              <a:rPr lang="de-DE" i="0" dirty="0" err="1"/>
              <a:t>iste</a:t>
            </a:r>
            <a:r>
              <a:rPr lang="de-DE" i="0" dirty="0"/>
              <a:t> </a:t>
            </a:r>
            <a:r>
              <a:rPr lang="de-DE" i="0" dirty="0" err="1"/>
              <a:t>natus</a:t>
            </a:r>
            <a:r>
              <a:rPr lang="de-DE" i="0" dirty="0"/>
              <a:t> </a:t>
            </a:r>
            <a:r>
              <a:rPr lang="de-DE" i="0" dirty="0" err="1"/>
              <a:t>error</a:t>
            </a:r>
            <a:r>
              <a:rPr lang="de-DE" i="0" dirty="0"/>
              <a:t> </a:t>
            </a:r>
            <a:r>
              <a:rPr lang="de-DE" i="0" dirty="0" err="1"/>
              <a:t>sit</a:t>
            </a:r>
            <a:r>
              <a:rPr lang="de-DE" i="0" dirty="0"/>
              <a:t> </a:t>
            </a:r>
            <a:r>
              <a:rPr lang="de-DE" i="0" dirty="0" err="1"/>
              <a:t>voluptatem</a:t>
            </a:r>
            <a:r>
              <a:rPr lang="de-DE" i="0" dirty="0"/>
              <a:t> </a:t>
            </a:r>
            <a:r>
              <a:rPr lang="de-DE" i="0" dirty="0" err="1"/>
              <a:t>accusantium</a:t>
            </a:r>
            <a:r>
              <a:rPr lang="de-DE" i="0" dirty="0"/>
              <a:t> </a:t>
            </a:r>
            <a:r>
              <a:rPr lang="de-DE" i="0" dirty="0" err="1"/>
              <a:t>doloremque</a:t>
            </a:r>
            <a:r>
              <a:rPr lang="de-DE" i="0" dirty="0"/>
              <a:t> </a:t>
            </a:r>
            <a:r>
              <a:rPr lang="de-DE" i="0" dirty="0" err="1"/>
              <a:t>laudantium</a:t>
            </a:r>
            <a:r>
              <a:rPr lang="de-DE" i="0" dirty="0"/>
              <a:t>, </a:t>
            </a:r>
            <a:r>
              <a:rPr lang="de-DE" i="0" dirty="0" err="1"/>
              <a:t>totam</a:t>
            </a:r>
            <a:r>
              <a:rPr lang="de-DE" i="0" dirty="0"/>
              <a:t> </a:t>
            </a:r>
            <a:r>
              <a:rPr lang="de-DE" i="0" dirty="0" err="1"/>
              <a:t>rem</a:t>
            </a:r>
            <a:r>
              <a:rPr lang="de-DE" i="0" dirty="0"/>
              <a:t> </a:t>
            </a:r>
            <a:r>
              <a:rPr lang="de-DE" i="0" dirty="0" err="1"/>
              <a:t>aperiam</a:t>
            </a:r>
            <a:r>
              <a:rPr lang="de-DE" i="0" dirty="0"/>
              <a:t>, </a:t>
            </a:r>
            <a:r>
              <a:rPr lang="de-DE" i="0" dirty="0" err="1"/>
              <a:t>eaque</a:t>
            </a:r>
            <a:r>
              <a:rPr lang="de-DE" i="0" dirty="0"/>
              <a:t> </a:t>
            </a:r>
            <a:r>
              <a:rPr lang="de-DE" i="0" dirty="0" err="1"/>
              <a:t>ipsa</a:t>
            </a:r>
            <a:r>
              <a:rPr lang="de-DE" i="0" dirty="0"/>
              <a:t> </a:t>
            </a:r>
            <a:r>
              <a:rPr lang="de-DE" i="0" dirty="0" err="1"/>
              <a:t>quae</a:t>
            </a:r>
            <a:r>
              <a:rPr lang="de-DE" i="0" dirty="0"/>
              <a:t> ab </a:t>
            </a:r>
            <a:r>
              <a:rPr lang="de-DE" i="0" dirty="0" err="1"/>
              <a:t>illo</a:t>
            </a:r>
            <a:r>
              <a:rPr lang="de-DE" i="0" dirty="0"/>
              <a:t> </a:t>
            </a:r>
            <a:r>
              <a:rPr lang="de-DE" i="0" dirty="0" err="1"/>
              <a:t>inventore</a:t>
            </a:r>
            <a:r>
              <a:rPr lang="de-DE" i="0" dirty="0"/>
              <a:t> </a:t>
            </a:r>
            <a:r>
              <a:rPr lang="de-DE" i="0" dirty="0" err="1"/>
              <a:t>veritatis</a:t>
            </a:r>
            <a:r>
              <a:rPr lang="de-DE" i="0" dirty="0"/>
              <a:t> et quasi </a:t>
            </a:r>
            <a:r>
              <a:rPr lang="de-DE" i="0" dirty="0" err="1"/>
              <a:t>architecto</a:t>
            </a:r>
            <a:r>
              <a:rPr lang="de-DE" i="0" dirty="0"/>
              <a:t> </a:t>
            </a:r>
            <a:r>
              <a:rPr lang="de-DE" i="0" dirty="0" err="1"/>
              <a:t>beatae</a:t>
            </a:r>
            <a:r>
              <a:rPr lang="de-DE" i="0" dirty="0"/>
              <a:t> </a:t>
            </a:r>
            <a:r>
              <a:rPr lang="de-DE" i="0" dirty="0" err="1"/>
              <a:t>vitae</a:t>
            </a:r>
            <a:r>
              <a:rPr lang="de-DE" i="0" dirty="0"/>
              <a:t> </a:t>
            </a:r>
            <a:r>
              <a:rPr lang="de-DE" i="0" dirty="0" err="1"/>
              <a:t>dicta</a:t>
            </a:r>
            <a:r>
              <a:rPr lang="de-DE" i="0" dirty="0"/>
              <a:t> </a:t>
            </a:r>
            <a:r>
              <a:rPr lang="de-DE" i="0" dirty="0" err="1"/>
              <a:t>sunt</a:t>
            </a:r>
            <a:r>
              <a:rPr lang="de-DE" i="0" dirty="0"/>
              <a:t> </a:t>
            </a:r>
            <a:r>
              <a:rPr lang="de-DE" i="0" dirty="0" err="1"/>
              <a:t>explicabo</a:t>
            </a:r>
            <a:r>
              <a:rPr lang="de-DE" i="0" dirty="0"/>
              <a:t>. </a:t>
            </a:r>
            <a:endParaRPr lang="de-DE" dirty="0"/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81" y="3429000"/>
            <a:ext cx="4817676" cy="2416471"/>
            <a:chOff x="726781" y="3291989"/>
            <a:chExt cx="4817676" cy="2416471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Ellipse 26" descr="Dieses Bild ist ein Symbol, das eine Person darstellt, die mit drei anderen Personen interagiert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Ellipse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0" name="Freihandform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1" name="Ellipse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2" name="Freihandform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3" name="Ellipse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4" name="Freihandform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5" name="Ellipse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6" name="Freihandform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7" name="Ellipse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8" name="Freihandform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19" name="Freihandform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0" name="Linie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</p:grp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358996A-EA88-48BC-9B83-DE3A74596973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Freihandform 25" descr="Dieses Bild ist ein Symbol, das drei miteinander interagierende Personen darstellt. ">
                <a:extLst>
                  <a:ext uri="{FF2B5EF4-FFF2-40B4-BE49-F238E27FC236}">
                    <a16:creationId xmlns:a16="http://schemas.microsoft.com/office/drawing/2014/main" id="{40B3D9E3-FB50-4DB5-9EC1-B0A5C8747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80E448E9-8D3E-4E87-8BD9-BB0A5FCE4314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24" name="Freihandform 49">
                  <a:extLst>
                    <a:ext uri="{FF2B5EF4-FFF2-40B4-BE49-F238E27FC236}">
                      <a16:creationId xmlns:a16="http://schemas.microsoft.com/office/drawing/2014/main" id="{900FD381-E04C-464E-9532-96CE76EC4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5" name="Freihandform 50">
                  <a:extLst>
                    <a:ext uri="{FF2B5EF4-FFF2-40B4-BE49-F238E27FC236}">
                      <a16:creationId xmlns:a16="http://schemas.microsoft.com/office/drawing/2014/main" id="{0AAA747D-35DC-4EE0-9D32-BF78DC5D6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6" name="Ellipse 51">
                  <a:extLst>
                    <a:ext uri="{FF2B5EF4-FFF2-40B4-BE49-F238E27FC236}">
                      <a16:creationId xmlns:a16="http://schemas.microsoft.com/office/drawing/2014/main" id="{503777B0-93DB-41FF-AF12-988F22D8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7" name="Freihandform 52">
                  <a:extLst>
                    <a:ext uri="{FF2B5EF4-FFF2-40B4-BE49-F238E27FC236}">
                      <a16:creationId xmlns:a16="http://schemas.microsoft.com/office/drawing/2014/main" id="{5BECC3A3-CC8C-45CE-B1CA-43711BF0D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8" name="Freihandform 53">
                  <a:extLst>
                    <a:ext uri="{FF2B5EF4-FFF2-40B4-BE49-F238E27FC236}">
                      <a16:creationId xmlns:a16="http://schemas.microsoft.com/office/drawing/2014/main" id="{B5171D60-1DF1-499A-9F39-FC24C343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29" name="Freihandform 54">
                  <a:extLst>
                    <a:ext uri="{FF2B5EF4-FFF2-40B4-BE49-F238E27FC236}">
                      <a16:creationId xmlns:a16="http://schemas.microsoft.com/office/drawing/2014/main" id="{CFD9B5F6-AFF8-4993-89AE-D69E67210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0" name="Ellipse 55">
                  <a:extLst>
                    <a:ext uri="{FF2B5EF4-FFF2-40B4-BE49-F238E27FC236}">
                      <a16:creationId xmlns:a16="http://schemas.microsoft.com/office/drawing/2014/main" id="{36BFA32B-FA26-4754-93F4-487DE832F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1" name="Freihandform 56">
                  <a:extLst>
                    <a:ext uri="{FF2B5EF4-FFF2-40B4-BE49-F238E27FC236}">
                      <a16:creationId xmlns:a16="http://schemas.microsoft.com/office/drawing/2014/main" id="{303EC14D-2E2D-4E85-BB11-A039F98B7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2" name="Freihandform 57">
                  <a:extLst>
                    <a:ext uri="{FF2B5EF4-FFF2-40B4-BE49-F238E27FC236}">
                      <a16:creationId xmlns:a16="http://schemas.microsoft.com/office/drawing/2014/main" id="{E13CAB86-D647-424D-B8CD-E02875AB7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3" name="Freihandform 58">
                  <a:extLst>
                    <a:ext uri="{FF2B5EF4-FFF2-40B4-BE49-F238E27FC236}">
                      <a16:creationId xmlns:a16="http://schemas.microsoft.com/office/drawing/2014/main" id="{B7261918-764A-4F85-9EEF-5EB3BA32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4" name="Ellipse 59">
                  <a:extLst>
                    <a:ext uri="{FF2B5EF4-FFF2-40B4-BE49-F238E27FC236}">
                      <a16:creationId xmlns:a16="http://schemas.microsoft.com/office/drawing/2014/main" id="{0E109123-F859-4F4E-8CD0-F7BB960AF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5" name="Freihandform 60">
                  <a:extLst>
                    <a:ext uri="{FF2B5EF4-FFF2-40B4-BE49-F238E27FC236}">
                      <a16:creationId xmlns:a16="http://schemas.microsoft.com/office/drawing/2014/main" id="{4C0C0DDF-7D59-46B7-B96E-6172A73F8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6" name="Linie 61">
                  <a:extLst>
                    <a:ext uri="{FF2B5EF4-FFF2-40B4-BE49-F238E27FC236}">
                      <a16:creationId xmlns:a16="http://schemas.microsoft.com/office/drawing/2014/main" id="{B11953D6-9857-4A56-A60D-A53A04E5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37" name="Linie 62">
                  <a:extLst>
                    <a:ext uri="{FF2B5EF4-FFF2-40B4-BE49-F238E27FC236}">
                      <a16:creationId xmlns:a16="http://schemas.microsoft.com/office/drawing/2014/main" id="{1C2A1C5E-D452-4250-A462-D29A31FF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</p:grpSp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AE196388-4F72-4D90-94F1-AEE1648035B5}"/>
                </a:ext>
              </a:extLst>
            </p:cNvPr>
            <p:cNvGrpSpPr/>
            <p:nvPr/>
          </p:nvGrpSpPr>
          <p:grpSpPr>
            <a:xfrm>
              <a:off x="756034" y="5114515"/>
              <a:ext cx="593205" cy="593945"/>
              <a:chOff x="2690812" y="4162425"/>
              <a:chExt cx="1271588" cy="1273175"/>
            </a:xfrm>
          </p:grpSpPr>
          <p:sp>
            <p:nvSpPr>
              <p:cNvPr id="39" name="Ellipse 24" descr="Dieses Bild ist ein Symbol, das drei Personen und einen Globus darstellt.">
                <a:extLst>
                  <a:ext uri="{FF2B5EF4-FFF2-40B4-BE49-F238E27FC236}">
                    <a16:creationId xmlns:a16="http://schemas.microsoft.com/office/drawing/2014/main" id="{037EDB3C-87C4-4FA9-9513-4A8E2BA3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D8E4B96B-58FD-4E6A-AF13-C5020615E0FE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41" name="Freihandform 258">
                  <a:extLst>
                    <a:ext uri="{FF2B5EF4-FFF2-40B4-BE49-F238E27FC236}">
                      <a16:creationId xmlns:a16="http://schemas.microsoft.com/office/drawing/2014/main" id="{9171BF0F-A8C1-40E4-8B5E-018BF663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2" name="Freihandform 259">
                  <a:extLst>
                    <a:ext uri="{FF2B5EF4-FFF2-40B4-BE49-F238E27FC236}">
                      <a16:creationId xmlns:a16="http://schemas.microsoft.com/office/drawing/2014/main" id="{B64E9334-097C-4CB9-9617-46C8650E4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3" name="Freihandform 260">
                  <a:extLst>
                    <a:ext uri="{FF2B5EF4-FFF2-40B4-BE49-F238E27FC236}">
                      <a16:creationId xmlns:a16="http://schemas.microsoft.com/office/drawing/2014/main" id="{B9A1BA9E-445A-47A3-ADC3-32683BF48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4" name="Linie 261">
                  <a:extLst>
                    <a:ext uri="{FF2B5EF4-FFF2-40B4-BE49-F238E27FC236}">
                      <a16:creationId xmlns:a16="http://schemas.microsoft.com/office/drawing/2014/main" id="{C3A77B5D-68B1-4090-BBC4-B0E5DCEC1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5" name="Linie 262">
                  <a:extLst>
                    <a:ext uri="{FF2B5EF4-FFF2-40B4-BE49-F238E27FC236}">
                      <a16:creationId xmlns:a16="http://schemas.microsoft.com/office/drawing/2014/main" id="{1A7BA1EA-CD95-424F-8A0A-F35B3CB9B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6" name="Linie 263">
                  <a:extLst>
                    <a:ext uri="{FF2B5EF4-FFF2-40B4-BE49-F238E27FC236}">
                      <a16:creationId xmlns:a16="http://schemas.microsoft.com/office/drawing/2014/main" id="{31E345C1-BFCC-4770-880A-DBB426F70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7" name="Ellipse 264">
                  <a:extLst>
                    <a:ext uri="{FF2B5EF4-FFF2-40B4-BE49-F238E27FC236}">
                      <a16:creationId xmlns:a16="http://schemas.microsoft.com/office/drawing/2014/main" id="{19215AFA-FCFF-4C23-9FA1-5D129B00D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8" name="Ellipse 265">
                  <a:extLst>
                    <a:ext uri="{FF2B5EF4-FFF2-40B4-BE49-F238E27FC236}">
                      <a16:creationId xmlns:a16="http://schemas.microsoft.com/office/drawing/2014/main" id="{BD2367C6-5620-4A86-9127-9FEB49685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49" name="Ellipse 266">
                  <a:extLst>
                    <a:ext uri="{FF2B5EF4-FFF2-40B4-BE49-F238E27FC236}">
                      <a16:creationId xmlns:a16="http://schemas.microsoft.com/office/drawing/2014/main" id="{DAEB3F93-9D9D-4620-87D0-9DEB1033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  <p:sp>
              <p:nvSpPr>
                <p:cNvPr id="50" name="Freihandform 267">
                  <a:extLst>
                    <a:ext uri="{FF2B5EF4-FFF2-40B4-BE49-F238E27FC236}">
                      <a16:creationId xmlns:a16="http://schemas.microsoft.com/office/drawing/2014/main" id="{39E2F49B-9389-47F1-9AD1-A580B79C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/>
                </a:p>
              </p:txBody>
            </p:sp>
          </p:grpSp>
        </p:grp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72F7507E-84C4-43E3-8F05-07666B4AA53B}"/>
                </a:ext>
              </a:extLst>
            </p:cNvPr>
            <p:cNvGrpSpPr/>
            <p:nvPr/>
          </p:nvGrpSpPr>
          <p:grpSpPr>
            <a:xfrm>
              <a:off x="1636214" y="3489300"/>
              <a:ext cx="3908243" cy="198582"/>
              <a:chOff x="1636214" y="3195950"/>
              <a:chExt cx="2421165" cy="88596"/>
            </a:xfrm>
          </p:grpSpPr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BCEB1F2F-367D-41AE-A066-F8669215D8F2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F7F9128D-E30C-4733-AE4B-3863B632A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C0891A01-8A14-486D-93D7-756C1B0A9EF0}"/>
                </a:ext>
              </a:extLst>
            </p:cNvPr>
            <p:cNvGrpSpPr/>
            <p:nvPr/>
          </p:nvGrpSpPr>
          <p:grpSpPr>
            <a:xfrm>
              <a:off x="1636214" y="4422278"/>
              <a:ext cx="3908243" cy="198582"/>
              <a:chOff x="1636214" y="3195950"/>
              <a:chExt cx="2421165" cy="88596"/>
            </a:xfrm>
          </p:grpSpPr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BEC06DD3-CCF5-4FA9-B6A5-88C2AD698D60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AD9B3B86-FE3B-4F92-A920-9858B368D4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DCB2CD80-A7D2-4E5E-8A6D-4BC684DF7BE1}"/>
                </a:ext>
              </a:extLst>
            </p:cNvPr>
            <p:cNvGrpSpPr/>
            <p:nvPr/>
          </p:nvGrpSpPr>
          <p:grpSpPr>
            <a:xfrm>
              <a:off x="1636214" y="5306795"/>
              <a:ext cx="3908243" cy="198582"/>
              <a:chOff x="1636214" y="3195950"/>
              <a:chExt cx="2421165" cy="88596"/>
            </a:xfrm>
          </p:grpSpPr>
          <p:sp>
            <p:nvSpPr>
              <p:cNvPr id="90" name="Rechteck: Abgerundete Ecken 89">
                <a:extLst>
                  <a:ext uri="{FF2B5EF4-FFF2-40B4-BE49-F238E27FC236}">
                    <a16:creationId xmlns:a16="http://schemas.microsoft.com/office/drawing/2014/main" id="{5819435B-AB91-4456-82A2-4B47BC037ACD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0DDE19D2-9433-4660-BEFC-0A90ABFBAC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63" name="Bild 162" descr="Dieses Bild zeigt zwei Paar Hände, die Puzzleteile zusammenfügen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Folie8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A9C83A5-8679-49CE-AE7A-38DF4C577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31971" y="1722518"/>
            <a:ext cx="6040829" cy="3153419"/>
            <a:chOff x="1504597" y="2399471"/>
            <a:chExt cx="6134807" cy="3202478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3" name="Freihandform 5962">
              <a:extLst>
                <a:ext uri="{FF2B5EF4-FFF2-40B4-BE49-F238E27FC236}">
                  <a16:creationId xmlns:a16="http://schemas.microsoft.com/office/drawing/2014/main" id="{3030BE1A-7780-4EB8-A6AD-85EB5CCB2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972" y="4165973"/>
              <a:ext cx="836057" cy="1435976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4" name="Freihandform 6151">
              <a:extLst>
                <a:ext uri="{FF2B5EF4-FFF2-40B4-BE49-F238E27FC236}">
                  <a16:creationId xmlns:a16="http://schemas.microsoft.com/office/drawing/2014/main" id="{FA1C427F-26D4-4D08-93A2-370ABFDC61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6439" y="4430998"/>
              <a:ext cx="1201064" cy="968402"/>
            </a:xfrm>
            <a:custGeom>
              <a:avLst/>
              <a:gdLst>
                <a:gd name="T0" fmla="*/ 441960 w 2690"/>
                <a:gd name="T1" fmla="*/ 349032 h 2404"/>
                <a:gd name="T2" fmla="*/ 1037590 w 2690"/>
                <a:gd name="T3" fmla="*/ 357917 h 2404"/>
                <a:gd name="T4" fmla="*/ 979170 w 2690"/>
                <a:gd name="T5" fmla="*/ 750102 h 2404"/>
                <a:gd name="T6" fmla="*/ 911860 w 2690"/>
                <a:gd name="T7" fmla="*/ 630796 h 2404"/>
                <a:gd name="T8" fmla="*/ 789940 w 2690"/>
                <a:gd name="T9" fmla="*/ 445492 h 2404"/>
                <a:gd name="T10" fmla="*/ 726440 w 2690"/>
                <a:gd name="T11" fmla="*/ 403608 h 2404"/>
                <a:gd name="T12" fmla="*/ 579120 w 2690"/>
                <a:gd name="T13" fmla="*/ 472145 h 2404"/>
                <a:gd name="T14" fmla="*/ 584200 w 2690"/>
                <a:gd name="T15" fmla="*/ 383301 h 2404"/>
                <a:gd name="T16" fmla="*/ 478790 w 2690"/>
                <a:gd name="T17" fmla="*/ 352840 h 2404"/>
                <a:gd name="T18" fmla="*/ 388620 w 2690"/>
                <a:gd name="T19" fmla="*/ 458184 h 2404"/>
                <a:gd name="T20" fmla="*/ 262890 w 2690"/>
                <a:gd name="T21" fmla="*/ 533067 h 2404"/>
                <a:gd name="T22" fmla="*/ 69850 w 2690"/>
                <a:gd name="T23" fmla="*/ 656181 h 2404"/>
                <a:gd name="T24" fmla="*/ 5080 w 2690"/>
                <a:gd name="T25" fmla="*/ 802139 h 2404"/>
                <a:gd name="T26" fmla="*/ 60960 w 2690"/>
                <a:gd name="T27" fmla="*/ 1055981 h 2404"/>
                <a:gd name="T28" fmla="*/ 218440 w 2690"/>
                <a:gd name="T29" fmla="*/ 1077558 h 2404"/>
                <a:gd name="T30" fmla="*/ 490220 w 2690"/>
                <a:gd name="T31" fmla="*/ 1012828 h 2404"/>
                <a:gd name="T32" fmla="*/ 628650 w 2690"/>
                <a:gd name="T33" fmla="*/ 1040751 h 2404"/>
                <a:gd name="T34" fmla="*/ 647700 w 2690"/>
                <a:gd name="T35" fmla="*/ 1137210 h 2404"/>
                <a:gd name="T36" fmla="*/ 810260 w 2690"/>
                <a:gd name="T37" fmla="*/ 1215901 h 2404"/>
                <a:gd name="T38" fmla="*/ 938530 w 2690"/>
                <a:gd name="T39" fmla="*/ 1189248 h 2404"/>
                <a:gd name="T40" fmla="*/ 1033780 w 2690"/>
                <a:gd name="T41" fmla="*/ 896061 h 2404"/>
                <a:gd name="T42" fmla="*/ 1059180 w 2690"/>
                <a:gd name="T43" fmla="*/ 154843 h 2404"/>
                <a:gd name="T44" fmla="*/ 788670 w 2690"/>
                <a:gd name="T45" fmla="*/ 1289515 h 2404"/>
                <a:gd name="T46" fmla="*/ 810260 w 2690"/>
                <a:gd name="T47" fmla="*/ 1344091 h 2404"/>
                <a:gd name="T48" fmla="*/ 881380 w 2690"/>
                <a:gd name="T49" fmla="*/ 1394860 h 2404"/>
                <a:gd name="T50" fmla="*/ 623570 w 2690"/>
                <a:gd name="T51" fmla="*/ 1148633 h 2404"/>
                <a:gd name="T52" fmla="*/ 1405890 w 2690"/>
                <a:gd name="T53" fmla="*/ 516568 h 2404"/>
                <a:gd name="T54" fmla="*/ 1370330 w 2690"/>
                <a:gd name="T55" fmla="*/ 696795 h 2404"/>
                <a:gd name="T56" fmla="*/ 1367790 w 2690"/>
                <a:gd name="T57" fmla="*/ 455646 h 2404"/>
                <a:gd name="T58" fmla="*/ 1125220 w 2690"/>
                <a:gd name="T59" fmla="*/ 244957 h 2404"/>
                <a:gd name="T60" fmla="*/ 1106170 w 2690"/>
                <a:gd name="T61" fmla="*/ 201804 h 2404"/>
                <a:gd name="T62" fmla="*/ 1162050 w 2690"/>
                <a:gd name="T63" fmla="*/ 242419 h 2404"/>
                <a:gd name="T64" fmla="*/ 1210310 w 2690"/>
                <a:gd name="T65" fmla="*/ 365532 h 2404"/>
                <a:gd name="T66" fmla="*/ 1394460 w 2690"/>
                <a:gd name="T67" fmla="*/ 512760 h 2404"/>
                <a:gd name="T68" fmla="*/ 1545590 w 2690"/>
                <a:gd name="T69" fmla="*/ 1325053 h 2404"/>
                <a:gd name="T70" fmla="*/ 1426210 w 2690"/>
                <a:gd name="T71" fmla="*/ 1426590 h 2404"/>
                <a:gd name="T72" fmla="*/ 1432560 w 2690"/>
                <a:gd name="T73" fmla="*/ 1525588 h 2404"/>
                <a:gd name="T74" fmla="*/ 1534160 w 2690"/>
                <a:gd name="T75" fmla="*/ 1393590 h 2404"/>
                <a:gd name="T76" fmla="*/ 1692910 w 2690"/>
                <a:gd name="T77" fmla="*/ 521644 h 2404"/>
                <a:gd name="T78" fmla="*/ 1576070 w 2690"/>
                <a:gd name="T79" fmla="*/ 1165133 h 2404"/>
                <a:gd name="T80" fmla="*/ 1564640 w 2690"/>
                <a:gd name="T81" fmla="*/ 1161325 h 2404"/>
                <a:gd name="T82" fmla="*/ 1588770 w 2690"/>
                <a:gd name="T83" fmla="*/ 1345360 h 2404"/>
                <a:gd name="T84" fmla="*/ 1651000 w 2690"/>
                <a:gd name="T85" fmla="*/ 1208286 h 2404"/>
                <a:gd name="T86" fmla="*/ 1428750 w 2690"/>
                <a:gd name="T87" fmla="*/ 587643 h 2404"/>
                <a:gd name="T88" fmla="*/ 966470 w 2690"/>
                <a:gd name="T89" fmla="*/ 312225 h 2404"/>
                <a:gd name="T90" fmla="*/ 867410 w 2690"/>
                <a:gd name="T91" fmla="*/ 159920 h 2404"/>
                <a:gd name="T92" fmla="*/ 584200 w 2690"/>
                <a:gd name="T93" fmla="*/ 49499 h 2404"/>
                <a:gd name="T94" fmla="*/ 539750 w 2690"/>
                <a:gd name="T95" fmla="*/ 182766 h 2404"/>
                <a:gd name="T96" fmla="*/ 631190 w 2690"/>
                <a:gd name="T97" fmla="*/ 243688 h 2404"/>
                <a:gd name="T98" fmla="*/ 673100 w 2690"/>
                <a:gd name="T99" fmla="*/ 510222 h 2404"/>
                <a:gd name="T100" fmla="*/ 769620 w 2690"/>
                <a:gd name="T101" fmla="*/ 279226 h 2404"/>
                <a:gd name="T102" fmla="*/ 889000 w 2690"/>
                <a:gd name="T103" fmla="*/ 312225 h 2404"/>
                <a:gd name="T104" fmla="*/ 885190 w 2690"/>
                <a:gd name="T105" fmla="*/ 244957 h 2404"/>
                <a:gd name="T106" fmla="*/ 774700 w 2690"/>
                <a:gd name="T107" fmla="*/ 107883 h 2404"/>
                <a:gd name="T108" fmla="*/ 922020 w 2690"/>
                <a:gd name="T109" fmla="*/ 187843 h 2404"/>
                <a:gd name="T110" fmla="*/ 971550 w 2690"/>
                <a:gd name="T111" fmla="*/ 153574 h 2404"/>
                <a:gd name="T112" fmla="*/ 1008380 w 2690"/>
                <a:gd name="T113" fmla="*/ 128190 h 2404"/>
                <a:gd name="T114" fmla="*/ 952500 w 2690"/>
                <a:gd name="T115" fmla="*/ 81229 h 2404"/>
                <a:gd name="T116" fmla="*/ 487680 w 2690"/>
                <a:gd name="T117" fmla="*/ 92652 h 2404"/>
                <a:gd name="T118" fmla="*/ 637540 w 2690"/>
                <a:gd name="T119" fmla="*/ 180228 h 2404"/>
                <a:gd name="T120" fmla="*/ 613410 w 2690"/>
                <a:gd name="T121" fmla="*/ 60922 h 2404"/>
                <a:gd name="T122" fmla="*/ 499110 w 2690"/>
                <a:gd name="T123" fmla="*/ 11423 h 2404"/>
                <a:gd name="T124" fmla="*/ 1026160 w 2690"/>
                <a:gd name="T125" fmla="*/ 776755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5" name="Freihandform 6153">
              <a:extLst>
                <a:ext uri="{FF2B5EF4-FFF2-40B4-BE49-F238E27FC236}">
                  <a16:creationId xmlns:a16="http://schemas.microsoft.com/office/drawing/2014/main" id="{53DEC68B-5907-4261-86FA-2A221D075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668" y="3671184"/>
              <a:ext cx="1239013" cy="1462182"/>
            </a:xfrm>
            <a:custGeom>
              <a:avLst/>
              <a:gdLst>
                <a:gd name="T0" fmla="*/ 1666909 w 2776"/>
                <a:gd name="T1" fmla="*/ 1643154 h 3628"/>
                <a:gd name="T2" fmla="*/ 1572963 w 2776"/>
                <a:gd name="T3" fmla="*/ 1734581 h 3628"/>
                <a:gd name="T4" fmla="*/ 1567885 w 2776"/>
                <a:gd name="T5" fmla="*/ 1859024 h 3628"/>
                <a:gd name="T6" fmla="*/ 1595815 w 2776"/>
                <a:gd name="T7" fmla="*/ 1991086 h 3628"/>
                <a:gd name="T8" fmla="*/ 1712613 w 2776"/>
                <a:gd name="T9" fmla="*/ 1728232 h 3628"/>
                <a:gd name="T10" fmla="*/ 1736734 w 2776"/>
                <a:gd name="T11" fmla="*/ 1666011 h 3628"/>
                <a:gd name="T12" fmla="*/ 1698648 w 2776"/>
                <a:gd name="T13" fmla="*/ 844434 h 3628"/>
                <a:gd name="T14" fmla="*/ 1576772 w 2776"/>
                <a:gd name="T15" fmla="*/ 868560 h 3628"/>
                <a:gd name="T16" fmla="*/ 1533607 w 2776"/>
                <a:gd name="T17" fmla="*/ 784752 h 3628"/>
                <a:gd name="T18" fmla="*/ 1484095 w 2776"/>
                <a:gd name="T19" fmla="*/ 730150 h 3628"/>
                <a:gd name="T20" fmla="*/ 1434583 w 2776"/>
                <a:gd name="T21" fmla="*/ 633643 h 3628"/>
                <a:gd name="T22" fmla="*/ 1401575 w 2776"/>
                <a:gd name="T23" fmla="*/ 539676 h 3628"/>
                <a:gd name="T24" fmla="*/ 1353332 w 2776"/>
                <a:gd name="T25" fmla="*/ 454597 h 3628"/>
                <a:gd name="T26" fmla="*/ 1301281 w 2776"/>
                <a:gd name="T27" fmla="*/ 313647 h 3628"/>
                <a:gd name="T28" fmla="*/ 1263195 w 2776"/>
                <a:gd name="T29" fmla="*/ 199363 h 3628"/>
                <a:gd name="T30" fmla="*/ 1197179 w 2776"/>
                <a:gd name="T31" fmla="*/ 219680 h 3628"/>
                <a:gd name="T32" fmla="*/ 1090537 w 2776"/>
                <a:gd name="T33" fmla="*/ 195553 h 3628"/>
                <a:gd name="T34" fmla="*/ 983895 w 2776"/>
                <a:gd name="T35" fmla="*/ 156189 h 3628"/>
                <a:gd name="T36" fmla="*/ 873445 w 2776"/>
                <a:gd name="T37" fmla="*/ 208251 h 3628"/>
                <a:gd name="T38" fmla="*/ 743952 w 2776"/>
                <a:gd name="T39" fmla="*/ 142220 h 3628"/>
                <a:gd name="T40" fmla="*/ 731256 w 2776"/>
                <a:gd name="T41" fmla="*/ 69840 h 3628"/>
                <a:gd name="T42" fmla="*/ 712213 w 2776"/>
                <a:gd name="T43" fmla="*/ 20317 h 3628"/>
                <a:gd name="T44" fmla="*/ 633502 w 2776"/>
                <a:gd name="T45" fmla="*/ 8889 h 3628"/>
                <a:gd name="T46" fmla="*/ 534477 w 2776"/>
                <a:gd name="T47" fmla="*/ 17778 h 3628"/>
                <a:gd name="T48" fmla="*/ 424027 w 2776"/>
                <a:gd name="T49" fmla="*/ 54602 h 3628"/>
                <a:gd name="T50" fmla="*/ 344046 w 2776"/>
                <a:gd name="T51" fmla="*/ 72380 h 3628"/>
                <a:gd name="T52" fmla="*/ 210744 w 2776"/>
                <a:gd name="T53" fmla="*/ 162538 h 3628"/>
                <a:gd name="T54" fmla="*/ 124415 w 2776"/>
                <a:gd name="T55" fmla="*/ 312377 h 3628"/>
                <a:gd name="T56" fmla="*/ 38086 w 2776"/>
                <a:gd name="T57" fmla="*/ 453328 h 3628"/>
                <a:gd name="T58" fmla="*/ 15235 w 2776"/>
                <a:gd name="T59" fmla="*/ 537136 h 3628"/>
                <a:gd name="T60" fmla="*/ 38086 w 2776"/>
                <a:gd name="T61" fmla="*/ 626024 h 3628"/>
                <a:gd name="T62" fmla="*/ 25391 w 2776"/>
                <a:gd name="T63" fmla="*/ 775863 h 3628"/>
                <a:gd name="T64" fmla="*/ 34278 w 2776"/>
                <a:gd name="T65" fmla="*/ 802530 h 3628"/>
                <a:gd name="T66" fmla="*/ 34278 w 2776"/>
                <a:gd name="T67" fmla="*/ 825386 h 3628"/>
                <a:gd name="T68" fmla="*/ 54590 w 2776"/>
                <a:gd name="T69" fmla="*/ 848243 h 3628"/>
                <a:gd name="T70" fmla="*/ 71094 w 2776"/>
                <a:gd name="T71" fmla="*/ 863481 h 3628"/>
                <a:gd name="T72" fmla="*/ 106642 w 2776"/>
                <a:gd name="T73" fmla="*/ 909195 h 3628"/>
                <a:gd name="T74" fmla="*/ 115528 w 2776"/>
                <a:gd name="T75" fmla="*/ 940941 h 3628"/>
                <a:gd name="T76" fmla="*/ 171388 w 2776"/>
                <a:gd name="T77" fmla="*/ 996813 h 3628"/>
                <a:gd name="T78" fmla="*/ 319925 w 2776"/>
                <a:gd name="T79" fmla="*/ 1036177 h 3628"/>
                <a:gd name="T80" fmla="*/ 411332 w 2776"/>
                <a:gd name="T81" fmla="*/ 1038717 h 3628"/>
                <a:gd name="T82" fmla="*/ 535747 w 2776"/>
                <a:gd name="T83" fmla="*/ 993003 h 3628"/>
                <a:gd name="T84" fmla="*/ 632232 w 2776"/>
                <a:gd name="T85" fmla="*/ 1052685 h 3628"/>
                <a:gd name="T86" fmla="*/ 690631 w 2776"/>
                <a:gd name="T87" fmla="*/ 1069193 h 3628"/>
                <a:gd name="T88" fmla="*/ 686822 w 2776"/>
                <a:gd name="T89" fmla="*/ 1158081 h 3628"/>
                <a:gd name="T90" fmla="*/ 700787 w 2776"/>
                <a:gd name="T91" fmla="*/ 1193636 h 3628"/>
                <a:gd name="T92" fmla="*/ 690631 w 2776"/>
                <a:gd name="T93" fmla="*/ 1262206 h 3628"/>
                <a:gd name="T94" fmla="*/ 766804 w 2776"/>
                <a:gd name="T95" fmla="*/ 1376491 h 3628"/>
                <a:gd name="T96" fmla="*/ 797273 w 2776"/>
                <a:gd name="T97" fmla="*/ 1521251 h 3628"/>
                <a:gd name="T98" fmla="*/ 746491 w 2776"/>
                <a:gd name="T99" fmla="*/ 1737121 h 3628"/>
                <a:gd name="T100" fmla="*/ 846785 w 2776"/>
                <a:gd name="T101" fmla="*/ 2073625 h 3628"/>
                <a:gd name="T102" fmla="*/ 903914 w 2776"/>
                <a:gd name="T103" fmla="*/ 2242511 h 3628"/>
                <a:gd name="T104" fmla="*/ 934383 w 2776"/>
                <a:gd name="T105" fmla="*/ 2289495 h 3628"/>
                <a:gd name="T106" fmla="*/ 1009286 w 2776"/>
                <a:gd name="T107" fmla="*/ 2284416 h 3628"/>
                <a:gd name="T108" fmla="*/ 1104502 w 2776"/>
                <a:gd name="T109" fmla="*/ 2269178 h 3628"/>
                <a:gd name="T110" fmla="*/ 1280968 w 2776"/>
                <a:gd name="T111" fmla="*/ 2079974 h 3628"/>
                <a:gd name="T112" fmla="*/ 1354602 w 2776"/>
                <a:gd name="T113" fmla="*/ 1940293 h 3628"/>
                <a:gd name="T114" fmla="*/ 1338098 w 2776"/>
                <a:gd name="T115" fmla="*/ 1812041 h 3628"/>
                <a:gd name="T116" fmla="*/ 1482826 w 2776"/>
                <a:gd name="T117" fmla="*/ 1673630 h 3628"/>
                <a:gd name="T118" fmla="*/ 1475208 w 2776"/>
                <a:gd name="T119" fmla="*/ 1513632 h 3628"/>
                <a:gd name="T120" fmla="*/ 1448548 w 2776"/>
                <a:gd name="T121" fmla="*/ 1400617 h 3628"/>
                <a:gd name="T122" fmla="*/ 1491712 w 2776"/>
                <a:gd name="T123" fmla="*/ 1268555 h 3628"/>
                <a:gd name="T124" fmla="*/ 1679605 w 2776"/>
                <a:gd name="T125" fmla="*/ 1045066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6" name="Freihandform 6155">
              <a:extLst>
                <a:ext uri="{FF2B5EF4-FFF2-40B4-BE49-F238E27FC236}">
                  <a16:creationId xmlns:a16="http://schemas.microsoft.com/office/drawing/2014/main" id="{01AE34C1-084E-4B0C-AAFF-F5432A8D2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675" y="2527450"/>
              <a:ext cx="1264689" cy="1655655"/>
            </a:xfrm>
            <a:custGeom>
              <a:avLst/>
              <a:gdLst>
                <a:gd name="T0" fmla="*/ 794599 w 2834"/>
                <a:gd name="T1" fmla="*/ 115556 h 4108"/>
                <a:gd name="T2" fmla="*/ 750173 w 2834"/>
                <a:gd name="T3" fmla="*/ 64762 h 4108"/>
                <a:gd name="T4" fmla="*/ 742557 w 2834"/>
                <a:gd name="T5" fmla="*/ 528256 h 4108"/>
                <a:gd name="T6" fmla="*/ 842833 w 2834"/>
                <a:gd name="T7" fmla="*/ 165080 h 4108"/>
                <a:gd name="T8" fmla="*/ 708285 w 2834"/>
                <a:gd name="T9" fmla="*/ 563811 h 4108"/>
                <a:gd name="T10" fmla="*/ 635933 w 2834"/>
                <a:gd name="T11" fmla="*/ 595557 h 4108"/>
                <a:gd name="T12" fmla="*/ 684167 w 2834"/>
                <a:gd name="T13" fmla="*/ 565081 h 4108"/>
                <a:gd name="T14" fmla="*/ 836487 w 2834"/>
                <a:gd name="T15" fmla="*/ 25397 h 4108"/>
                <a:gd name="T16" fmla="*/ 91392 w 2834"/>
                <a:gd name="T17" fmla="*/ 1043813 h 4108"/>
                <a:gd name="T18" fmla="*/ 44426 w 2834"/>
                <a:gd name="T19" fmla="*/ 1184766 h 4108"/>
                <a:gd name="T20" fmla="*/ 107893 w 2834"/>
                <a:gd name="T21" fmla="*/ 1048892 h 4108"/>
                <a:gd name="T22" fmla="*/ 119317 w 2834"/>
                <a:gd name="T23" fmla="*/ 1116194 h 4108"/>
                <a:gd name="T24" fmla="*/ 171359 w 2834"/>
                <a:gd name="T25" fmla="*/ 1036194 h 4108"/>
                <a:gd name="T26" fmla="*/ 129471 w 2834"/>
                <a:gd name="T27" fmla="*/ 1116194 h 4108"/>
                <a:gd name="T28" fmla="*/ 148511 w 2834"/>
                <a:gd name="T29" fmla="*/ 1240639 h 4108"/>
                <a:gd name="T30" fmla="*/ 200554 w 2834"/>
                <a:gd name="T31" fmla="*/ 1323179 h 4108"/>
                <a:gd name="T32" fmla="*/ 397299 w 2834"/>
                <a:gd name="T33" fmla="*/ 877463 h 4108"/>
                <a:gd name="T34" fmla="*/ 224671 w 2834"/>
                <a:gd name="T35" fmla="*/ 943495 h 4108"/>
                <a:gd name="T36" fmla="*/ 331294 w 2834"/>
                <a:gd name="T37" fmla="*/ 721272 h 4108"/>
                <a:gd name="T38" fmla="*/ 114239 w 2834"/>
                <a:gd name="T39" fmla="*/ 665399 h 4108"/>
                <a:gd name="T40" fmla="*/ 151050 w 2834"/>
                <a:gd name="T41" fmla="*/ 1219051 h 4108"/>
                <a:gd name="T42" fmla="*/ 576275 w 2834"/>
                <a:gd name="T43" fmla="*/ 1158099 h 4108"/>
                <a:gd name="T44" fmla="*/ 580083 w 2834"/>
                <a:gd name="T45" fmla="*/ 1159369 h 4108"/>
                <a:gd name="T46" fmla="*/ 694322 w 2834"/>
                <a:gd name="T47" fmla="*/ 1079368 h 4108"/>
                <a:gd name="T48" fmla="*/ 401107 w 2834"/>
                <a:gd name="T49" fmla="*/ 961273 h 4108"/>
                <a:gd name="T50" fmla="*/ 840295 w 2834"/>
                <a:gd name="T51" fmla="*/ 1010797 h 4108"/>
                <a:gd name="T52" fmla="*/ 605469 w 2834"/>
                <a:gd name="T53" fmla="*/ 1771434 h 4108"/>
                <a:gd name="T54" fmla="*/ 799676 w 2834"/>
                <a:gd name="T55" fmla="*/ 1789212 h 4108"/>
                <a:gd name="T56" fmla="*/ 858065 w 2834"/>
                <a:gd name="T57" fmla="*/ 1842545 h 4108"/>
                <a:gd name="T58" fmla="*/ 1586659 w 2834"/>
                <a:gd name="T59" fmla="*/ 2201912 h 4108"/>
                <a:gd name="T60" fmla="*/ 1488921 w 2834"/>
                <a:gd name="T61" fmla="*/ 2069848 h 4108"/>
                <a:gd name="T62" fmla="*/ 1391183 w 2834"/>
                <a:gd name="T63" fmla="*/ 620954 h 4108"/>
                <a:gd name="T64" fmla="*/ 1212208 w 2834"/>
                <a:gd name="T65" fmla="*/ 568891 h 4108"/>
                <a:gd name="T66" fmla="*/ 974843 w 2834"/>
                <a:gd name="T67" fmla="*/ 468573 h 4108"/>
                <a:gd name="T68" fmla="*/ 856796 w 2834"/>
                <a:gd name="T69" fmla="*/ 514287 h 4108"/>
                <a:gd name="T70" fmla="*/ 732402 w 2834"/>
                <a:gd name="T71" fmla="*/ 544764 h 4108"/>
                <a:gd name="T72" fmla="*/ 657512 w 2834"/>
                <a:gd name="T73" fmla="*/ 642542 h 4108"/>
                <a:gd name="T74" fmla="*/ 562312 w 2834"/>
                <a:gd name="T75" fmla="*/ 758098 h 4108"/>
                <a:gd name="T76" fmla="*/ 446803 w 2834"/>
                <a:gd name="T77" fmla="*/ 830479 h 4108"/>
                <a:gd name="T78" fmla="*/ 396030 w 2834"/>
                <a:gd name="T79" fmla="*/ 911749 h 4108"/>
                <a:gd name="T80" fmla="*/ 482344 w 2834"/>
                <a:gd name="T81" fmla="*/ 1027305 h 4108"/>
                <a:gd name="T82" fmla="*/ 679090 w 2834"/>
                <a:gd name="T83" fmla="*/ 1102226 h 4108"/>
                <a:gd name="T84" fmla="*/ 728594 w 2834"/>
                <a:gd name="T85" fmla="*/ 845717 h 4108"/>
                <a:gd name="T86" fmla="*/ 818716 w 2834"/>
                <a:gd name="T87" fmla="*/ 825399 h 4108"/>
                <a:gd name="T88" fmla="*/ 984998 w 2834"/>
                <a:gd name="T89" fmla="*/ 975241 h 4108"/>
                <a:gd name="T90" fmla="*/ 748903 w 2834"/>
                <a:gd name="T91" fmla="*/ 1168258 h 4108"/>
                <a:gd name="T92" fmla="*/ 514078 w 2834"/>
                <a:gd name="T93" fmla="*/ 1158099 h 4108"/>
                <a:gd name="T94" fmla="*/ 486152 w 2834"/>
                <a:gd name="T95" fmla="*/ 1146670 h 4108"/>
                <a:gd name="T96" fmla="*/ 392222 w 2834"/>
                <a:gd name="T97" fmla="*/ 1235559 h 4108"/>
                <a:gd name="T98" fmla="*/ 185322 w 2834"/>
                <a:gd name="T99" fmla="*/ 1389211 h 4108"/>
                <a:gd name="T100" fmla="*/ 171359 w 2834"/>
                <a:gd name="T101" fmla="*/ 1584767 h 4108"/>
                <a:gd name="T102" fmla="*/ 180244 w 2834"/>
                <a:gd name="T103" fmla="*/ 1823498 h 4108"/>
                <a:gd name="T104" fmla="*/ 542003 w 2834"/>
                <a:gd name="T105" fmla="*/ 1610164 h 4108"/>
                <a:gd name="T106" fmla="*/ 628317 w 2834"/>
                <a:gd name="T107" fmla="*/ 1615243 h 4108"/>
                <a:gd name="T108" fmla="*/ 786983 w 2834"/>
                <a:gd name="T109" fmla="*/ 1730799 h 4108"/>
                <a:gd name="T110" fmla="*/ 884721 w 2834"/>
                <a:gd name="T111" fmla="*/ 1789212 h 4108"/>
                <a:gd name="T112" fmla="*/ 972305 w 2834"/>
                <a:gd name="T113" fmla="*/ 1674926 h 4108"/>
                <a:gd name="T114" fmla="*/ 1124624 w 2834"/>
                <a:gd name="T115" fmla="*/ 1530163 h 4108"/>
                <a:gd name="T116" fmla="*/ 1213477 w 2834"/>
                <a:gd name="T117" fmla="*/ 1530163 h 4108"/>
                <a:gd name="T118" fmla="*/ 976113 w 2834"/>
                <a:gd name="T119" fmla="*/ 1692704 h 4108"/>
                <a:gd name="T120" fmla="*/ 1042118 w 2834"/>
                <a:gd name="T121" fmla="*/ 1838736 h 4108"/>
                <a:gd name="T122" fmla="*/ 1153819 w 2834"/>
                <a:gd name="T123" fmla="*/ 2114292 h 4108"/>
                <a:gd name="T124" fmla="*/ 1426724 w 2834"/>
                <a:gd name="T125" fmla="*/ 2595564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7" name="Freihandform 6156">
              <a:extLst>
                <a:ext uri="{FF2B5EF4-FFF2-40B4-BE49-F238E27FC236}">
                  <a16:creationId xmlns:a16="http://schemas.microsoft.com/office/drawing/2014/main" id="{549994B7-FA96-4148-87E6-E80FDAC81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074" y="2480087"/>
              <a:ext cx="2615330" cy="2204852"/>
            </a:xfrm>
            <a:custGeom>
              <a:avLst/>
              <a:gdLst>
                <a:gd name="T0" fmla="*/ 334096 w 5856"/>
                <a:gd name="T1" fmla="*/ 341505 h 5472"/>
                <a:gd name="T2" fmla="*/ 374746 w 5856"/>
                <a:gd name="T3" fmla="*/ 60938 h 5472"/>
                <a:gd name="T4" fmla="*/ 2452998 w 5856"/>
                <a:gd name="T5" fmla="*/ 316114 h 5472"/>
                <a:gd name="T6" fmla="*/ 3177084 w 5856"/>
                <a:gd name="T7" fmla="*/ 608108 h 5472"/>
                <a:gd name="T8" fmla="*/ 2139228 w 5856"/>
                <a:gd name="T9" fmla="*/ 481154 h 5472"/>
                <a:gd name="T10" fmla="*/ 256606 w 5856"/>
                <a:gd name="T11" fmla="*/ 559865 h 5472"/>
                <a:gd name="T12" fmla="*/ 48272 w 5856"/>
                <a:gd name="T13" fmla="*/ 76172 h 5472"/>
                <a:gd name="T14" fmla="*/ 461128 w 5856"/>
                <a:gd name="T15" fmla="*/ 11426 h 5472"/>
                <a:gd name="T16" fmla="*/ 438262 w 5856"/>
                <a:gd name="T17" fmla="*/ 78711 h 5472"/>
                <a:gd name="T18" fmla="*/ 1814025 w 5856"/>
                <a:gd name="T19" fmla="*/ 3336340 h 5472"/>
                <a:gd name="T20" fmla="*/ 2066820 w 5856"/>
                <a:gd name="T21" fmla="*/ 2794248 h 5472"/>
                <a:gd name="T22" fmla="*/ 2090956 w 5856"/>
                <a:gd name="T23" fmla="*/ 2845030 h 5472"/>
                <a:gd name="T24" fmla="*/ 2021088 w 5856"/>
                <a:gd name="T25" fmla="*/ 2668564 h 5472"/>
                <a:gd name="T26" fmla="*/ 2068090 w 5856"/>
                <a:gd name="T27" fmla="*/ 2759971 h 5472"/>
                <a:gd name="T28" fmla="*/ 2012196 w 5856"/>
                <a:gd name="T29" fmla="*/ 2762510 h 5472"/>
                <a:gd name="T30" fmla="*/ 2125255 w 5856"/>
                <a:gd name="T31" fmla="*/ 3088781 h 5472"/>
                <a:gd name="T32" fmla="*/ 2097307 w 5856"/>
                <a:gd name="T33" fmla="*/ 1976667 h 5472"/>
                <a:gd name="T34" fmla="*/ 2010925 w 5856"/>
                <a:gd name="T35" fmla="*/ 3324914 h 5472"/>
                <a:gd name="T36" fmla="*/ 2102389 w 5856"/>
                <a:gd name="T37" fmla="*/ 1863679 h 5472"/>
                <a:gd name="T38" fmla="*/ 1256352 w 5856"/>
                <a:gd name="T39" fmla="*/ 2824717 h 5472"/>
                <a:gd name="T40" fmla="*/ 1637450 w 5856"/>
                <a:gd name="T41" fmla="*/ 2959288 h 5472"/>
                <a:gd name="T42" fmla="*/ 1636179 w 5856"/>
                <a:gd name="T43" fmla="*/ 3313488 h 5472"/>
                <a:gd name="T44" fmla="*/ 1580285 w 5856"/>
                <a:gd name="T45" fmla="*/ 3222082 h 5472"/>
                <a:gd name="T46" fmla="*/ 1342734 w 5856"/>
                <a:gd name="T47" fmla="*/ 2956749 h 5472"/>
                <a:gd name="T48" fmla="*/ 5081 w 5856"/>
                <a:gd name="T49" fmla="*/ 3446790 h 5472"/>
                <a:gd name="T50" fmla="*/ 2179879 w 5856"/>
                <a:gd name="T51" fmla="*/ 2182332 h 5472"/>
                <a:gd name="T52" fmla="*/ 2291667 w 5856"/>
                <a:gd name="T53" fmla="*/ 2007136 h 5472"/>
                <a:gd name="T54" fmla="*/ 1948679 w 5856"/>
                <a:gd name="T55" fmla="*/ 3044347 h 5472"/>
                <a:gd name="T56" fmla="*/ 1984248 w 5856"/>
                <a:gd name="T57" fmla="*/ 3100206 h 5472"/>
                <a:gd name="T58" fmla="*/ 1942328 w 5856"/>
                <a:gd name="T59" fmla="*/ 2744736 h 5472"/>
                <a:gd name="T60" fmla="*/ 2132876 w 5856"/>
                <a:gd name="T61" fmla="*/ 3114171 h 5472"/>
                <a:gd name="T62" fmla="*/ 2483486 w 5856"/>
                <a:gd name="T63" fmla="*/ 1744342 h 5472"/>
                <a:gd name="T64" fmla="*/ 2336129 w 5856"/>
                <a:gd name="T65" fmla="*/ 1971589 h 5472"/>
                <a:gd name="T66" fmla="*/ 2107470 w 5856"/>
                <a:gd name="T67" fmla="*/ 1984284 h 5472"/>
                <a:gd name="T68" fmla="*/ 2536840 w 5856"/>
                <a:gd name="T69" fmla="*/ 1350786 h 5472"/>
                <a:gd name="T70" fmla="*/ 2451728 w 5856"/>
                <a:gd name="T71" fmla="*/ 1727838 h 5472"/>
                <a:gd name="T72" fmla="*/ 2022358 w 5856"/>
                <a:gd name="T73" fmla="*/ 2660947 h 5472"/>
                <a:gd name="T74" fmla="*/ 1906759 w 5856"/>
                <a:gd name="T75" fmla="*/ 2780283 h 5472"/>
                <a:gd name="T76" fmla="*/ 2087145 w 5856"/>
                <a:gd name="T77" fmla="*/ 2730772 h 5472"/>
                <a:gd name="T78" fmla="*/ 1878811 w 5856"/>
                <a:gd name="T79" fmla="*/ 2870420 h 5472"/>
                <a:gd name="T80" fmla="*/ 1669208 w 5856"/>
                <a:gd name="T81" fmla="*/ 3111632 h 5472"/>
                <a:gd name="T82" fmla="*/ 2046494 w 5856"/>
                <a:gd name="T83" fmla="*/ 2306747 h 5472"/>
                <a:gd name="T84" fmla="*/ 3226627 w 5856"/>
                <a:gd name="T85" fmla="*/ 603030 h 5472"/>
                <a:gd name="T86" fmla="*/ 2160824 w 5856"/>
                <a:gd name="T87" fmla="*/ 505275 h 5472"/>
                <a:gd name="T88" fmla="*/ 1448171 w 5856"/>
                <a:gd name="T89" fmla="*/ 275489 h 5472"/>
                <a:gd name="T90" fmla="*/ 899390 w 5856"/>
                <a:gd name="T91" fmla="*/ 483693 h 5472"/>
                <a:gd name="T92" fmla="*/ 736789 w 5856"/>
                <a:gd name="T93" fmla="*/ 700784 h 5472"/>
                <a:gd name="T94" fmla="*/ 137195 w 5856"/>
                <a:gd name="T95" fmla="*/ 684280 h 5472"/>
                <a:gd name="T96" fmla="*/ 415396 w 5856"/>
                <a:gd name="T97" fmla="*/ 2273739 h 5472"/>
                <a:gd name="T98" fmla="*/ 814279 w 5856"/>
                <a:gd name="T99" fmla="*/ 2748545 h 5472"/>
                <a:gd name="T100" fmla="*/ 1185214 w 5856"/>
                <a:gd name="T101" fmla="*/ 2338485 h 5472"/>
                <a:gd name="T102" fmla="*/ 1393547 w 5856"/>
                <a:gd name="T103" fmla="*/ 2695225 h 5472"/>
                <a:gd name="T104" fmla="*/ 1451982 w 5856"/>
                <a:gd name="T105" fmla="*/ 2856456 h 5472"/>
                <a:gd name="T106" fmla="*/ 1629828 w 5856"/>
                <a:gd name="T107" fmla="*/ 2740928 h 5472"/>
                <a:gd name="T108" fmla="*/ 1744157 w 5856"/>
                <a:gd name="T109" fmla="*/ 2391805 h 5472"/>
                <a:gd name="T110" fmla="*/ 1933435 w 5856"/>
                <a:gd name="T111" fmla="*/ 2254696 h 5472"/>
                <a:gd name="T112" fmla="*/ 1986789 w 5856"/>
                <a:gd name="T113" fmla="*/ 2059187 h 5472"/>
                <a:gd name="T114" fmla="*/ 1905488 w 5856"/>
                <a:gd name="T115" fmla="*/ 1812897 h 5472"/>
                <a:gd name="T116" fmla="*/ 2103659 w 5856"/>
                <a:gd name="T117" fmla="*/ 1858600 h 5472"/>
                <a:gd name="T118" fmla="*/ 2129066 w 5856"/>
                <a:gd name="T119" fmla="*/ 1809089 h 5472"/>
                <a:gd name="T120" fmla="*/ 2413618 w 5856"/>
                <a:gd name="T121" fmla="*/ 1277153 h 5472"/>
                <a:gd name="T122" fmla="*/ 3003049 w 5856"/>
                <a:gd name="T123" fmla="*/ 983890 h 5472"/>
                <a:gd name="T124" fmla="*/ 3079269 w 5856"/>
                <a:gd name="T125" fmla="*/ 1027054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8" name="Freihandform 6004">
              <a:extLst>
                <a:ext uri="{FF2B5EF4-FFF2-40B4-BE49-F238E27FC236}">
                  <a16:creationId xmlns:a16="http://schemas.microsoft.com/office/drawing/2014/main" id="{C234E250-D638-4A52-94C8-AB626C0AF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495" y="4209922"/>
              <a:ext cx="3572" cy="40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grpSp>
          <p:nvGrpSpPr>
            <p:cNvPr id="9" name="Gruppe 224">
              <a:extLst>
                <a:ext uri="{FF2B5EF4-FFF2-40B4-BE49-F238E27FC236}">
                  <a16:creationId xmlns:a16="http://schemas.microsoft.com/office/drawing/2014/main" id="{5F17C7AD-6097-43C0-9B9F-E6849DBB7280}"/>
                </a:ext>
              </a:extLst>
            </p:cNvPr>
            <p:cNvGrpSpPr/>
            <p:nvPr/>
          </p:nvGrpSpPr>
          <p:grpSpPr bwMode="auto">
            <a:xfrm>
              <a:off x="1504597" y="2399471"/>
              <a:ext cx="2802847" cy="1873326"/>
              <a:chOff x="93979" y="699453"/>
              <a:chExt cx="3986530" cy="2951480"/>
            </a:xfrm>
            <a:grpFill/>
          </p:grpSpPr>
          <p:sp>
            <p:nvSpPr>
              <p:cNvPr id="17" name="Freihandform 6016">
                <a:extLst>
                  <a:ext uri="{FF2B5EF4-FFF2-40B4-BE49-F238E27FC236}">
                    <a16:creationId xmlns:a16="http://schemas.microsoft.com/office/drawing/2014/main" id="{161F0D1E-FA2D-4759-8F60-8BFE1ABFD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50" y="1099503"/>
                <a:ext cx="40640" cy="2667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32" y="12"/>
                  </a:cxn>
                  <a:cxn ang="0">
                    <a:pos x="10" y="24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8" y="42"/>
                  </a:cxn>
                  <a:cxn ang="0">
                    <a:pos x="40" y="36"/>
                  </a:cxn>
                  <a:cxn ang="0">
                    <a:pos x="50" y="28"/>
                  </a:cxn>
                  <a:cxn ang="0">
                    <a:pos x="58" y="20"/>
                  </a:cxn>
                  <a:cxn ang="0">
                    <a:pos x="62" y="10"/>
                  </a:cxn>
                  <a:cxn ang="0">
                    <a:pos x="64" y="4"/>
                  </a:cxn>
                  <a:cxn ang="0">
                    <a:pos x="64" y="2"/>
                  </a:cxn>
                  <a:cxn ang="0">
                    <a:pos x="62" y="0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18" name="Freihandform 6017">
                <a:extLst>
                  <a:ext uri="{FF2B5EF4-FFF2-40B4-BE49-F238E27FC236}">
                    <a16:creationId xmlns:a16="http://schemas.microsoft.com/office/drawing/2014/main" id="{F774CF59-AABE-45F2-AFED-64A1E0DE0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68" y="214"/>
                  </a:cxn>
                  <a:cxn ang="0">
                    <a:pos x="92" y="232"/>
                  </a:cxn>
                  <a:cxn ang="0">
                    <a:pos x="106" y="256"/>
                  </a:cxn>
                  <a:cxn ang="0">
                    <a:pos x="116" y="260"/>
                  </a:cxn>
                  <a:cxn ang="0">
                    <a:pos x="146" y="248"/>
                  </a:cxn>
                  <a:cxn ang="0">
                    <a:pos x="168" y="236"/>
                  </a:cxn>
                  <a:cxn ang="0">
                    <a:pos x="184" y="238"/>
                  </a:cxn>
                  <a:cxn ang="0">
                    <a:pos x="208" y="232"/>
                  </a:cxn>
                  <a:cxn ang="0">
                    <a:pos x="216" y="226"/>
                  </a:cxn>
                  <a:cxn ang="0">
                    <a:pos x="224" y="200"/>
                  </a:cxn>
                  <a:cxn ang="0">
                    <a:pos x="232" y="178"/>
                  </a:cxn>
                  <a:cxn ang="0">
                    <a:pos x="254" y="172"/>
                  </a:cxn>
                  <a:cxn ang="0">
                    <a:pos x="266" y="158"/>
                  </a:cxn>
                  <a:cxn ang="0">
                    <a:pos x="280" y="140"/>
                  </a:cxn>
                  <a:cxn ang="0">
                    <a:pos x="322" y="124"/>
                  </a:cxn>
                  <a:cxn ang="0">
                    <a:pos x="392" y="94"/>
                  </a:cxn>
                  <a:cxn ang="0">
                    <a:pos x="418" y="86"/>
                  </a:cxn>
                  <a:cxn ang="0">
                    <a:pos x="424" y="72"/>
                  </a:cxn>
                  <a:cxn ang="0">
                    <a:pos x="408" y="64"/>
                  </a:cxn>
                  <a:cxn ang="0">
                    <a:pos x="370" y="40"/>
                  </a:cxn>
                  <a:cxn ang="0">
                    <a:pos x="334" y="22"/>
                  </a:cxn>
                  <a:cxn ang="0">
                    <a:pos x="302" y="22"/>
                  </a:cxn>
                  <a:cxn ang="0">
                    <a:pos x="284" y="30"/>
                  </a:cxn>
                  <a:cxn ang="0">
                    <a:pos x="276" y="40"/>
                  </a:cxn>
                  <a:cxn ang="0">
                    <a:pos x="272" y="36"/>
                  </a:cxn>
                  <a:cxn ang="0">
                    <a:pos x="268" y="26"/>
                  </a:cxn>
                  <a:cxn ang="0">
                    <a:pos x="260" y="26"/>
                  </a:cxn>
                  <a:cxn ang="0">
                    <a:pos x="234" y="22"/>
                  </a:cxn>
                  <a:cxn ang="0">
                    <a:pos x="192" y="2"/>
                  </a:cxn>
                  <a:cxn ang="0">
                    <a:pos x="168" y="0"/>
                  </a:cxn>
                  <a:cxn ang="0">
                    <a:pos x="138" y="6"/>
                  </a:cxn>
                  <a:cxn ang="0">
                    <a:pos x="54" y="16"/>
                  </a:cxn>
                  <a:cxn ang="0">
                    <a:pos x="50" y="20"/>
                  </a:cxn>
                  <a:cxn ang="0">
                    <a:pos x="56" y="28"/>
                  </a:cxn>
                  <a:cxn ang="0">
                    <a:pos x="64" y="46"/>
                  </a:cxn>
                  <a:cxn ang="0">
                    <a:pos x="76" y="52"/>
                  </a:cxn>
                  <a:cxn ang="0">
                    <a:pos x="86" y="60"/>
                  </a:cxn>
                  <a:cxn ang="0">
                    <a:pos x="74" y="72"/>
                  </a:cxn>
                  <a:cxn ang="0">
                    <a:pos x="72" y="80"/>
                  </a:cxn>
                  <a:cxn ang="0">
                    <a:pos x="58" y="84"/>
                  </a:cxn>
                  <a:cxn ang="0">
                    <a:pos x="56" y="90"/>
                  </a:cxn>
                  <a:cxn ang="0">
                    <a:pos x="48" y="106"/>
                  </a:cxn>
                  <a:cxn ang="0">
                    <a:pos x="46" y="114"/>
                  </a:cxn>
                  <a:cxn ang="0">
                    <a:pos x="56" y="122"/>
                  </a:cxn>
                  <a:cxn ang="0">
                    <a:pos x="44" y="126"/>
                  </a:cxn>
                  <a:cxn ang="0">
                    <a:pos x="30" y="130"/>
                  </a:cxn>
                  <a:cxn ang="0">
                    <a:pos x="34" y="140"/>
                  </a:cxn>
                  <a:cxn ang="0">
                    <a:pos x="22" y="160"/>
                  </a:cxn>
                  <a:cxn ang="0">
                    <a:pos x="4" y="182"/>
                  </a:cxn>
                  <a:cxn ang="0">
                    <a:pos x="0" y="192"/>
                  </a:cxn>
                  <a:cxn ang="0">
                    <a:pos x="2" y="196"/>
                  </a:cxn>
                </a:cxnLst>
                <a:rect l="0" t="0" r="r" b="b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19" name="Freihandform 6018">
                <a:extLst>
                  <a:ext uri="{FF2B5EF4-FFF2-40B4-BE49-F238E27FC236}">
                    <a16:creationId xmlns:a16="http://schemas.microsoft.com/office/drawing/2014/main" id="{DACBE376-93DF-421E-B3B0-BEB3645EB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570" y="1024573"/>
                <a:ext cx="190500" cy="87630"/>
              </a:xfrm>
              <a:custGeom>
                <a:avLst/>
                <a:gdLst/>
                <a:ahLst/>
                <a:cxnLst>
                  <a:cxn ang="0">
                    <a:pos x="12" y="124"/>
                  </a:cxn>
                  <a:cxn ang="0">
                    <a:pos x="16" y="130"/>
                  </a:cxn>
                  <a:cxn ang="0">
                    <a:pos x="36" y="120"/>
                  </a:cxn>
                  <a:cxn ang="0">
                    <a:pos x="50" y="118"/>
                  </a:cxn>
                  <a:cxn ang="0">
                    <a:pos x="66" y="124"/>
                  </a:cxn>
                  <a:cxn ang="0">
                    <a:pos x="76" y="124"/>
                  </a:cxn>
                  <a:cxn ang="0">
                    <a:pos x="88" y="114"/>
                  </a:cxn>
                  <a:cxn ang="0">
                    <a:pos x="94" y="122"/>
                  </a:cxn>
                  <a:cxn ang="0">
                    <a:pos x="112" y="138"/>
                  </a:cxn>
                  <a:cxn ang="0">
                    <a:pos x="132" y="132"/>
                  </a:cxn>
                  <a:cxn ang="0">
                    <a:pos x="138" y="114"/>
                  </a:cxn>
                  <a:cxn ang="0">
                    <a:pos x="146" y="110"/>
                  </a:cxn>
                  <a:cxn ang="0">
                    <a:pos x="156" y="114"/>
                  </a:cxn>
                  <a:cxn ang="0">
                    <a:pos x="174" y="94"/>
                  </a:cxn>
                  <a:cxn ang="0">
                    <a:pos x="182" y="76"/>
                  </a:cxn>
                  <a:cxn ang="0">
                    <a:pos x="186" y="66"/>
                  </a:cxn>
                  <a:cxn ang="0">
                    <a:pos x="206" y="56"/>
                  </a:cxn>
                  <a:cxn ang="0">
                    <a:pos x="208" y="64"/>
                  </a:cxn>
                  <a:cxn ang="0">
                    <a:pos x="206" y="88"/>
                  </a:cxn>
                  <a:cxn ang="0">
                    <a:pos x="214" y="96"/>
                  </a:cxn>
                  <a:cxn ang="0">
                    <a:pos x="236" y="100"/>
                  </a:cxn>
                  <a:cxn ang="0">
                    <a:pos x="244" y="92"/>
                  </a:cxn>
                  <a:cxn ang="0">
                    <a:pos x="246" y="80"/>
                  </a:cxn>
                  <a:cxn ang="0">
                    <a:pos x="274" y="74"/>
                  </a:cxn>
                  <a:cxn ang="0">
                    <a:pos x="294" y="60"/>
                  </a:cxn>
                  <a:cxn ang="0">
                    <a:pos x="280" y="42"/>
                  </a:cxn>
                  <a:cxn ang="0">
                    <a:pos x="272" y="36"/>
                  </a:cxn>
                  <a:cxn ang="0">
                    <a:pos x="278" y="28"/>
                  </a:cxn>
                  <a:cxn ang="0">
                    <a:pos x="300" y="18"/>
                  </a:cxn>
                  <a:cxn ang="0">
                    <a:pos x="288" y="8"/>
                  </a:cxn>
                  <a:cxn ang="0">
                    <a:pos x="258" y="0"/>
                  </a:cxn>
                  <a:cxn ang="0">
                    <a:pos x="244" y="4"/>
                  </a:cxn>
                  <a:cxn ang="0">
                    <a:pos x="234" y="16"/>
                  </a:cxn>
                  <a:cxn ang="0">
                    <a:pos x="202" y="12"/>
                  </a:cxn>
                  <a:cxn ang="0">
                    <a:pos x="160" y="18"/>
                  </a:cxn>
                  <a:cxn ang="0">
                    <a:pos x="128" y="38"/>
                  </a:cxn>
                  <a:cxn ang="0">
                    <a:pos x="102" y="58"/>
                  </a:cxn>
                  <a:cxn ang="0">
                    <a:pos x="82" y="66"/>
                  </a:cxn>
                  <a:cxn ang="0">
                    <a:pos x="66" y="78"/>
                  </a:cxn>
                  <a:cxn ang="0">
                    <a:pos x="44" y="90"/>
                  </a:cxn>
                  <a:cxn ang="0">
                    <a:pos x="28" y="86"/>
                  </a:cxn>
                  <a:cxn ang="0">
                    <a:pos x="12" y="96"/>
                  </a:cxn>
                  <a:cxn ang="0">
                    <a:pos x="2" y="112"/>
                  </a:cxn>
                  <a:cxn ang="0">
                    <a:pos x="14" y="116"/>
                  </a:cxn>
                </a:cxnLst>
                <a:rect l="0" t="0" r="r" b="b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20" name="Freihandform 6019">
                <a:extLst>
                  <a:ext uri="{FF2B5EF4-FFF2-40B4-BE49-F238E27FC236}">
                    <a16:creationId xmlns:a16="http://schemas.microsoft.com/office/drawing/2014/main" id="{F8CDB52E-16E7-4817-AF41-FD383F8F9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120" y="1056323"/>
                <a:ext cx="35560" cy="1016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18" y="16"/>
                  </a:cxn>
                  <a:cxn ang="0">
                    <a:pos x="38" y="16"/>
                  </a:cxn>
                  <a:cxn ang="0">
                    <a:pos x="46" y="1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56" y="10"/>
                  </a:cxn>
                  <a:cxn ang="0">
                    <a:pos x="56" y="8"/>
                  </a:cxn>
                  <a:cxn ang="0">
                    <a:pos x="54" y="6"/>
                  </a:cxn>
                  <a:cxn ang="0">
                    <a:pos x="46" y="2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21" name="Freihandform 6020">
                <a:extLst>
                  <a:ext uri="{FF2B5EF4-FFF2-40B4-BE49-F238E27FC236}">
                    <a16:creationId xmlns:a16="http://schemas.microsoft.com/office/drawing/2014/main" id="{838F801A-39F6-4F33-8A7D-F16F0333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310" y="996633"/>
                <a:ext cx="34290" cy="19050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42" y="30"/>
                  </a:cxn>
                  <a:cxn ang="0">
                    <a:pos x="52" y="28"/>
                  </a:cxn>
                  <a:cxn ang="0">
                    <a:pos x="54" y="26"/>
                  </a:cxn>
                  <a:cxn ang="0">
                    <a:pos x="54" y="24"/>
                  </a:cxn>
                  <a:cxn ang="0">
                    <a:pos x="50" y="18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24" y="28"/>
                  </a:cxn>
                  <a:cxn ang="0">
                    <a:pos x="32" y="28"/>
                  </a:cxn>
                  <a:cxn ang="0">
                    <a:pos x="42" y="30"/>
                  </a:cxn>
                  <a:cxn ang="0">
                    <a:pos x="42" y="30"/>
                  </a:cxn>
                </a:cxnLst>
                <a:rect l="0" t="0" r="r" b="b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22" name="Freihandform 6021">
                <a:extLst>
                  <a:ext uri="{FF2B5EF4-FFF2-40B4-BE49-F238E27FC236}">
                    <a16:creationId xmlns:a16="http://schemas.microsoft.com/office/drawing/2014/main" id="{BD3FD3F4-0FA5-4009-9D8E-C1321DFFA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950" y="994093"/>
                <a:ext cx="97790" cy="3937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120" y="52"/>
                  </a:cxn>
                  <a:cxn ang="0">
                    <a:pos x="130" y="48"/>
                  </a:cxn>
                  <a:cxn ang="0">
                    <a:pos x="136" y="44"/>
                  </a:cxn>
                  <a:cxn ang="0">
                    <a:pos x="138" y="40"/>
                  </a:cxn>
                  <a:cxn ang="0">
                    <a:pos x="138" y="34"/>
                  </a:cxn>
                  <a:cxn ang="0">
                    <a:pos x="132" y="30"/>
                  </a:cxn>
                  <a:cxn ang="0">
                    <a:pos x="124" y="28"/>
                  </a:cxn>
                  <a:cxn ang="0">
                    <a:pos x="114" y="26"/>
                  </a:cxn>
                  <a:cxn ang="0">
                    <a:pos x="114" y="26"/>
                  </a:cxn>
                  <a:cxn ang="0">
                    <a:pos x="104" y="24"/>
                  </a:cxn>
                  <a:cxn ang="0">
                    <a:pos x="104" y="24"/>
                  </a:cxn>
                  <a:cxn ang="0">
                    <a:pos x="118" y="22"/>
                  </a:cxn>
                  <a:cxn ang="0">
                    <a:pos x="138" y="16"/>
                  </a:cxn>
                  <a:cxn ang="0">
                    <a:pos x="148" y="12"/>
                  </a:cxn>
                  <a:cxn ang="0">
                    <a:pos x="152" y="8"/>
                  </a:cxn>
                  <a:cxn ang="0">
                    <a:pos x="152" y="8"/>
                  </a:cxn>
                  <a:cxn ang="0">
                    <a:pos x="154" y="4"/>
                  </a:cxn>
                  <a:cxn ang="0">
                    <a:pos x="152" y="2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24" y="0"/>
                  </a:cxn>
                  <a:cxn ang="0">
                    <a:pos x="90" y="4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18" y="14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2" y="58"/>
                  </a:cxn>
                  <a:cxn ang="0">
                    <a:pos x="32" y="60"/>
                  </a:cxn>
                  <a:cxn ang="0">
                    <a:pos x="46" y="62"/>
                  </a:cxn>
                  <a:cxn ang="0">
                    <a:pos x="74" y="60"/>
                  </a:cxn>
                  <a:cxn ang="0">
                    <a:pos x="106" y="56"/>
                  </a:cxn>
                  <a:cxn ang="0">
                    <a:pos x="106" y="56"/>
                  </a:cxn>
                </a:cxnLst>
                <a:rect l="0" t="0" r="r" b="b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23" name="Freihandform 6022">
                <a:extLst>
                  <a:ext uri="{FF2B5EF4-FFF2-40B4-BE49-F238E27FC236}">
                    <a16:creationId xmlns:a16="http://schemas.microsoft.com/office/drawing/2014/main" id="{0B631CFF-3642-465F-B907-21144EE1A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920" y="1067753"/>
                <a:ext cx="143510" cy="87630"/>
              </a:xfrm>
              <a:custGeom>
                <a:avLst/>
                <a:gdLst/>
                <a:ahLst/>
                <a:cxnLst>
                  <a:cxn ang="0">
                    <a:pos x="144" y="12"/>
                  </a:cxn>
                  <a:cxn ang="0">
                    <a:pos x="130" y="4"/>
                  </a:cxn>
                  <a:cxn ang="0">
                    <a:pos x="104" y="4"/>
                  </a:cxn>
                  <a:cxn ang="0">
                    <a:pos x="88" y="8"/>
                  </a:cxn>
                  <a:cxn ang="0">
                    <a:pos x="78" y="14"/>
                  </a:cxn>
                  <a:cxn ang="0">
                    <a:pos x="84" y="22"/>
                  </a:cxn>
                  <a:cxn ang="0">
                    <a:pos x="124" y="62"/>
                  </a:cxn>
                  <a:cxn ang="0">
                    <a:pos x="102" y="50"/>
                  </a:cxn>
                  <a:cxn ang="0">
                    <a:pos x="82" y="34"/>
                  </a:cxn>
                  <a:cxn ang="0">
                    <a:pos x="74" y="24"/>
                  </a:cxn>
                  <a:cxn ang="0">
                    <a:pos x="64" y="20"/>
                  </a:cxn>
                  <a:cxn ang="0">
                    <a:pos x="54" y="18"/>
                  </a:cxn>
                  <a:cxn ang="0">
                    <a:pos x="32" y="20"/>
                  </a:cxn>
                  <a:cxn ang="0">
                    <a:pos x="26" y="26"/>
                  </a:cxn>
                  <a:cxn ang="0">
                    <a:pos x="32" y="36"/>
                  </a:cxn>
                  <a:cxn ang="0">
                    <a:pos x="46" y="52"/>
                  </a:cxn>
                  <a:cxn ang="0">
                    <a:pos x="56" y="64"/>
                  </a:cxn>
                  <a:cxn ang="0">
                    <a:pos x="42" y="60"/>
                  </a:cxn>
                  <a:cxn ang="0">
                    <a:pos x="32" y="62"/>
                  </a:cxn>
                  <a:cxn ang="0">
                    <a:pos x="26" y="66"/>
                  </a:cxn>
                  <a:cxn ang="0">
                    <a:pos x="8" y="74"/>
                  </a:cxn>
                  <a:cxn ang="0">
                    <a:pos x="0" y="78"/>
                  </a:cxn>
                  <a:cxn ang="0">
                    <a:pos x="4" y="86"/>
                  </a:cxn>
                  <a:cxn ang="0">
                    <a:pos x="8" y="88"/>
                  </a:cxn>
                  <a:cxn ang="0">
                    <a:pos x="26" y="90"/>
                  </a:cxn>
                  <a:cxn ang="0">
                    <a:pos x="66" y="86"/>
                  </a:cxn>
                  <a:cxn ang="0">
                    <a:pos x="122" y="76"/>
                  </a:cxn>
                  <a:cxn ang="0">
                    <a:pos x="136" y="76"/>
                  </a:cxn>
                  <a:cxn ang="0">
                    <a:pos x="138" y="80"/>
                  </a:cxn>
                  <a:cxn ang="0">
                    <a:pos x="106" y="90"/>
                  </a:cxn>
                  <a:cxn ang="0">
                    <a:pos x="92" y="98"/>
                  </a:cxn>
                  <a:cxn ang="0">
                    <a:pos x="90" y="104"/>
                  </a:cxn>
                  <a:cxn ang="0">
                    <a:pos x="92" y="106"/>
                  </a:cxn>
                  <a:cxn ang="0">
                    <a:pos x="100" y="120"/>
                  </a:cxn>
                  <a:cxn ang="0">
                    <a:pos x="104" y="136"/>
                  </a:cxn>
                  <a:cxn ang="0">
                    <a:pos x="116" y="136"/>
                  </a:cxn>
                  <a:cxn ang="0">
                    <a:pos x="126" y="134"/>
                  </a:cxn>
                  <a:cxn ang="0">
                    <a:pos x="142" y="128"/>
                  </a:cxn>
                  <a:cxn ang="0">
                    <a:pos x="166" y="132"/>
                  </a:cxn>
                  <a:cxn ang="0">
                    <a:pos x="200" y="128"/>
                  </a:cxn>
                  <a:cxn ang="0">
                    <a:pos x="208" y="122"/>
                  </a:cxn>
                  <a:cxn ang="0">
                    <a:pos x="208" y="112"/>
                  </a:cxn>
                  <a:cxn ang="0">
                    <a:pos x="202" y="100"/>
                  </a:cxn>
                  <a:cxn ang="0">
                    <a:pos x="202" y="88"/>
                  </a:cxn>
                  <a:cxn ang="0">
                    <a:pos x="210" y="88"/>
                  </a:cxn>
                  <a:cxn ang="0">
                    <a:pos x="214" y="92"/>
                  </a:cxn>
                  <a:cxn ang="0">
                    <a:pos x="226" y="98"/>
                  </a:cxn>
                  <a:cxn ang="0">
                    <a:pos x="224" y="90"/>
                  </a:cxn>
                  <a:cxn ang="0">
                    <a:pos x="216" y="76"/>
                  </a:cxn>
                  <a:cxn ang="0">
                    <a:pos x="212" y="60"/>
                  </a:cxn>
                  <a:cxn ang="0">
                    <a:pos x="208" y="30"/>
                  </a:cxn>
                  <a:cxn ang="0">
                    <a:pos x="196" y="10"/>
                  </a:cxn>
                  <a:cxn ang="0">
                    <a:pos x="184" y="4"/>
                  </a:cxn>
                  <a:cxn ang="0">
                    <a:pos x="164" y="0"/>
                  </a:cxn>
                  <a:cxn ang="0">
                    <a:pos x="156" y="6"/>
                  </a:cxn>
                  <a:cxn ang="0">
                    <a:pos x="148" y="14"/>
                  </a:cxn>
                  <a:cxn ang="0">
                    <a:pos x="144" y="12"/>
                  </a:cxn>
                </a:cxnLst>
                <a:rect l="0" t="0" r="r" b="b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24" name="Freihandform 6023">
                <a:extLst>
                  <a:ext uri="{FF2B5EF4-FFF2-40B4-BE49-F238E27FC236}">
                    <a16:creationId xmlns:a16="http://schemas.microsoft.com/office/drawing/2014/main" id="{A236E7D2-DC1A-4A70-9971-68D5C1B41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770" y="887413"/>
                <a:ext cx="36830" cy="25400"/>
              </a:xfrm>
              <a:custGeom>
                <a:avLst/>
                <a:gdLst/>
                <a:ahLst/>
                <a:cxnLst>
                  <a:cxn ang="0">
                    <a:pos x="30" y="32"/>
                  </a:cxn>
                  <a:cxn ang="0">
                    <a:pos x="30" y="32"/>
                  </a:cxn>
                  <a:cxn ang="0">
                    <a:pos x="40" y="38"/>
                  </a:cxn>
                  <a:cxn ang="0">
                    <a:pos x="46" y="40"/>
                  </a:cxn>
                  <a:cxn ang="0">
                    <a:pos x="50" y="40"/>
                  </a:cxn>
                  <a:cxn ang="0">
                    <a:pos x="54" y="38"/>
                  </a:cxn>
                  <a:cxn ang="0">
                    <a:pos x="56" y="34"/>
                  </a:cxn>
                  <a:cxn ang="0">
                    <a:pos x="58" y="28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10" y="24"/>
                  </a:cxn>
                  <a:cxn ang="0">
                    <a:pos x="18" y="26"/>
                  </a:cxn>
                  <a:cxn ang="0">
                    <a:pos x="24" y="28"/>
                  </a:cxn>
                  <a:cxn ang="0">
                    <a:pos x="30" y="32"/>
                  </a:cxn>
                  <a:cxn ang="0">
                    <a:pos x="30" y="32"/>
                  </a:cxn>
                </a:cxnLst>
                <a:rect l="0" t="0" r="r" b="b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25" name="Freihandform 6024">
                <a:extLst>
                  <a:ext uri="{FF2B5EF4-FFF2-40B4-BE49-F238E27FC236}">
                    <a16:creationId xmlns:a16="http://schemas.microsoft.com/office/drawing/2014/main" id="{DF08B1BF-A00A-4796-8226-A3E6F78E3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490" y="963613"/>
                <a:ext cx="102870" cy="24130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4" y="32"/>
                  </a:cxn>
                  <a:cxn ang="0">
                    <a:pos x="60" y="36"/>
                  </a:cxn>
                  <a:cxn ang="0">
                    <a:pos x="60" y="36"/>
                  </a:cxn>
                  <a:cxn ang="0">
                    <a:pos x="72" y="38"/>
                  </a:cxn>
                  <a:cxn ang="0">
                    <a:pos x="76" y="36"/>
                  </a:cxn>
                  <a:cxn ang="0">
                    <a:pos x="84" y="34"/>
                  </a:cxn>
                  <a:cxn ang="0">
                    <a:pos x="108" y="34"/>
                  </a:cxn>
                  <a:cxn ang="0">
                    <a:pos x="108" y="34"/>
                  </a:cxn>
                  <a:cxn ang="0">
                    <a:pos x="124" y="36"/>
                  </a:cxn>
                  <a:cxn ang="0">
                    <a:pos x="138" y="34"/>
                  </a:cxn>
                  <a:cxn ang="0">
                    <a:pos x="150" y="32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2" y="22"/>
                  </a:cxn>
                  <a:cxn ang="0">
                    <a:pos x="160" y="18"/>
                  </a:cxn>
                  <a:cxn ang="0">
                    <a:pos x="152" y="12"/>
                  </a:cxn>
                  <a:cxn ang="0">
                    <a:pos x="138" y="6"/>
                  </a:cxn>
                  <a:cxn ang="0">
                    <a:pos x="138" y="6"/>
                  </a:cxn>
                  <a:cxn ang="0">
                    <a:pos x="122" y="0"/>
                  </a:cxn>
                  <a:cxn ang="0">
                    <a:pos x="108" y="0"/>
                  </a:cxn>
                  <a:cxn ang="0">
                    <a:pos x="96" y="0"/>
                  </a:cxn>
                  <a:cxn ang="0">
                    <a:pos x="86" y="2"/>
                  </a:cxn>
                  <a:cxn ang="0">
                    <a:pos x="64" y="10"/>
                  </a:cxn>
                  <a:cxn ang="0">
                    <a:pos x="52" y="14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22" y="20"/>
                  </a:cxn>
                  <a:cxn ang="0">
                    <a:pos x="10" y="24"/>
                  </a:cxn>
                  <a:cxn ang="0">
                    <a:pos x="4" y="28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20" y="34"/>
                  </a:cxn>
                  <a:cxn ang="0">
                    <a:pos x="20" y="34"/>
                  </a:cxn>
                </a:cxnLst>
                <a:rect l="0" t="0" r="r" b="b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26" name="Freihandform 6025">
                <a:extLst>
                  <a:ext uri="{FF2B5EF4-FFF2-40B4-BE49-F238E27FC236}">
                    <a16:creationId xmlns:a16="http://schemas.microsoft.com/office/drawing/2014/main" id="{603F2BE3-2E2A-49EC-8E36-4DDF1AD32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070" y="928053"/>
                <a:ext cx="168910" cy="82550"/>
              </a:xfrm>
              <a:custGeom>
                <a:avLst/>
                <a:gdLst/>
                <a:ahLst/>
                <a:cxnLst>
                  <a:cxn ang="0">
                    <a:pos x="30" y="40"/>
                  </a:cxn>
                  <a:cxn ang="0">
                    <a:pos x="32" y="50"/>
                  </a:cxn>
                  <a:cxn ang="0">
                    <a:pos x="40" y="46"/>
                  </a:cxn>
                  <a:cxn ang="0">
                    <a:pos x="52" y="44"/>
                  </a:cxn>
                  <a:cxn ang="0">
                    <a:pos x="66" y="54"/>
                  </a:cxn>
                  <a:cxn ang="0">
                    <a:pos x="72" y="62"/>
                  </a:cxn>
                  <a:cxn ang="0">
                    <a:pos x="68" y="70"/>
                  </a:cxn>
                  <a:cxn ang="0">
                    <a:pos x="44" y="68"/>
                  </a:cxn>
                  <a:cxn ang="0">
                    <a:pos x="26" y="70"/>
                  </a:cxn>
                  <a:cxn ang="0">
                    <a:pos x="24" y="74"/>
                  </a:cxn>
                  <a:cxn ang="0">
                    <a:pos x="24" y="82"/>
                  </a:cxn>
                  <a:cxn ang="0">
                    <a:pos x="36" y="90"/>
                  </a:cxn>
                  <a:cxn ang="0">
                    <a:pos x="60" y="92"/>
                  </a:cxn>
                  <a:cxn ang="0">
                    <a:pos x="78" y="88"/>
                  </a:cxn>
                  <a:cxn ang="0">
                    <a:pos x="108" y="82"/>
                  </a:cxn>
                  <a:cxn ang="0">
                    <a:pos x="114" y="86"/>
                  </a:cxn>
                  <a:cxn ang="0">
                    <a:pos x="120" y="92"/>
                  </a:cxn>
                  <a:cxn ang="0">
                    <a:pos x="146" y="90"/>
                  </a:cxn>
                  <a:cxn ang="0">
                    <a:pos x="156" y="90"/>
                  </a:cxn>
                  <a:cxn ang="0">
                    <a:pos x="170" y="92"/>
                  </a:cxn>
                  <a:cxn ang="0">
                    <a:pos x="182" y="102"/>
                  </a:cxn>
                  <a:cxn ang="0">
                    <a:pos x="194" y="120"/>
                  </a:cxn>
                  <a:cxn ang="0">
                    <a:pos x="204" y="126"/>
                  </a:cxn>
                  <a:cxn ang="0">
                    <a:pos x="220" y="130"/>
                  </a:cxn>
                  <a:cxn ang="0">
                    <a:pos x="244" y="128"/>
                  </a:cxn>
                  <a:cxn ang="0">
                    <a:pos x="254" y="126"/>
                  </a:cxn>
                  <a:cxn ang="0">
                    <a:pos x="266" y="122"/>
                  </a:cxn>
                  <a:cxn ang="0">
                    <a:pos x="266" y="114"/>
                  </a:cxn>
                  <a:cxn ang="0">
                    <a:pos x="258" y="102"/>
                  </a:cxn>
                  <a:cxn ang="0">
                    <a:pos x="234" y="82"/>
                  </a:cxn>
                  <a:cxn ang="0">
                    <a:pos x="238" y="78"/>
                  </a:cxn>
                  <a:cxn ang="0">
                    <a:pos x="242" y="76"/>
                  </a:cxn>
                  <a:cxn ang="0">
                    <a:pos x="248" y="68"/>
                  </a:cxn>
                  <a:cxn ang="0">
                    <a:pos x="242" y="58"/>
                  </a:cxn>
                  <a:cxn ang="0">
                    <a:pos x="224" y="50"/>
                  </a:cxn>
                  <a:cxn ang="0">
                    <a:pos x="210" y="48"/>
                  </a:cxn>
                  <a:cxn ang="0">
                    <a:pos x="186" y="44"/>
                  </a:cxn>
                  <a:cxn ang="0">
                    <a:pos x="184" y="40"/>
                  </a:cxn>
                  <a:cxn ang="0">
                    <a:pos x="176" y="32"/>
                  </a:cxn>
                  <a:cxn ang="0">
                    <a:pos x="164" y="28"/>
                  </a:cxn>
                  <a:cxn ang="0">
                    <a:pos x="140" y="26"/>
                  </a:cxn>
                  <a:cxn ang="0">
                    <a:pos x="130" y="32"/>
                  </a:cxn>
                  <a:cxn ang="0">
                    <a:pos x="124" y="36"/>
                  </a:cxn>
                  <a:cxn ang="0">
                    <a:pos x="118" y="28"/>
                  </a:cxn>
                  <a:cxn ang="0">
                    <a:pos x="114" y="24"/>
                  </a:cxn>
                  <a:cxn ang="0">
                    <a:pos x="96" y="10"/>
                  </a:cxn>
                  <a:cxn ang="0">
                    <a:pos x="58" y="0"/>
                  </a:cxn>
                  <a:cxn ang="0">
                    <a:pos x="22" y="2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8" y="34"/>
                  </a:cxn>
                  <a:cxn ang="0">
                    <a:pos x="20" y="30"/>
                  </a:cxn>
                  <a:cxn ang="0">
                    <a:pos x="28" y="34"/>
                  </a:cxn>
                  <a:cxn ang="0">
                    <a:pos x="30" y="40"/>
                  </a:cxn>
                </a:cxnLst>
                <a:rect l="0" t="0" r="r" b="b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27" name="Freihandform 6026">
                <a:extLst>
                  <a:ext uri="{FF2B5EF4-FFF2-40B4-BE49-F238E27FC236}">
                    <a16:creationId xmlns:a16="http://schemas.microsoft.com/office/drawing/2014/main" id="{1D4A2B9A-2E77-4763-BD4B-9D485797E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180" y="1013143"/>
                <a:ext cx="44450" cy="33020"/>
              </a:xfrm>
              <a:custGeom>
                <a:avLst/>
                <a:gdLst/>
                <a:ahLst/>
                <a:cxnLst>
                  <a:cxn ang="0">
                    <a:pos x="56" y="52"/>
                  </a:cxn>
                  <a:cxn ang="0">
                    <a:pos x="56" y="52"/>
                  </a:cxn>
                  <a:cxn ang="0">
                    <a:pos x="66" y="50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70" y="44"/>
                  </a:cxn>
                  <a:cxn ang="0">
                    <a:pos x="68" y="40"/>
                  </a:cxn>
                  <a:cxn ang="0">
                    <a:pos x="56" y="26"/>
                  </a:cxn>
                  <a:cxn ang="0">
                    <a:pos x="56" y="26"/>
                  </a:cxn>
                  <a:cxn ang="0">
                    <a:pos x="46" y="18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22"/>
                  </a:cxn>
                  <a:cxn ang="0">
                    <a:pos x="18" y="36"/>
                  </a:cxn>
                  <a:cxn ang="0">
                    <a:pos x="24" y="44"/>
                  </a:cxn>
                  <a:cxn ang="0">
                    <a:pos x="32" y="48"/>
                  </a:cxn>
                  <a:cxn ang="0">
                    <a:pos x="42" y="52"/>
                  </a:cxn>
                  <a:cxn ang="0">
                    <a:pos x="56" y="52"/>
                  </a:cxn>
                  <a:cxn ang="0">
                    <a:pos x="56" y="52"/>
                  </a:cxn>
                </a:cxnLst>
                <a:rect l="0" t="0" r="r" b="b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28" name="Freihandform 6027">
                <a:extLst>
                  <a:ext uri="{FF2B5EF4-FFF2-40B4-BE49-F238E27FC236}">
                    <a16:creationId xmlns:a16="http://schemas.microsoft.com/office/drawing/2014/main" id="{185D2DBE-6C14-4FD0-A97C-E67EBB1B6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410" y="957263"/>
                <a:ext cx="95250" cy="54610"/>
              </a:xfrm>
              <a:custGeom>
                <a:avLst/>
                <a:gdLst/>
                <a:ahLst/>
                <a:cxnLst>
                  <a:cxn ang="0">
                    <a:pos x="14" y="38"/>
                  </a:cxn>
                  <a:cxn ang="0">
                    <a:pos x="22" y="44"/>
                  </a:cxn>
                  <a:cxn ang="0">
                    <a:pos x="44" y="54"/>
                  </a:cxn>
                  <a:cxn ang="0">
                    <a:pos x="50" y="56"/>
                  </a:cxn>
                  <a:cxn ang="0">
                    <a:pos x="52" y="58"/>
                  </a:cxn>
                  <a:cxn ang="0">
                    <a:pos x="42" y="64"/>
                  </a:cxn>
                  <a:cxn ang="0">
                    <a:pos x="32" y="68"/>
                  </a:cxn>
                  <a:cxn ang="0">
                    <a:pos x="40" y="68"/>
                  </a:cxn>
                  <a:cxn ang="0">
                    <a:pos x="50" y="70"/>
                  </a:cxn>
                  <a:cxn ang="0">
                    <a:pos x="56" y="76"/>
                  </a:cxn>
                  <a:cxn ang="0">
                    <a:pos x="60" y="84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98" y="76"/>
                  </a:cxn>
                  <a:cxn ang="0">
                    <a:pos x="132" y="70"/>
                  </a:cxn>
                  <a:cxn ang="0">
                    <a:pos x="142" y="64"/>
                  </a:cxn>
                  <a:cxn ang="0">
                    <a:pos x="140" y="60"/>
                  </a:cxn>
                  <a:cxn ang="0">
                    <a:pos x="140" y="52"/>
                  </a:cxn>
                  <a:cxn ang="0">
                    <a:pos x="150" y="42"/>
                  </a:cxn>
                  <a:cxn ang="0">
                    <a:pos x="148" y="36"/>
                  </a:cxn>
                  <a:cxn ang="0">
                    <a:pos x="140" y="32"/>
                  </a:cxn>
                  <a:cxn ang="0">
                    <a:pos x="122" y="24"/>
                  </a:cxn>
                  <a:cxn ang="0">
                    <a:pos x="100" y="22"/>
                  </a:cxn>
                  <a:cxn ang="0">
                    <a:pos x="82" y="14"/>
                  </a:cxn>
                  <a:cxn ang="0">
                    <a:pos x="68" y="8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10" y="20"/>
                  </a:cxn>
                  <a:cxn ang="0">
                    <a:pos x="6" y="28"/>
                  </a:cxn>
                  <a:cxn ang="0">
                    <a:pos x="0" y="30"/>
                  </a:cxn>
                  <a:cxn ang="0">
                    <a:pos x="14" y="38"/>
                  </a:cxn>
                </a:cxnLst>
                <a:rect l="0" t="0" r="r" b="b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29" name="Freihandform 6033">
                <a:extLst>
                  <a:ext uri="{FF2B5EF4-FFF2-40B4-BE49-F238E27FC236}">
                    <a16:creationId xmlns:a16="http://schemas.microsoft.com/office/drawing/2014/main" id="{404E7A5F-0247-4668-960E-F8E5860B0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430" y="1806893"/>
                <a:ext cx="15240" cy="889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30" name="Freihandform 6037">
                <a:extLst>
                  <a:ext uri="{FF2B5EF4-FFF2-40B4-BE49-F238E27FC236}">
                    <a16:creationId xmlns:a16="http://schemas.microsoft.com/office/drawing/2014/main" id="{B2C54C9D-1464-4263-A93C-6A19E0806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50" y="1811973"/>
                <a:ext cx="24130" cy="22860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8" y="1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31" name="Freihandform 6054">
                <a:extLst>
                  <a:ext uri="{FF2B5EF4-FFF2-40B4-BE49-F238E27FC236}">
                    <a16:creationId xmlns:a16="http://schemas.microsoft.com/office/drawing/2014/main" id="{6FBF50FB-D4AD-4A5C-B082-C2D248FA1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>
                  <a:cxn ang="0">
                    <a:pos x="314" y="78"/>
                  </a:cxn>
                  <a:cxn ang="0">
                    <a:pos x="338" y="86"/>
                  </a:cxn>
                  <a:cxn ang="0">
                    <a:pos x="354" y="100"/>
                  </a:cxn>
                  <a:cxn ang="0">
                    <a:pos x="340" y="106"/>
                  </a:cxn>
                  <a:cxn ang="0">
                    <a:pos x="280" y="102"/>
                  </a:cxn>
                  <a:cxn ang="0">
                    <a:pos x="258" y="102"/>
                  </a:cxn>
                  <a:cxn ang="0">
                    <a:pos x="236" y="72"/>
                  </a:cxn>
                  <a:cxn ang="0">
                    <a:pos x="186" y="46"/>
                  </a:cxn>
                  <a:cxn ang="0">
                    <a:pos x="154" y="54"/>
                  </a:cxn>
                  <a:cxn ang="0">
                    <a:pos x="138" y="36"/>
                  </a:cxn>
                  <a:cxn ang="0">
                    <a:pos x="102" y="32"/>
                  </a:cxn>
                  <a:cxn ang="0">
                    <a:pos x="42" y="58"/>
                  </a:cxn>
                  <a:cxn ang="0">
                    <a:pos x="46" y="66"/>
                  </a:cxn>
                  <a:cxn ang="0">
                    <a:pos x="22" y="88"/>
                  </a:cxn>
                  <a:cxn ang="0">
                    <a:pos x="24" y="98"/>
                  </a:cxn>
                  <a:cxn ang="0">
                    <a:pos x="14" y="110"/>
                  </a:cxn>
                  <a:cxn ang="0">
                    <a:pos x="6" y="132"/>
                  </a:cxn>
                  <a:cxn ang="0">
                    <a:pos x="66" y="146"/>
                  </a:cxn>
                  <a:cxn ang="0">
                    <a:pos x="94" y="138"/>
                  </a:cxn>
                  <a:cxn ang="0">
                    <a:pos x="106" y="146"/>
                  </a:cxn>
                  <a:cxn ang="0">
                    <a:pos x="124" y="148"/>
                  </a:cxn>
                  <a:cxn ang="0">
                    <a:pos x="144" y="126"/>
                  </a:cxn>
                  <a:cxn ang="0">
                    <a:pos x="152" y="130"/>
                  </a:cxn>
                  <a:cxn ang="0">
                    <a:pos x="158" y="140"/>
                  </a:cxn>
                  <a:cxn ang="0">
                    <a:pos x="232" y="132"/>
                  </a:cxn>
                  <a:cxn ang="0">
                    <a:pos x="264" y="134"/>
                  </a:cxn>
                  <a:cxn ang="0">
                    <a:pos x="212" y="148"/>
                  </a:cxn>
                  <a:cxn ang="0">
                    <a:pos x="144" y="160"/>
                  </a:cxn>
                  <a:cxn ang="0">
                    <a:pos x="134" y="176"/>
                  </a:cxn>
                  <a:cxn ang="0">
                    <a:pos x="166" y="190"/>
                  </a:cxn>
                  <a:cxn ang="0">
                    <a:pos x="234" y="184"/>
                  </a:cxn>
                  <a:cxn ang="0">
                    <a:pos x="296" y="164"/>
                  </a:cxn>
                  <a:cxn ang="0">
                    <a:pos x="350" y="146"/>
                  </a:cxn>
                  <a:cxn ang="0">
                    <a:pos x="378" y="152"/>
                  </a:cxn>
                  <a:cxn ang="0">
                    <a:pos x="394" y="144"/>
                  </a:cxn>
                  <a:cxn ang="0">
                    <a:pos x="420" y="150"/>
                  </a:cxn>
                  <a:cxn ang="0">
                    <a:pos x="460" y="138"/>
                  </a:cxn>
                  <a:cxn ang="0">
                    <a:pos x="492" y="106"/>
                  </a:cxn>
                  <a:cxn ang="0">
                    <a:pos x="498" y="84"/>
                  </a:cxn>
                  <a:cxn ang="0">
                    <a:pos x="470" y="68"/>
                  </a:cxn>
                  <a:cxn ang="0">
                    <a:pos x="436" y="70"/>
                  </a:cxn>
                  <a:cxn ang="0">
                    <a:pos x="398" y="80"/>
                  </a:cxn>
                  <a:cxn ang="0">
                    <a:pos x="400" y="68"/>
                  </a:cxn>
                  <a:cxn ang="0">
                    <a:pos x="384" y="60"/>
                  </a:cxn>
                  <a:cxn ang="0">
                    <a:pos x="384" y="52"/>
                  </a:cxn>
                  <a:cxn ang="0">
                    <a:pos x="382" y="40"/>
                  </a:cxn>
                  <a:cxn ang="0">
                    <a:pos x="370" y="18"/>
                  </a:cxn>
                  <a:cxn ang="0">
                    <a:pos x="358" y="0"/>
                  </a:cxn>
                  <a:cxn ang="0">
                    <a:pos x="300" y="28"/>
                  </a:cxn>
                  <a:cxn ang="0">
                    <a:pos x="290" y="40"/>
                  </a:cxn>
                  <a:cxn ang="0">
                    <a:pos x="318" y="54"/>
                  </a:cxn>
                  <a:cxn ang="0">
                    <a:pos x="328" y="66"/>
                  </a:cxn>
                </a:cxnLst>
                <a:rect l="0" t="0" r="r" b="b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32" name="Freihandform 6074">
                <a:extLst>
                  <a:ext uri="{FF2B5EF4-FFF2-40B4-BE49-F238E27FC236}">
                    <a16:creationId xmlns:a16="http://schemas.microsoft.com/office/drawing/2014/main" id="{71C337CA-3C3F-4191-9533-004D6CC8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>
                  <a:cxn ang="0">
                    <a:pos x="416" y="160"/>
                  </a:cxn>
                  <a:cxn ang="0">
                    <a:pos x="436" y="156"/>
                  </a:cxn>
                  <a:cxn ang="0">
                    <a:pos x="428" y="148"/>
                  </a:cxn>
                  <a:cxn ang="0">
                    <a:pos x="414" y="136"/>
                  </a:cxn>
                  <a:cxn ang="0">
                    <a:pos x="384" y="126"/>
                  </a:cxn>
                  <a:cxn ang="0">
                    <a:pos x="374" y="120"/>
                  </a:cxn>
                  <a:cxn ang="0">
                    <a:pos x="376" y="108"/>
                  </a:cxn>
                  <a:cxn ang="0">
                    <a:pos x="358" y="106"/>
                  </a:cxn>
                  <a:cxn ang="0">
                    <a:pos x="350" y="100"/>
                  </a:cxn>
                  <a:cxn ang="0">
                    <a:pos x="338" y="100"/>
                  </a:cxn>
                  <a:cxn ang="0">
                    <a:pos x="326" y="92"/>
                  </a:cxn>
                  <a:cxn ang="0">
                    <a:pos x="300" y="68"/>
                  </a:cxn>
                  <a:cxn ang="0">
                    <a:pos x="300" y="76"/>
                  </a:cxn>
                  <a:cxn ang="0">
                    <a:pos x="292" y="64"/>
                  </a:cxn>
                  <a:cxn ang="0">
                    <a:pos x="286" y="60"/>
                  </a:cxn>
                  <a:cxn ang="0">
                    <a:pos x="260" y="48"/>
                  </a:cxn>
                  <a:cxn ang="0">
                    <a:pos x="230" y="40"/>
                  </a:cxn>
                  <a:cxn ang="0">
                    <a:pos x="216" y="28"/>
                  </a:cxn>
                  <a:cxn ang="0">
                    <a:pos x="194" y="14"/>
                  </a:cxn>
                  <a:cxn ang="0">
                    <a:pos x="180" y="8"/>
                  </a:cxn>
                  <a:cxn ang="0">
                    <a:pos x="164" y="8"/>
                  </a:cxn>
                  <a:cxn ang="0">
                    <a:pos x="150" y="0"/>
                  </a:cxn>
                  <a:cxn ang="0">
                    <a:pos x="136" y="4"/>
                  </a:cxn>
                  <a:cxn ang="0">
                    <a:pos x="112" y="0"/>
                  </a:cxn>
                  <a:cxn ang="0">
                    <a:pos x="92" y="10"/>
                  </a:cxn>
                  <a:cxn ang="0">
                    <a:pos x="56" y="18"/>
                  </a:cxn>
                  <a:cxn ang="0">
                    <a:pos x="24" y="42"/>
                  </a:cxn>
                  <a:cxn ang="0">
                    <a:pos x="24" y="58"/>
                  </a:cxn>
                  <a:cxn ang="0">
                    <a:pos x="2" y="66"/>
                  </a:cxn>
                  <a:cxn ang="0">
                    <a:pos x="4" y="72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40" y="62"/>
                  </a:cxn>
                  <a:cxn ang="0">
                    <a:pos x="70" y="44"/>
                  </a:cxn>
                  <a:cxn ang="0">
                    <a:pos x="92" y="30"/>
                  </a:cxn>
                  <a:cxn ang="0">
                    <a:pos x="132" y="32"/>
                  </a:cxn>
                  <a:cxn ang="0">
                    <a:pos x="124" y="38"/>
                  </a:cxn>
                  <a:cxn ang="0">
                    <a:pos x="118" y="46"/>
                  </a:cxn>
                  <a:cxn ang="0">
                    <a:pos x="164" y="58"/>
                  </a:cxn>
                  <a:cxn ang="0">
                    <a:pos x="186" y="62"/>
                  </a:cxn>
                  <a:cxn ang="0">
                    <a:pos x="214" y="80"/>
                  </a:cxn>
                  <a:cxn ang="0">
                    <a:pos x="242" y="84"/>
                  </a:cxn>
                  <a:cxn ang="0">
                    <a:pos x="256" y="94"/>
                  </a:cxn>
                  <a:cxn ang="0">
                    <a:pos x="268" y="120"/>
                  </a:cxn>
                  <a:cxn ang="0">
                    <a:pos x="288" y="128"/>
                  </a:cxn>
                  <a:cxn ang="0">
                    <a:pos x="318" y="136"/>
                  </a:cxn>
                  <a:cxn ang="0">
                    <a:pos x="310" y="150"/>
                  </a:cxn>
                  <a:cxn ang="0">
                    <a:pos x="290" y="168"/>
                  </a:cxn>
                  <a:cxn ang="0">
                    <a:pos x="348" y="164"/>
                  </a:cxn>
                  <a:cxn ang="0">
                    <a:pos x="382" y="170"/>
                  </a:cxn>
                  <a:cxn ang="0">
                    <a:pos x="400" y="166"/>
                  </a:cxn>
                </a:cxnLst>
                <a:rect l="0" t="0" r="r" b="b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33" name="Freihandform 6084">
                <a:extLst>
                  <a:ext uri="{FF2B5EF4-FFF2-40B4-BE49-F238E27FC236}">
                    <a16:creationId xmlns:a16="http://schemas.microsoft.com/office/drawing/2014/main" id="{CFB3B249-F8E7-4700-805E-A65468163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460" y="3296603"/>
                <a:ext cx="5080" cy="508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34" name="Freihandform 6086">
                <a:extLst>
                  <a:ext uri="{FF2B5EF4-FFF2-40B4-BE49-F238E27FC236}">
                    <a16:creationId xmlns:a16="http://schemas.microsoft.com/office/drawing/2014/main" id="{300E0473-EF92-410D-949E-8C990BF8A8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>
                  <a:cxn ang="0">
                    <a:pos x="3400" y="3516"/>
                  </a:cxn>
                  <a:cxn ang="0">
                    <a:pos x="3292" y="3276"/>
                  </a:cxn>
                  <a:cxn ang="0">
                    <a:pos x="3246" y="3102"/>
                  </a:cxn>
                  <a:cxn ang="0">
                    <a:pos x="3116" y="3080"/>
                  </a:cxn>
                  <a:cxn ang="0">
                    <a:pos x="2830" y="2916"/>
                  </a:cxn>
                  <a:cxn ang="0">
                    <a:pos x="3078" y="2572"/>
                  </a:cxn>
                  <a:cxn ang="0">
                    <a:pos x="3134" y="2554"/>
                  </a:cxn>
                  <a:cxn ang="0">
                    <a:pos x="3436" y="2646"/>
                  </a:cxn>
                  <a:cxn ang="0">
                    <a:pos x="3526" y="2642"/>
                  </a:cxn>
                  <a:cxn ang="0">
                    <a:pos x="3686" y="2282"/>
                  </a:cxn>
                  <a:cxn ang="0">
                    <a:pos x="3698" y="2162"/>
                  </a:cxn>
                  <a:cxn ang="0">
                    <a:pos x="3748" y="2092"/>
                  </a:cxn>
                  <a:cxn ang="0">
                    <a:pos x="3924" y="1928"/>
                  </a:cxn>
                  <a:cxn ang="0">
                    <a:pos x="4006" y="1782"/>
                  </a:cxn>
                  <a:cxn ang="0">
                    <a:pos x="4138" y="1824"/>
                  </a:cxn>
                  <a:cxn ang="0">
                    <a:pos x="4150" y="1496"/>
                  </a:cxn>
                  <a:cxn ang="0">
                    <a:pos x="4522" y="1296"/>
                  </a:cxn>
                  <a:cxn ang="0">
                    <a:pos x="4314" y="1090"/>
                  </a:cxn>
                  <a:cxn ang="0">
                    <a:pos x="4060" y="934"/>
                  </a:cxn>
                  <a:cxn ang="0">
                    <a:pos x="3720" y="680"/>
                  </a:cxn>
                  <a:cxn ang="0">
                    <a:pos x="3570" y="1166"/>
                  </a:cxn>
                  <a:cxn ang="0">
                    <a:pos x="3346" y="1132"/>
                  </a:cxn>
                  <a:cxn ang="0">
                    <a:pos x="3060" y="648"/>
                  </a:cxn>
                  <a:cxn ang="0">
                    <a:pos x="3304" y="420"/>
                  </a:cxn>
                  <a:cxn ang="0">
                    <a:pos x="3452" y="258"/>
                  </a:cxn>
                  <a:cxn ang="0">
                    <a:pos x="3282" y="322"/>
                  </a:cxn>
                  <a:cxn ang="0">
                    <a:pos x="3048" y="164"/>
                  </a:cxn>
                  <a:cxn ang="0">
                    <a:pos x="2954" y="232"/>
                  </a:cxn>
                  <a:cxn ang="0">
                    <a:pos x="2726" y="298"/>
                  </a:cxn>
                  <a:cxn ang="0">
                    <a:pos x="2330" y="286"/>
                  </a:cxn>
                  <a:cxn ang="0">
                    <a:pos x="1732" y="136"/>
                  </a:cxn>
                  <a:cxn ang="0">
                    <a:pos x="1406" y="178"/>
                  </a:cxn>
                  <a:cxn ang="0">
                    <a:pos x="636" y="94"/>
                  </a:cxn>
                  <a:cxn ang="0">
                    <a:pos x="54" y="266"/>
                  </a:cxn>
                  <a:cxn ang="0">
                    <a:pos x="28" y="440"/>
                  </a:cxn>
                  <a:cxn ang="0">
                    <a:pos x="270" y="598"/>
                  </a:cxn>
                  <a:cxn ang="0">
                    <a:pos x="246" y="900"/>
                  </a:cxn>
                  <a:cxn ang="0">
                    <a:pos x="218" y="1124"/>
                  </a:cxn>
                  <a:cxn ang="0">
                    <a:pos x="548" y="956"/>
                  </a:cxn>
                  <a:cxn ang="0">
                    <a:pos x="648" y="882"/>
                  </a:cxn>
                  <a:cxn ang="0">
                    <a:pos x="1136" y="842"/>
                  </a:cxn>
                  <a:cxn ang="0">
                    <a:pos x="1412" y="1020"/>
                  </a:cxn>
                  <a:cxn ang="0">
                    <a:pos x="1524" y="1162"/>
                  </a:cxn>
                  <a:cxn ang="0">
                    <a:pos x="1646" y="1306"/>
                  </a:cxn>
                  <a:cxn ang="0">
                    <a:pos x="1750" y="1434"/>
                  </a:cxn>
                  <a:cxn ang="0">
                    <a:pos x="1840" y="1570"/>
                  </a:cxn>
                  <a:cxn ang="0">
                    <a:pos x="1838" y="2170"/>
                  </a:cxn>
                  <a:cxn ang="0">
                    <a:pos x="2146" y="2682"/>
                  </a:cxn>
                  <a:cxn ang="0">
                    <a:pos x="2168" y="2564"/>
                  </a:cxn>
                  <a:cxn ang="0">
                    <a:pos x="2530" y="2998"/>
                  </a:cxn>
                  <a:cxn ang="0">
                    <a:pos x="3202" y="3400"/>
                  </a:cxn>
                  <a:cxn ang="0">
                    <a:pos x="3330" y="3570"/>
                  </a:cxn>
                  <a:cxn ang="0">
                    <a:pos x="3432" y="3656"/>
                  </a:cxn>
                  <a:cxn ang="0">
                    <a:pos x="3562" y="3616"/>
                  </a:cxn>
                  <a:cxn ang="0">
                    <a:pos x="3408" y="1922"/>
                  </a:cxn>
                  <a:cxn ang="0">
                    <a:pos x="3590" y="1870"/>
                  </a:cxn>
                  <a:cxn ang="0">
                    <a:pos x="3578" y="1812"/>
                  </a:cxn>
                  <a:cxn ang="0">
                    <a:pos x="3344" y="1588"/>
                  </a:cxn>
                  <a:cxn ang="0">
                    <a:pos x="3548" y="1750"/>
                  </a:cxn>
                  <a:cxn ang="0">
                    <a:pos x="3418" y="1798"/>
                  </a:cxn>
                  <a:cxn ang="0">
                    <a:pos x="3294" y="1766"/>
                  </a:cxn>
                  <a:cxn ang="0">
                    <a:pos x="3244" y="1726"/>
                  </a:cxn>
                  <a:cxn ang="0">
                    <a:pos x="3258" y="1654"/>
                  </a:cxn>
                </a:cxnLst>
                <a:rect l="0" t="0" r="r" b="b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35" name="Freihandform 6087">
                <a:extLst>
                  <a:ext uri="{FF2B5EF4-FFF2-40B4-BE49-F238E27FC236}">
                    <a16:creationId xmlns:a16="http://schemas.microsoft.com/office/drawing/2014/main" id="{3DF0058C-4C8B-49C9-82DA-EFFA5F541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860" y="823913"/>
                <a:ext cx="304800" cy="171450"/>
              </a:xfrm>
              <a:custGeom>
                <a:avLst/>
                <a:gdLst/>
                <a:ahLst/>
                <a:cxnLst>
                  <a:cxn ang="0">
                    <a:pos x="78" y="174"/>
                  </a:cxn>
                  <a:cxn ang="0">
                    <a:pos x="110" y="166"/>
                  </a:cxn>
                  <a:cxn ang="0">
                    <a:pos x="110" y="174"/>
                  </a:cxn>
                  <a:cxn ang="0">
                    <a:pos x="176" y="164"/>
                  </a:cxn>
                  <a:cxn ang="0">
                    <a:pos x="174" y="172"/>
                  </a:cxn>
                  <a:cxn ang="0">
                    <a:pos x="118" y="192"/>
                  </a:cxn>
                  <a:cxn ang="0">
                    <a:pos x="108" y="204"/>
                  </a:cxn>
                  <a:cxn ang="0">
                    <a:pos x="148" y="238"/>
                  </a:cxn>
                  <a:cxn ang="0">
                    <a:pos x="224" y="268"/>
                  </a:cxn>
                  <a:cxn ang="0">
                    <a:pos x="260" y="262"/>
                  </a:cxn>
                  <a:cxn ang="0">
                    <a:pos x="268" y="252"/>
                  </a:cxn>
                  <a:cxn ang="0">
                    <a:pos x="288" y="260"/>
                  </a:cxn>
                  <a:cxn ang="0">
                    <a:pos x="282" y="242"/>
                  </a:cxn>
                  <a:cxn ang="0">
                    <a:pos x="296" y="246"/>
                  </a:cxn>
                  <a:cxn ang="0">
                    <a:pos x="322" y="266"/>
                  </a:cxn>
                  <a:cxn ang="0">
                    <a:pos x="328" y="246"/>
                  </a:cxn>
                  <a:cxn ang="0">
                    <a:pos x="340" y="234"/>
                  </a:cxn>
                  <a:cxn ang="0">
                    <a:pos x="364" y="230"/>
                  </a:cxn>
                  <a:cxn ang="0">
                    <a:pos x="426" y="192"/>
                  </a:cxn>
                  <a:cxn ang="0">
                    <a:pos x="480" y="174"/>
                  </a:cxn>
                  <a:cxn ang="0">
                    <a:pos x="472" y="166"/>
                  </a:cxn>
                  <a:cxn ang="0">
                    <a:pos x="438" y="146"/>
                  </a:cxn>
                  <a:cxn ang="0">
                    <a:pos x="400" y="146"/>
                  </a:cxn>
                  <a:cxn ang="0">
                    <a:pos x="390" y="142"/>
                  </a:cxn>
                  <a:cxn ang="0">
                    <a:pos x="400" y="122"/>
                  </a:cxn>
                  <a:cxn ang="0">
                    <a:pos x="382" y="108"/>
                  </a:cxn>
                  <a:cxn ang="0">
                    <a:pos x="376" y="86"/>
                  </a:cxn>
                  <a:cxn ang="0">
                    <a:pos x="352" y="78"/>
                  </a:cxn>
                  <a:cxn ang="0">
                    <a:pos x="328" y="90"/>
                  </a:cxn>
                  <a:cxn ang="0">
                    <a:pos x="326" y="102"/>
                  </a:cxn>
                  <a:cxn ang="0">
                    <a:pos x="306" y="92"/>
                  </a:cxn>
                  <a:cxn ang="0">
                    <a:pos x="306" y="74"/>
                  </a:cxn>
                  <a:cxn ang="0">
                    <a:pos x="274" y="68"/>
                  </a:cxn>
                  <a:cxn ang="0">
                    <a:pos x="192" y="20"/>
                  </a:cxn>
                  <a:cxn ang="0">
                    <a:pos x="134" y="0"/>
                  </a:cxn>
                  <a:cxn ang="0">
                    <a:pos x="100" y="4"/>
                  </a:cxn>
                  <a:cxn ang="0">
                    <a:pos x="112" y="20"/>
                  </a:cxn>
                  <a:cxn ang="0">
                    <a:pos x="98" y="28"/>
                  </a:cxn>
                  <a:cxn ang="0">
                    <a:pos x="66" y="32"/>
                  </a:cxn>
                  <a:cxn ang="0">
                    <a:pos x="54" y="54"/>
                  </a:cxn>
                  <a:cxn ang="0">
                    <a:pos x="26" y="76"/>
                  </a:cxn>
                  <a:cxn ang="0">
                    <a:pos x="18" y="92"/>
                  </a:cxn>
                  <a:cxn ang="0">
                    <a:pos x="50" y="100"/>
                  </a:cxn>
                  <a:cxn ang="0">
                    <a:pos x="90" y="104"/>
                  </a:cxn>
                  <a:cxn ang="0">
                    <a:pos x="72" y="112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32" y="148"/>
                  </a:cxn>
                </a:cxnLst>
                <a:rect l="0" t="0" r="r" b="b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36" name="Freihandform 6088">
                <a:extLst>
                  <a:ext uri="{FF2B5EF4-FFF2-40B4-BE49-F238E27FC236}">
                    <a16:creationId xmlns:a16="http://schemas.microsoft.com/office/drawing/2014/main" id="{2D911094-1054-468C-90FD-6E603757C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>
                  <a:cxn ang="0">
                    <a:pos x="1088" y="504"/>
                  </a:cxn>
                  <a:cxn ang="0">
                    <a:pos x="1060" y="480"/>
                  </a:cxn>
                  <a:cxn ang="0">
                    <a:pos x="960" y="426"/>
                  </a:cxn>
                  <a:cxn ang="0">
                    <a:pos x="890" y="396"/>
                  </a:cxn>
                  <a:cxn ang="0">
                    <a:pos x="890" y="348"/>
                  </a:cxn>
                  <a:cxn ang="0">
                    <a:pos x="926" y="328"/>
                  </a:cxn>
                  <a:cxn ang="0">
                    <a:pos x="926" y="298"/>
                  </a:cxn>
                  <a:cxn ang="0">
                    <a:pos x="846" y="276"/>
                  </a:cxn>
                  <a:cxn ang="0">
                    <a:pos x="844" y="232"/>
                  </a:cxn>
                  <a:cxn ang="0">
                    <a:pos x="782" y="204"/>
                  </a:cxn>
                  <a:cxn ang="0">
                    <a:pos x="706" y="174"/>
                  </a:cxn>
                  <a:cxn ang="0">
                    <a:pos x="642" y="134"/>
                  </a:cxn>
                  <a:cxn ang="0">
                    <a:pos x="560" y="98"/>
                  </a:cxn>
                  <a:cxn ang="0">
                    <a:pos x="462" y="112"/>
                  </a:cxn>
                  <a:cxn ang="0">
                    <a:pos x="404" y="110"/>
                  </a:cxn>
                  <a:cxn ang="0">
                    <a:pos x="388" y="90"/>
                  </a:cxn>
                  <a:cxn ang="0">
                    <a:pos x="352" y="18"/>
                  </a:cxn>
                  <a:cxn ang="0">
                    <a:pos x="200" y="50"/>
                  </a:cxn>
                  <a:cxn ang="0">
                    <a:pos x="174" y="84"/>
                  </a:cxn>
                  <a:cxn ang="0">
                    <a:pos x="168" y="138"/>
                  </a:cxn>
                  <a:cxn ang="0">
                    <a:pos x="222" y="180"/>
                  </a:cxn>
                  <a:cxn ang="0">
                    <a:pos x="150" y="122"/>
                  </a:cxn>
                  <a:cxn ang="0">
                    <a:pos x="188" y="26"/>
                  </a:cxn>
                  <a:cxn ang="0">
                    <a:pos x="116" y="8"/>
                  </a:cxn>
                  <a:cxn ang="0">
                    <a:pos x="18" y="90"/>
                  </a:cxn>
                  <a:cxn ang="0">
                    <a:pos x="58" y="196"/>
                  </a:cxn>
                  <a:cxn ang="0">
                    <a:pos x="40" y="216"/>
                  </a:cxn>
                  <a:cxn ang="0">
                    <a:pos x="118" y="270"/>
                  </a:cxn>
                  <a:cxn ang="0">
                    <a:pos x="234" y="288"/>
                  </a:cxn>
                  <a:cxn ang="0">
                    <a:pos x="336" y="290"/>
                  </a:cxn>
                  <a:cxn ang="0">
                    <a:pos x="358" y="284"/>
                  </a:cxn>
                  <a:cxn ang="0">
                    <a:pos x="462" y="284"/>
                  </a:cxn>
                  <a:cxn ang="0">
                    <a:pos x="498" y="274"/>
                  </a:cxn>
                  <a:cxn ang="0">
                    <a:pos x="580" y="338"/>
                  </a:cxn>
                  <a:cxn ang="0">
                    <a:pos x="538" y="376"/>
                  </a:cxn>
                  <a:cxn ang="0">
                    <a:pos x="654" y="402"/>
                  </a:cxn>
                  <a:cxn ang="0">
                    <a:pos x="712" y="474"/>
                  </a:cxn>
                  <a:cxn ang="0">
                    <a:pos x="640" y="558"/>
                  </a:cxn>
                  <a:cxn ang="0">
                    <a:pos x="628" y="608"/>
                  </a:cxn>
                  <a:cxn ang="0">
                    <a:pos x="510" y="624"/>
                  </a:cxn>
                  <a:cxn ang="0">
                    <a:pos x="514" y="688"/>
                  </a:cxn>
                  <a:cxn ang="0">
                    <a:pos x="616" y="688"/>
                  </a:cxn>
                  <a:cxn ang="0">
                    <a:pos x="656" y="674"/>
                  </a:cxn>
                  <a:cxn ang="0">
                    <a:pos x="736" y="724"/>
                  </a:cxn>
                  <a:cxn ang="0">
                    <a:pos x="732" y="752"/>
                  </a:cxn>
                  <a:cxn ang="0">
                    <a:pos x="854" y="818"/>
                  </a:cxn>
                  <a:cxn ang="0">
                    <a:pos x="966" y="822"/>
                  </a:cxn>
                  <a:cxn ang="0">
                    <a:pos x="854" y="724"/>
                  </a:cxn>
                  <a:cxn ang="0">
                    <a:pos x="908" y="744"/>
                  </a:cxn>
                  <a:cxn ang="0">
                    <a:pos x="1012" y="814"/>
                  </a:cxn>
                  <a:cxn ang="0">
                    <a:pos x="1018" y="766"/>
                  </a:cxn>
                  <a:cxn ang="0">
                    <a:pos x="1022" y="724"/>
                  </a:cxn>
                  <a:cxn ang="0">
                    <a:pos x="1000" y="694"/>
                  </a:cxn>
                  <a:cxn ang="0">
                    <a:pos x="942" y="632"/>
                  </a:cxn>
                  <a:cxn ang="0">
                    <a:pos x="890" y="586"/>
                  </a:cxn>
                  <a:cxn ang="0">
                    <a:pos x="902" y="544"/>
                  </a:cxn>
                  <a:cxn ang="0">
                    <a:pos x="942" y="544"/>
                  </a:cxn>
                  <a:cxn ang="0">
                    <a:pos x="990" y="580"/>
                  </a:cxn>
                  <a:cxn ang="0">
                    <a:pos x="1070" y="648"/>
                  </a:cxn>
                  <a:cxn ang="0">
                    <a:pos x="1102" y="596"/>
                  </a:cxn>
                  <a:cxn ang="0">
                    <a:pos x="1128" y="568"/>
                  </a:cxn>
                  <a:cxn ang="0">
                    <a:pos x="1148" y="514"/>
                  </a:cxn>
                </a:cxnLst>
                <a:rect l="0" t="0" r="r" b="b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37" name="Freihandform 6089">
                <a:extLst>
                  <a:ext uri="{FF2B5EF4-FFF2-40B4-BE49-F238E27FC236}">
                    <a16:creationId xmlns:a16="http://schemas.microsoft.com/office/drawing/2014/main" id="{A818A3C7-C6EC-4985-A983-B98348284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770" y="1751013"/>
                <a:ext cx="2032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8" y="18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2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38" name="Freihandform 6091">
                <a:extLst>
                  <a:ext uri="{FF2B5EF4-FFF2-40B4-BE49-F238E27FC236}">
                    <a16:creationId xmlns:a16="http://schemas.microsoft.com/office/drawing/2014/main" id="{788659C0-330B-4B88-BF4C-A31F02A4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840" y="1799273"/>
                <a:ext cx="13970" cy="15240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22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39" name="Freihandform 6092">
                <a:extLst>
                  <a:ext uri="{FF2B5EF4-FFF2-40B4-BE49-F238E27FC236}">
                    <a16:creationId xmlns:a16="http://schemas.microsoft.com/office/drawing/2014/main" id="{29B88454-5971-473F-85B9-B3C901349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040" y="1724343"/>
                <a:ext cx="22860" cy="34290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0"/>
                  </a:cxn>
                  <a:cxn ang="0">
                    <a:pos x="30" y="42"/>
                  </a:cxn>
                  <a:cxn ang="0">
                    <a:pos x="34" y="32"/>
                  </a:cxn>
                  <a:cxn ang="0">
                    <a:pos x="36" y="22"/>
                  </a:cxn>
                  <a:cxn ang="0">
                    <a:pos x="36" y="12"/>
                  </a:cxn>
                  <a:cxn ang="0">
                    <a:pos x="34" y="4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8" y="48"/>
                  </a:cxn>
                  <a:cxn ang="0">
                    <a:pos x="14" y="52"/>
                  </a:cxn>
                  <a:cxn ang="0">
                    <a:pos x="20" y="54"/>
                  </a:cxn>
                  <a:cxn ang="0">
                    <a:pos x="20" y="54"/>
                  </a:cxn>
                </a:cxnLst>
                <a:rect l="0" t="0" r="r" b="b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40" name="Freihandform 6094">
                <a:extLst>
                  <a:ext uri="{FF2B5EF4-FFF2-40B4-BE49-F238E27FC236}">
                    <a16:creationId xmlns:a16="http://schemas.microsoft.com/office/drawing/2014/main" id="{B90433DD-171F-4259-9EBD-140D8944F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240" y="1463993"/>
                <a:ext cx="59690" cy="48260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6"/>
                  </a:cxn>
                  <a:cxn ang="0">
                    <a:pos x="0" y="56"/>
                  </a:cxn>
                  <a:cxn ang="0">
                    <a:pos x="2" y="64"/>
                  </a:cxn>
                  <a:cxn ang="0">
                    <a:pos x="8" y="70"/>
                  </a:cxn>
                  <a:cxn ang="0">
                    <a:pos x="18" y="74"/>
                  </a:cxn>
                  <a:cxn ang="0">
                    <a:pos x="34" y="76"/>
                  </a:cxn>
                  <a:cxn ang="0">
                    <a:pos x="54" y="76"/>
                  </a:cxn>
                  <a:cxn ang="0">
                    <a:pos x="54" y="76"/>
                  </a:cxn>
                  <a:cxn ang="0">
                    <a:pos x="72" y="74"/>
                  </a:cxn>
                  <a:cxn ang="0">
                    <a:pos x="84" y="70"/>
                  </a:cxn>
                  <a:cxn ang="0">
                    <a:pos x="90" y="64"/>
                  </a:cxn>
                  <a:cxn ang="0">
                    <a:pos x="94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92" y="22"/>
                  </a:cxn>
                  <a:cxn ang="0">
                    <a:pos x="92" y="22"/>
                  </a:cxn>
                  <a:cxn ang="0">
                    <a:pos x="92" y="18"/>
                  </a:cxn>
                  <a:cxn ang="0">
                    <a:pos x="90" y="14"/>
                  </a:cxn>
                  <a:cxn ang="0">
                    <a:pos x="88" y="10"/>
                  </a:cxn>
                  <a:cxn ang="0">
                    <a:pos x="84" y="6"/>
                  </a:cxn>
                  <a:cxn ang="0">
                    <a:pos x="74" y="2"/>
                  </a:cxn>
                  <a:cxn ang="0">
                    <a:pos x="60" y="0"/>
                  </a:cxn>
                  <a:cxn ang="0">
                    <a:pos x="46" y="2"/>
                  </a:cxn>
                  <a:cxn ang="0">
                    <a:pos x="32" y="6"/>
                  </a:cxn>
                  <a:cxn ang="0">
                    <a:pos x="18" y="14"/>
                  </a:cxn>
                  <a:cxn ang="0">
                    <a:pos x="14" y="2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41" name="Freihandform 6098">
                <a:extLst>
                  <a:ext uri="{FF2B5EF4-FFF2-40B4-BE49-F238E27FC236}">
                    <a16:creationId xmlns:a16="http://schemas.microsoft.com/office/drawing/2014/main" id="{2C5F24B1-D8CC-41F0-B460-A6AD7DA5B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780" y="1211263"/>
                <a:ext cx="63500" cy="43180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6" y="2"/>
                  </a:cxn>
                  <a:cxn ang="0">
                    <a:pos x="32" y="4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28"/>
                  </a:cxn>
                  <a:cxn ang="0">
                    <a:pos x="28" y="32"/>
                  </a:cxn>
                  <a:cxn ang="0">
                    <a:pos x="32" y="3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8" y="46"/>
                  </a:cxn>
                  <a:cxn ang="0">
                    <a:pos x="44" y="50"/>
                  </a:cxn>
                  <a:cxn ang="0">
                    <a:pos x="54" y="56"/>
                  </a:cxn>
                  <a:cxn ang="0">
                    <a:pos x="64" y="66"/>
                  </a:cxn>
                  <a:cxn ang="0">
                    <a:pos x="64" y="66"/>
                  </a:cxn>
                  <a:cxn ang="0">
                    <a:pos x="68" y="68"/>
                  </a:cxn>
                  <a:cxn ang="0">
                    <a:pos x="70" y="68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70" y="62"/>
                  </a:cxn>
                  <a:cxn ang="0">
                    <a:pos x="74" y="60"/>
                  </a:cxn>
                  <a:cxn ang="0">
                    <a:pos x="80" y="56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100" y="26"/>
                  </a:cxn>
                  <a:cxn ang="0">
                    <a:pos x="100" y="20"/>
                  </a:cxn>
                  <a:cxn ang="0">
                    <a:pos x="100" y="16"/>
                  </a:cxn>
                  <a:cxn ang="0">
                    <a:pos x="98" y="14"/>
                  </a:cxn>
                  <a:cxn ang="0">
                    <a:pos x="94" y="10"/>
                  </a:cxn>
                  <a:cxn ang="0">
                    <a:pos x="94" y="10"/>
                  </a:cxn>
                  <a:cxn ang="0">
                    <a:pos x="86" y="6"/>
                  </a:cxn>
                  <a:cxn ang="0">
                    <a:pos x="80" y="2"/>
                  </a:cxn>
                  <a:cxn ang="0">
                    <a:pos x="70" y="0"/>
                  </a:cxn>
                  <a:cxn ang="0">
                    <a:pos x="46" y="2"/>
                  </a:cxn>
                  <a:cxn ang="0">
                    <a:pos x="46" y="2"/>
                  </a:cxn>
                </a:cxnLst>
                <a:rect l="0" t="0" r="r" b="b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42" name="Freihandform 6099">
                <a:extLst>
                  <a:ext uri="{FF2B5EF4-FFF2-40B4-BE49-F238E27FC236}">
                    <a16:creationId xmlns:a16="http://schemas.microsoft.com/office/drawing/2014/main" id="{25E2B5B1-C34B-473E-BC0A-8E4E73947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0" y="1088073"/>
                <a:ext cx="48260" cy="1016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56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16"/>
                  </a:cxn>
                  <a:cxn ang="0">
                    <a:pos x="20" y="16"/>
                  </a:cxn>
                  <a:cxn ang="0">
                    <a:pos x="48" y="14"/>
                  </a:cxn>
                  <a:cxn ang="0">
                    <a:pos x="70" y="8"/>
                  </a:cxn>
                  <a:cxn ang="0">
                    <a:pos x="76" y="4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6" y="2"/>
                  </a:cxn>
                </a:cxnLst>
                <a:rect l="0" t="0" r="r" b="b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43" name="Freihandform 6100">
                <a:extLst>
                  <a:ext uri="{FF2B5EF4-FFF2-40B4-BE49-F238E27FC236}">
                    <a16:creationId xmlns:a16="http://schemas.microsoft.com/office/drawing/2014/main" id="{FACFA2B1-5612-4E74-8F7D-873AB573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390" y="1129983"/>
                <a:ext cx="30480" cy="203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26" y="32"/>
                  </a:cxn>
                  <a:cxn ang="0">
                    <a:pos x="34" y="30"/>
                  </a:cxn>
                  <a:cxn ang="0">
                    <a:pos x="42" y="28"/>
                  </a:cxn>
                  <a:cxn ang="0">
                    <a:pos x="46" y="22"/>
                  </a:cxn>
                  <a:cxn ang="0">
                    <a:pos x="48" y="20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44" name="Freihandform 6101">
                <a:extLst>
                  <a:ext uri="{FF2B5EF4-FFF2-40B4-BE49-F238E27FC236}">
                    <a16:creationId xmlns:a16="http://schemas.microsoft.com/office/drawing/2014/main" id="{C7749EA7-CEE9-42C7-ABE2-1E210A0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470" y="1065213"/>
                <a:ext cx="44450" cy="21590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62" y="18"/>
                  </a:cxn>
                  <a:cxn ang="0">
                    <a:pos x="52" y="16"/>
                  </a:cxn>
                  <a:cxn ang="0">
                    <a:pos x="44" y="14"/>
                  </a:cxn>
                  <a:cxn ang="0">
                    <a:pos x="34" y="6"/>
                  </a:cxn>
                  <a:cxn ang="0">
                    <a:pos x="30" y="2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26" y="34"/>
                  </a:cxn>
                  <a:cxn ang="0">
                    <a:pos x="40" y="32"/>
                  </a:cxn>
                  <a:cxn ang="0">
                    <a:pos x="52" y="30"/>
                  </a:cxn>
                  <a:cxn ang="0">
                    <a:pos x="62" y="28"/>
                  </a:cxn>
                  <a:cxn ang="0">
                    <a:pos x="68" y="24"/>
                  </a:cxn>
                  <a:cxn ang="0">
                    <a:pos x="70" y="22"/>
                  </a:cxn>
                  <a:cxn ang="0">
                    <a:pos x="70" y="20"/>
                  </a:cxn>
                  <a:cxn ang="0">
                    <a:pos x="62" y="18"/>
                  </a:cxn>
                  <a:cxn ang="0">
                    <a:pos x="62" y="18"/>
                  </a:cxn>
                </a:cxnLst>
                <a:rect l="0" t="0" r="r" b="b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45" name="Freihandform 6102">
                <a:extLst>
                  <a:ext uri="{FF2B5EF4-FFF2-40B4-BE49-F238E27FC236}">
                    <a16:creationId xmlns:a16="http://schemas.microsoft.com/office/drawing/2014/main" id="{42A64EEF-617C-4F3F-AE1B-16F9CF601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>
                  <a:cxn ang="0">
                    <a:pos x="342" y="198"/>
                  </a:cxn>
                  <a:cxn ang="0">
                    <a:pos x="406" y="202"/>
                  </a:cxn>
                  <a:cxn ang="0">
                    <a:pos x="530" y="198"/>
                  </a:cxn>
                  <a:cxn ang="0">
                    <a:pos x="560" y="176"/>
                  </a:cxn>
                  <a:cxn ang="0">
                    <a:pos x="566" y="188"/>
                  </a:cxn>
                  <a:cxn ang="0">
                    <a:pos x="624" y="200"/>
                  </a:cxn>
                  <a:cxn ang="0">
                    <a:pos x="680" y="190"/>
                  </a:cxn>
                  <a:cxn ang="0">
                    <a:pos x="688" y="174"/>
                  </a:cxn>
                  <a:cxn ang="0">
                    <a:pos x="708" y="168"/>
                  </a:cxn>
                  <a:cxn ang="0">
                    <a:pos x="694" y="158"/>
                  </a:cxn>
                  <a:cxn ang="0">
                    <a:pos x="700" y="144"/>
                  </a:cxn>
                  <a:cxn ang="0">
                    <a:pos x="700" y="126"/>
                  </a:cxn>
                  <a:cxn ang="0">
                    <a:pos x="672" y="110"/>
                  </a:cxn>
                  <a:cxn ang="0">
                    <a:pos x="642" y="104"/>
                  </a:cxn>
                  <a:cxn ang="0">
                    <a:pos x="600" y="96"/>
                  </a:cxn>
                  <a:cxn ang="0">
                    <a:pos x="480" y="110"/>
                  </a:cxn>
                  <a:cxn ang="0">
                    <a:pos x="442" y="126"/>
                  </a:cxn>
                  <a:cxn ang="0">
                    <a:pos x="416" y="122"/>
                  </a:cxn>
                  <a:cxn ang="0">
                    <a:pos x="374" y="120"/>
                  </a:cxn>
                  <a:cxn ang="0">
                    <a:pos x="346" y="114"/>
                  </a:cxn>
                  <a:cxn ang="0">
                    <a:pos x="330" y="110"/>
                  </a:cxn>
                  <a:cxn ang="0">
                    <a:pos x="324" y="124"/>
                  </a:cxn>
                  <a:cxn ang="0">
                    <a:pos x="310" y="116"/>
                  </a:cxn>
                  <a:cxn ang="0">
                    <a:pos x="310" y="102"/>
                  </a:cxn>
                  <a:cxn ang="0">
                    <a:pos x="294" y="84"/>
                  </a:cxn>
                  <a:cxn ang="0">
                    <a:pos x="268" y="84"/>
                  </a:cxn>
                  <a:cxn ang="0">
                    <a:pos x="262" y="76"/>
                  </a:cxn>
                  <a:cxn ang="0">
                    <a:pos x="308" y="74"/>
                  </a:cxn>
                  <a:cxn ang="0">
                    <a:pos x="316" y="66"/>
                  </a:cxn>
                  <a:cxn ang="0">
                    <a:pos x="278" y="52"/>
                  </a:cxn>
                  <a:cxn ang="0">
                    <a:pos x="240" y="34"/>
                  </a:cxn>
                  <a:cxn ang="0">
                    <a:pos x="182" y="36"/>
                  </a:cxn>
                  <a:cxn ang="0">
                    <a:pos x="154" y="30"/>
                  </a:cxn>
                  <a:cxn ang="0">
                    <a:pos x="124" y="10"/>
                  </a:cxn>
                  <a:cxn ang="0">
                    <a:pos x="78" y="6"/>
                  </a:cxn>
                  <a:cxn ang="0">
                    <a:pos x="10" y="0"/>
                  </a:cxn>
                  <a:cxn ang="0">
                    <a:pos x="2" y="12"/>
                  </a:cxn>
                  <a:cxn ang="0">
                    <a:pos x="18" y="32"/>
                  </a:cxn>
                  <a:cxn ang="0">
                    <a:pos x="58" y="52"/>
                  </a:cxn>
                  <a:cxn ang="0">
                    <a:pos x="66" y="66"/>
                  </a:cxn>
                  <a:cxn ang="0">
                    <a:pos x="112" y="66"/>
                  </a:cxn>
                  <a:cxn ang="0">
                    <a:pos x="160" y="60"/>
                  </a:cxn>
                  <a:cxn ang="0">
                    <a:pos x="186" y="84"/>
                  </a:cxn>
                  <a:cxn ang="0">
                    <a:pos x="202" y="98"/>
                  </a:cxn>
                  <a:cxn ang="0">
                    <a:pos x="194" y="120"/>
                  </a:cxn>
                  <a:cxn ang="0">
                    <a:pos x="186" y="142"/>
                  </a:cxn>
                  <a:cxn ang="0">
                    <a:pos x="198" y="154"/>
                  </a:cxn>
                  <a:cxn ang="0">
                    <a:pos x="206" y="182"/>
                  </a:cxn>
                  <a:cxn ang="0">
                    <a:pos x="232" y="190"/>
                  </a:cxn>
                  <a:cxn ang="0">
                    <a:pos x="250" y="186"/>
                  </a:cxn>
                  <a:cxn ang="0">
                    <a:pos x="282" y="198"/>
                  </a:cxn>
                  <a:cxn ang="0">
                    <a:pos x="326" y="188"/>
                  </a:cxn>
                  <a:cxn ang="0">
                    <a:pos x="342" y="188"/>
                  </a:cxn>
                </a:cxnLst>
                <a:rect l="0" t="0" r="r" b="b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46" name="Freihandform 6103">
                <a:extLst>
                  <a:ext uri="{FF2B5EF4-FFF2-40B4-BE49-F238E27FC236}">
                    <a16:creationId xmlns:a16="http://schemas.microsoft.com/office/drawing/2014/main" id="{BE844484-EA33-40FF-94EC-7C2299F29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119823"/>
                <a:ext cx="81280" cy="49530"/>
              </a:xfrm>
              <a:custGeom>
                <a:avLst/>
                <a:gdLst/>
                <a:ahLst/>
                <a:cxnLst>
                  <a:cxn ang="0">
                    <a:pos x="94" y="78"/>
                  </a:cxn>
                  <a:cxn ang="0">
                    <a:pos x="94" y="78"/>
                  </a:cxn>
                  <a:cxn ang="0">
                    <a:pos x="110" y="76"/>
                  </a:cxn>
                  <a:cxn ang="0">
                    <a:pos x="120" y="72"/>
                  </a:cxn>
                  <a:cxn ang="0">
                    <a:pos x="126" y="66"/>
                  </a:cxn>
                  <a:cxn ang="0">
                    <a:pos x="128" y="58"/>
                  </a:cxn>
                  <a:cxn ang="0">
                    <a:pos x="126" y="48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4" y="16"/>
                  </a:cxn>
                  <a:cxn ang="0">
                    <a:pos x="104" y="16"/>
                  </a:cxn>
                  <a:cxn ang="0">
                    <a:pos x="92" y="8"/>
                  </a:cxn>
                  <a:cxn ang="0">
                    <a:pos x="80" y="2"/>
                  </a:cxn>
                  <a:cxn ang="0">
                    <a:pos x="68" y="0"/>
                  </a:cxn>
                  <a:cxn ang="0">
                    <a:pos x="58" y="0"/>
                  </a:cxn>
                  <a:cxn ang="0">
                    <a:pos x="46" y="2"/>
                  </a:cxn>
                  <a:cxn ang="0">
                    <a:pos x="34" y="8"/>
                  </a:cxn>
                  <a:cxn ang="0">
                    <a:pos x="24" y="1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0" y="48"/>
                  </a:cxn>
                  <a:cxn ang="0">
                    <a:pos x="0" y="52"/>
                  </a:cxn>
                  <a:cxn ang="0">
                    <a:pos x="4" y="56"/>
                  </a:cxn>
                  <a:cxn ang="0">
                    <a:pos x="10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2" y="62"/>
                  </a:cxn>
                  <a:cxn ang="0">
                    <a:pos x="40" y="64"/>
                  </a:cxn>
                  <a:cxn ang="0">
                    <a:pos x="54" y="70"/>
                  </a:cxn>
                  <a:cxn ang="0">
                    <a:pos x="68" y="76"/>
                  </a:cxn>
                  <a:cxn ang="0">
                    <a:pos x="80" y="76"/>
                  </a:cxn>
                  <a:cxn ang="0">
                    <a:pos x="94" y="78"/>
                  </a:cxn>
                  <a:cxn ang="0">
                    <a:pos x="94" y="78"/>
                  </a:cxn>
                </a:cxnLst>
                <a:rect l="0" t="0" r="r" b="b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47" name="Freihandform 6104">
                <a:extLst>
                  <a:ext uri="{FF2B5EF4-FFF2-40B4-BE49-F238E27FC236}">
                    <a16:creationId xmlns:a16="http://schemas.microsoft.com/office/drawing/2014/main" id="{C78B509A-781D-4081-B2D8-60F20A8E5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560" y="1010603"/>
                <a:ext cx="80010" cy="19050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92" y="28"/>
                  </a:cxn>
                  <a:cxn ang="0">
                    <a:pos x="108" y="28"/>
                  </a:cxn>
                  <a:cxn ang="0">
                    <a:pos x="120" y="26"/>
                  </a:cxn>
                  <a:cxn ang="0">
                    <a:pos x="124" y="22"/>
                  </a:cxn>
                  <a:cxn ang="0">
                    <a:pos x="126" y="20"/>
                  </a:cxn>
                  <a:cxn ang="0">
                    <a:pos x="126" y="16"/>
                  </a:cxn>
                  <a:cxn ang="0">
                    <a:pos x="122" y="12"/>
                  </a:cxn>
                  <a:cxn ang="0">
                    <a:pos x="112" y="8"/>
                  </a:cxn>
                  <a:cxn ang="0">
                    <a:pos x="100" y="4"/>
                  </a:cxn>
                  <a:cxn ang="0">
                    <a:pos x="82" y="2"/>
                  </a:cxn>
                  <a:cxn ang="0">
                    <a:pos x="82" y="2"/>
                  </a:cxn>
                  <a:cxn ang="0">
                    <a:pos x="48" y="0"/>
                  </a:cxn>
                  <a:cxn ang="0">
                    <a:pos x="22" y="4"/>
                  </a:cxn>
                  <a:cxn ang="0">
                    <a:pos x="14" y="6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6" y="28"/>
                  </a:cxn>
                  <a:cxn ang="0">
                    <a:pos x="26" y="30"/>
                  </a:cxn>
                  <a:cxn ang="0">
                    <a:pos x="56" y="28"/>
                  </a:cxn>
                  <a:cxn ang="0">
                    <a:pos x="92" y="28"/>
                  </a:cxn>
                  <a:cxn ang="0">
                    <a:pos x="92" y="28"/>
                  </a:cxn>
                </a:cxnLst>
                <a:rect l="0" t="0" r="r" b="b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48" name="Freihandform 6105">
                <a:extLst>
                  <a:ext uri="{FF2B5EF4-FFF2-40B4-BE49-F238E27FC236}">
                    <a16:creationId xmlns:a16="http://schemas.microsoft.com/office/drawing/2014/main" id="{DA75811F-0584-441B-BC7F-C2B4A9C8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560" y="944563"/>
                <a:ext cx="34290" cy="1270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0" y="0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8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20" y="18"/>
                  </a:cxn>
                  <a:cxn ang="0">
                    <a:pos x="42" y="12"/>
                  </a:cxn>
                  <a:cxn ang="0">
                    <a:pos x="50" y="8"/>
                  </a:cxn>
                  <a:cxn ang="0">
                    <a:pos x="54" y="4"/>
                  </a:cxn>
                  <a:cxn ang="0">
                    <a:pos x="54" y="4"/>
                  </a:cxn>
                </a:cxnLst>
                <a:rect l="0" t="0" r="r" b="b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49" name="Freihandform 6106">
                <a:extLst>
                  <a:ext uri="{FF2B5EF4-FFF2-40B4-BE49-F238E27FC236}">
                    <a16:creationId xmlns:a16="http://schemas.microsoft.com/office/drawing/2014/main" id="{84C1FFDC-0DF7-4986-B1EF-F797F82D1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00" y="727393"/>
                <a:ext cx="784860" cy="367030"/>
              </a:xfrm>
              <a:custGeom>
                <a:avLst/>
                <a:gdLst/>
                <a:ahLst/>
                <a:cxnLst>
                  <a:cxn ang="0">
                    <a:pos x="68" y="162"/>
                  </a:cxn>
                  <a:cxn ang="0">
                    <a:pos x="122" y="204"/>
                  </a:cxn>
                  <a:cxn ang="0">
                    <a:pos x="246" y="182"/>
                  </a:cxn>
                  <a:cxn ang="0">
                    <a:pos x="202" y="210"/>
                  </a:cxn>
                  <a:cxn ang="0">
                    <a:pos x="334" y="210"/>
                  </a:cxn>
                  <a:cxn ang="0">
                    <a:pos x="494" y="186"/>
                  </a:cxn>
                  <a:cxn ang="0">
                    <a:pos x="540" y="190"/>
                  </a:cxn>
                  <a:cxn ang="0">
                    <a:pos x="450" y="222"/>
                  </a:cxn>
                  <a:cxn ang="0">
                    <a:pos x="402" y="274"/>
                  </a:cxn>
                  <a:cxn ang="0">
                    <a:pos x="402" y="298"/>
                  </a:cxn>
                  <a:cxn ang="0">
                    <a:pos x="246" y="240"/>
                  </a:cxn>
                  <a:cxn ang="0">
                    <a:pos x="226" y="284"/>
                  </a:cxn>
                  <a:cxn ang="0">
                    <a:pos x="296" y="336"/>
                  </a:cxn>
                  <a:cxn ang="0">
                    <a:pos x="336" y="356"/>
                  </a:cxn>
                  <a:cxn ang="0">
                    <a:pos x="298" y="364"/>
                  </a:cxn>
                  <a:cxn ang="0">
                    <a:pos x="168" y="410"/>
                  </a:cxn>
                  <a:cxn ang="0">
                    <a:pos x="226" y="422"/>
                  </a:cxn>
                  <a:cxn ang="0">
                    <a:pos x="256" y="440"/>
                  </a:cxn>
                  <a:cxn ang="0">
                    <a:pos x="330" y="460"/>
                  </a:cxn>
                  <a:cxn ang="0">
                    <a:pos x="342" y="464"/>
                  </a:cxn>
                  <a:cxn ang="0">
                    <a:pos x="238" y="460"/>
                  </a:cxn>
                  <a:cxn ang="0">
                    <a:pos x="140" y="450"/>
                  </a:cxn>
                  <a:cxn ang="0">
                    <a:pos x="160" y="502"/>
                  </a:cxn>
                  <a:cxn ang="0">
                    <a:pos x="92" y="546"/>
                  </a:cxn>
                  <a:cxn ang="0">
                    <a:pos x="146" y="562"/>
                  </a:cxn>
                  <a:cxn ang="0">
                    <a:pos x="244" y="562"/>
                  </a:cxn>
                  <a:cxn ang="0">
                    <a:pos x="322" y="552"/>
                  </a:cxn>
                  <a:cxn ang="0">
                    <a:pos x="438" y="548"/>
                  </a:cxn>
                  <a:cxn ang="0">
                    <a:pos x="462" y="578"/>
                  </a:cxn>
                  <a:cxn ang="0">
                    <a:pos x="560" y="538"/>
                  </a:cxn>
                  <a:cxn ang="0">
                    <a:pos x="518" y="514"/>
                  </a:cxn>
                  <a:cxn ang="0">
                    <a:pos x="550" y="472"/>
                  </a:cxn>
                  <a:cxn ang="0">
                    <a:pos x="550" y="432"/>
                  </a:cxn>
                  <a:cxn ang="0">
                    <a:pos x="668" y="402"/>
                  </a:cxn>
                  <a:cxn ang="0">
                    <a:pos x="684" y="372"/>
                  </a:cxn>
                  <a:cxn ang="0">
                    <a:pos x="686" y="348"/>
                  </a:cxn>
                  <a:cxn ang="0">
                    <a:pos x="658" y="326"/>
                  </a:cxn>
                  <a:cxn ang="0">
                    <a:pos x="588" y="318"/>
                  </a:cxn>
                  <a:cxn ang="0">
                    <a:pos x="752" y="284"/>
                  </a:cxn>
                  <a:cxn ang="0">
                    <a:pos x="832" y="278"/>
                  </a:cxn>
                  <a:cxn ang="0">
                    <a:pos x="1076" y="154"/>
                  </a:cxn>
                  <a:cxn ang="0">
                    <a:pos x="1000" y="142"/>
                  </a:cxn>
                  <a:cxn ang="0">
                    <a:pos x="1232" y="76"/>
                  </a:cxn>
                  <a:cxn ang="0">
                    <a:pos x="1168" y="54"/>
                  </a:cxn>
                  <a:cxn ang="0">
                    <a:pos x="1094" y="20"/>
                  </a:cxn>
                  <a:cxn ang="0">
                    <a:pos x="962" y="40"/>
                  </a:cxn>
                  <a:cxn ang="0">
                    <a:pos x="1006" y="20"/>
                  </a:cxn>
                  <a:cxn ang="0">
                    <a:pos x="858" y="2"/>
                  </a:cxn>
                  <a:cxn ang="0">
                    <a:pos x="690" y="10"/>
                  </a:cxn>
                  <a:cxn ang="0">
                    <a:pos x="500" y="14"/>
                  </a:cxn>
                  <a:cxn ang="0">
                    <a:pos x="412" y="24"/>
                  </a:cxn>
                  <a:cxn ang="0">
                    <a:pos x="392" y="42"/>
                  </a:cxn>
                  <a:cxn ang="0">
                    <a:pos x="340" y="70"/>
                  </a:cxn>
                  <a:cxn ang="0">
                    <a:pos x="264" y="52"/>
                  </a:cxn>
                  <a:cxn ang="0">
                    <a:pos x="224" y="76"/>
                  </a:cxn>
                  <a:cxn ang="0">
                    <a:pos x="248" y="98"/>
                  </a:cxn>
                  <a:cxn ang="0">
                    <a:pos x="130" y="92"/>
                  </a:cxn>
                  <a:cxn ang="0">
                    <a:pos x="50" y="104"/>
                  </a:cxn>
                  <a:cxn ang="0">
                    <a:pos x="12" y="144"/>
                  </a:cxn>
                </a:cxnLst>
                <a:rect l="0" t="0" r="r" b="b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50" name="Freihandform 6107">
                <a:extLst>
                  <a:ext uri="{FF2B5EF4-FFF2-40B4-BE49-F238E27FC236}">
                    <a16:creationId xmlns:a16="http://schemas.microsoft.com/office/drawing/2014/main" id="{9C1D5E21-D5BA-44EA-AEFA-9B8B8D887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530" y="1211263"/>
                <a:ext cx="121920" cy="48260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6" y="52"/>
                  </a:cxn>
                  <a:cxn ang="0">
                    <a:pos x="28" y="56"/>
                  </a:cxn>
                  <a:cxn ang="0">
                    <a:pos x="30" y="62"/>
                  </a:cxn>
                  <a:cxn ang="0">
                    <a:pos x="36" y="66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6" y="76"/>
                  </a:cxn>
                  <a:cxn ang="0">
                    <a:pos x="66" y="76"/>
                  </a:cxn>
                  <a:cxn ang="0">
                    <a:pos x="72" y="76"/>
                  </a:cxn>
                  <a:cxn ang="0">
                    <a:pos x="80" y="74"/>
                  </a:cxn>
                  <a:cxn ang="0">
                    <a:pos x="94" y="68"/>
                  </a:cxn>
                  <a:cxn ang="0">
                    <a:pos x="104" y="66"/>
                  </a:cxn>
                  <a:cxn ang="0">
                    <a:pos x="118" y="68"/>
                  </a:cxn>
                  <a:cxn ang="0">
                    <a:pos x="118" y="68"/>
                  </a:cxn>
                  <a:cxn ang="0">
                    <a:pos x="148" y="70"/>
                  </a:cxn>
                  <a:cxn ang="0">
                    <a:pos x="176" y="72"/>
                  </a:cxn>
                  <a:cxn ang="0">
                    <a:pos x="184" y="70"/>
                  </a:cxn>
                  <a:cxn ang="0">
                    <a:pos x="192" y="68"/>
                  </a:cxn>
                  <a:cxn ang="0">
                    <a:pos x="192" y="66"/>
                  </a:cxn>
                  <a:cxn ang="0">
                    <a:pos x="192" y="62"/>
                  </a:cxn>
                  <a:cxn ang="0">
                    <a:pos x="188" y="58"/>
                  </a:cxn>
                  <a:cxn ang="0">
                    <a:pos x="188" y="58"/>
                  </a:cxn>
                  <a:cxn ang="0">
                    <a:pos x="174" y="42"/>
                  </a:cxn>
                  <a:cxn ang="0">
                    <a:pos x="166" y="34"/>
                  </a:cxn>
                  <a:cxn ang="0">
                    <a:pos x="156" y="26"/>
                  </a:cxn>
                  <a:cxn ang="0">
                    <a:pos x="144" y="18"/>
                  </a:cxn>
                  <a:cxn ang="0">
                    <a:pos x="130" y="12"/>
                  </a:cxn>
                  <a:cxn ang="0">
                    <a:pos x="114" y="10"/>
                  </a:cxn>
                  <a:cxn ang="0">
                    <a:pos x="96" y="10"/>
                  </a:cxn>
                  <a:cxn ang="0">
                    <a:pos x="96" y="10"/>
                  </a:cxn>
                  <a:cxn ang="0">
                    <a:pos x="76" y="8"/>
                  </a:cxn>
                  <a:cxn ang="0">
                    <a:pos x="58" y="6"/>
                  </a:cxn>
                  <a:cxn ang="0">
                    <a:pos x="30" y="2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2" y="16"/>
                  </a:cxn>
                  <a:cxn ang="0">
                    <a:pos x="2" y="16"/>
                  </a:cxn>
                </a:cxnLst>
                <a:rect l="0" t="0" r="r" b="b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51" name="Freihandform 6108">
                <a:extLst>
                  <a:ext uri="{FF2B5EF4-FFF2-40B4-BE49-F238E27FC236}">
                    <a16:creationId xmlns:a16="http://schemas.microsoft.com/office/drawing/2014/main" id="{7D5876BB-1416-4CE5-8E4A-00FF40740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760" y="1103313"/>
                <a:ext cx="29210" cy="1143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8" y="18"/>
                  </a:cxn>
                  <a:cxn ang="0">
                    <a:pos x="14" y="18"/>
                  </a:cxn>
                  <a:cxn ang="0">
                    <a:pos x="30" y="12"/>
                  </a:cxn>
                  <a:cxn ang="0">
                    <a:pos x="42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16" y="6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52" name="Freihandform 6109">
                <a:extLst>
                  <a:ext uri="{FF2B5EF4-FFF2-40B4-BE49-F238E27FC236}">
                    <a16:creationId xmlns:a16="http://schemas.microsoft.com/office/drawing/2014/main" id="{365FEC51-7D41-4D35-A8FA-280714FA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>
                  <a:cxn ang="0">
                    <a:pos x="166" y="92"/>
                  </a:cxn>
                  <a:cxn ang="0">
                    <a:pos x="186" y="66"/>
                  </a:cxn>
                  <a:cxn ang="0">
                    <a:pos x="216" y="36"/>
                  </a:cxn>
                  <a:cxn ang="0">
                    <a:pos x="218" y="28"/>
                  </a:cxn>
                  <a:cxn ang="0">
                    <a:pos x="216" y="22"/>
                  </a:cxn>
                  <a:cxn ang="0">
                    <a:pos x="204" y="16"/>
                  </a:cxn>
                  <a:cxn ang="0">
                    <a:pos x="190" y="12"/>
                  </a:cxn>
                  <a:cxn ang="0">
                    <a:pos x="172" y="12"/>
                  </a:cxn>
                  <a:cxn ang="0">
                    <a:pos x="156" y="16"/>
                  </a:cxn>
                  <a:cxn ang="0">
                    <a:pos x="140" y="12"/>
                  </a:cxn>
                  <a:cxn ang="0">
                    <a:pos x="122" y="4"/>
                  </a:cxn>
                  <a:cxn ang="0">
                    <a:pos x="106" y="0"/>
                  </a:cxn>
                  <a:cxn ang="0">
                    <a:pos x="84" y="0"/>
                  </a:cxn>
                  <a:cxn ang="0">
                    <a:pos x="48" y="6"/>
                  </a:cxn>
                  <a:cxn ang="0">
                    <a:pos x="20" y="16"/>
                  </a:cxn>
                  <a:cxn ang="0">
                    <a:pos x="16" y="24"/>
                  </a:cxn>
                  <a:cxn ang="0">
                    <a:pos x="22" y="30"/>
                  </a:cxn>
                  <a:cxn ang="0">
                    <a:pos x="18" y="32"/>
                  </a:cxn>
                  <a:cxn ang="0">
                    <a:pos x="6" y="32"/>
                  </a:cxn>
                  <a:cxn ang="0">
                    <a:pos x="0" y="48"/>
                  </a:cxn>
                  <a:cxn ang="0">
                    <a:pos x="0" y="74"/>
                  </a:cxn>
                  <a:cxn ang="0">
                    <a:pos x="2" y="98"/>
                  </a:cxn>
                  <a:cxn ang="0">
                    <a:pos x="10" y="114"/>
                  </a:cxn>
                  <a:cxn ang="0">
                    <a:pos x="20" y="134"/>
                  </a:cxn>
                  <a:cxn ang="0">
                    <a:pos x="20" y="142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4" y="156"/>
                  </a:cxn>
                  <a:cxn ang="0">
                    <a:pos x="62" y="160"/>
                  </a:cxn>
                  <a:cxn ang="0">
                    <a:pos x="70" y="160"/>
                  </a:cxn>
                  <a:cxn ang="0">
                    <a:pos x="76" y="146"/>
                  </a:cxn>
                  <a:cxn ang="0">
                    <a:pos x="82" y="138"/>
                  </a:cxn>
                  <a:cxn ang="0">
                    <a:pos x="90" y="132"/>
                  </a:cxn>
                  <a:cxn ang="0">
                    <a:pos x="90" y="122"/>
                  </a:cxn>
                  <a:cxn ang="0">
                    <a:pos x="86" y="114"/>
                  </a:cxn>
                  <a:cxn ang="0">
                    <a:pos x="84" y="106"/>
                  </a:cxn>
                  <a:cxn ang="0">
                    <a:pos x="88" y="104"/>
                  </a:cxn>
                  <a:cxn ang="0">
                    <a:pos x="112" y="106"/>
                  </a:cxn>
                  <a:cxn ang="0">
                    <a:pos x="142" y="106"/>
                  </a:cxn>
                  <a:cxn ang="0">
                    <a:pos x="156" y="102"/>
                  </a:cxn>
                  <a:cxn ang="0">
                    <a:pos x="166" y="92"/>
                  </a:cxn>
                </a:cxnLst>
                <a:rect l="0" t="0" r="r" b="b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53" name="Freihandform 6110">
                <a:extLst>
                  <a:ext uri="{FF2B5EF4-FFF2-40B4-BE49-F238E27FC236}">
                    <a16:creationId xmlns:a16="http://schemas.microsoft.com/office/drawing/2014/main" id="{F54CE57D-A155-413E-B415-073D74E70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>
                  <a:cxn ang="0">
                    <a:pos x="272" y="132"/>
                  </a:cxn>
                  <a:cxn ang="0">
                    <a:pos x="258" y="122"/>
                  </a:cxn>
                  <a:cxn ang="0">
                    <a:pos x="250" y="126"/>
                  </a:cxn>
                  <a:cxn ang="0">
                    <a:pos x="236" y="124"/>
                  </a:cxn>
                  <a:cxn ang="0">
                    <a:pos x="228" y="120"/>
                  </a:cxn>
                  <a:cxn ang="0">
                    <a:pos x="220" y="102"/>
                  </a:cxn>
                  <a:cxn ang="0">
                    <a:pos x="212" y="88"/>
                  </a:cxn>
                  <a:cxn ang="0">
                    <a:pos x="192" y="78"/>
                  </a:cxn>
                  <a:cxn ang="0">
                    <a:pos x="178" y="72"/>
                  </a:cxn>
                  <a:cxn ang="0">
                    <a:pos x="140" y="46"/>
                  </a:cxn>
                  <a:cxn ang="0">
                    <a:pos x="122" y="34"/>
                  </a:cxn>
                  <a:cxn ang="0">
                    <a:pos x="110" y="34"/>
                  </a:cxn>
                  <a:cxn ang="0">
                    <a:pos x="106" y="36"/>
                  </a:cxn>
                  <a:cxn ang="0">
                    <a:pos x="100" y="40"/>
                  </a:cxn>
                  <a:cxn ang="0">
                    <a:pos x="96" y="38"/>
                  </a:cxn>
                  <a:cxn ang="0">
                    <a:pos x="86" y="24"/>
                  </a:cxn>
                  <a:cxn ang="0">
                    <a:pos x="76" y="8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4" y="6"/>
                  </a:cxn>
                  <a:cxn ang="0">
                    <a:pos x="42" y="26"/>
                  </a:cxn>
                  <a:cxn ang="0">
                    <a:pos x="36" y="58"/>
                  </a:cxn>
                  <a:cxn ang="0">
                    <a:pos x="34" y="90"/>
                  </a:cxn>
                  <a:cxn ang="0">
                    <a:pos x="38" y="106"/>
                  </a:cxn>
                  <a:cxn ang="0">
                    <a:pos x="38" y="116"/>
                  </a:cxn>
                  <a:cxn ang="0">
                    <a:pos x="34" y="124"/>
                  </a:cxn>
                  <a:cxn ang="0">
                    <a:pos x="18" y="134"/>
                  </a:cxn>
                  <a:cxn ang="0">
                    <a:pos x="4" y="142"/>
                  </a:cxn>
                  <a:cxn ang="0">
                    <a:pos x="0" y="150"/>
                  </a:cxn>
                  <a:cxn ang="0">
                    <a:pos x="4" y="158"/>
                  </a:cxn>
                  <a:cxn ang="0">
                    <a:pos x="4" y="160"/>
                  </a:cxn>
                  <a:cxn ang="0">
                    <a:pos x="16" y="162"/>
                  </a:cxn>
                  <a:cxn ang="0">
                    <a:pos x="50" y="156"/>
                  </a:cxn>
                  <a:cxn ang="0">
                    <a:pos x="64" y="156"/>
                  </a:cxn>
                  <a:cxn ang="0">
                    <a:pos x="66" y="162"/>
                  </a:cxn>
                  <a:cxn ang="0">
                    <a:pos x="66" y="166"/>
                  </a:cxn>
                  <a:cxn ang="0">
                    <a:pos x="70" y="182"/>
                  </a:cxn>
                  <a:cxn ang="0">
                    <a:pos x="82" y="190"/>
                  </a:cxn>
                  <a:cxn ang="0">
                    <a:pos x="96" y="190"/>
                  </a:cxn>
                  <a:cxn ang="0">
                    <a:pos x="110" y="176"/>
                  </a:cxn>
                  <a:cxn ang="0">
                    <a:pos x="114" y="166"/>
                  </a:cxn>
                  <a:cxn ang="0">
                    <a:pos x="124" y="160"/>
                  </a:cxn>
                  <a:cxn ang="0">
                    <a:pos x="134" y="158"/>
                  </a:cxn>
                  <a:cxn ang="0">
                    <a:pos x="142" y="150"/>
                  </a:cxn>
                  <a:cxn ang="0">
                    <a:pos x="144" y="142"/>
                  </a:cxn>
                  <a:cxn ang="0">
                    <a:pos x="154" y="128"/>
                  </a:cxn>
                  <a:cxn ang="0">
                    <a:pos x="170" y="124"/>
                  </a:cxn>
                  <a:cxn ang="0">
                    <a:pos x="184" y="130"/>
                  </a:cxn>
                  <a:cxn ang="0">
                    <a:pos x="192" y="142"/>
                  </a:cxn>
                  <a:cxn ang="0">
                    <a:pos x="194" y="148"/>
                  </a:cxn>
                  <a:cxn ang="0">
                    <a:pos x="198" y="154"/>
                  </a:cxn>
                  <a:cxn ang="0">
                    <a:pos x="214" y="156"/>
                  </a:cxn>
                  <a:cxn ang="0">
                    <a:pos x="232" y="160"/>
                  </a:cxn>
                  <a:cxn ang="0">
                    <a:pos x="254" y="162"/>
                  </a:cxn>
                  <a:cxn ang="0">
                    <a:pos x="272" y="158"/>
                  </a:cxn>
                  <a:cxn ang="0">
                    <a:pos x="278" y="148"/>
                  </a:cxn>
                  <a:cxn ang="0">
                    <a:pos x="272" y="132"/>
                  </a:cxn>
                </a:cxnLst>
                <a:rect l="0" t="0" r="r" b="b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54" name="Freihandform 6111">
                <a:extLst>
                  <a:ext uri="{FF2B5EF4-FFF2-40B4-BE49-F238E27FC236}">
                    <a16:creationId xmlns:a16="http://schemas.microsoft.com/office/drawing/2014/main" id="{4E486653-D84B-497C-A26E-1F4C201CE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8050" y="1465263"/>
                <a:ext cx="15240" cy="24130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8"/>
                  </a:cxn>
                  <a:cxn ang="0">
                    <a:pos x="12" y="36"/>
                  </a:cxn>
                  <a:cxn ang="0">
                    <a:pos x="16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4" y="28"/>
                  </a:cxn>
                </a:cxnLst>
                <a:rect l="0" t="0" r="r" b="b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55" name="Freihandform 6112">
                <a:extLst>
                  <a:ext uri="{FF2B5EF4-FFF2-40B4-BE49-F238E27FC236}">
                    <a16:creationId xmlns:a16="http://schemas.microsoft.com/office/drawing/2014/main" id="{56F7CACE-3AE9-447E-A567-7846EED58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8060" y="1697673"/>
                <a:ext cx="52070" cy="36830"/>
              </a:xfrm>
              <a:custGeom>
                <a:avLst/>
                <a:gdLst/>
                <a:ahLst/>
                <a:cxnLst>
                  <a:cxn ang="0">
                    <a:pos x="78" y="4"/>
                  </a:cxn>
                  <a:cxn ang="0">
                    <a:pos x="78" y="4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54" y="2"/>
                  </a:cxn>
                  <a:cxn ang="0">
                    <a:pos x="38" y="6"/>
                  </a:cxn>
                  <a:cxn ang="0">
                    <a:pos x="24" y="14"/>
                  </a:cxn>
                  <a:cxn ang="0">
                    <a:pos x="12" y="22"/>
                  </a:cxn>
                  <a:cxn ang="0">
                    <a:pos x="4" y="32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6" y="58"/>
                  </a:cxn>
                  <a:cxn ang="0">
                    <a:pos x="22" y="58"/>
                  </a:cxn>
                  <a:cxn ang="0">
                    <a:pos x="28" y="56"/>
                  </a:cxn>
                  <a:cxn ang="0">
                    <a:pos x="42" y="50"/>
                  </a:cxn>
                  <a:cxn ang="0">
                    <a:pos x="58" y="42"/>
                  </a:cxn>
                  <a:cxn ang="0">
                    <a:pos x="70" y="32"/>
                  </a:cxn>
                  <a:cxn ang="0">
                    <a:pos x="78" y="20"/>
                  </a:cxn>
                  <a:cxn ang="0">
                    <a:pos x="80" y="16"/>
                  </a:cxn>
                  <a:cxn ang="0">
                    <a:pos x="82" y="10"/>
                  </a:cxn>
                  <a:cxn ang="0">
                    <a:pos x="80" y="6"/>
                  </a:cxn>
                  <a:cxn ang="0">
                    <a:pos x="78" y="4"/>
                  </a:cxn>
                  <a:cxn ang="0">
                    <a:pos x="78" y="4"/>
                  </a:cxn>
                </a:cxnLst>
                <a:rect l="0" t="0" r="r" b="b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56" name="Freihandform 6113">
                <a:extLst>
                  <a:ext uri="{FF2B5EF4-FFF2-40B4-BE49-F238E27FC236}">
                    <a16:creationId xmlns:a16="http://schemas.microsoft.com/office/drawing/2014/main" id="{FEB6DB0F-C706-47A8-9A5E-1ADE86913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>
                  <a:cxn ang="0">
                    <a:pos x="700" y="272"/>
                  </a:cxn>
                  <a:cxn ang="0">
                    <a:pos x="720" y="274"/>
                  </a:cxn>
                  <a:cxn ang="0">
                    <a:pos x="736" y="254"/>
                  </a:cxn>
                  <a:cxn ang="0">
                    <a:pos x="708" y="238"/>
                  </a:cxn>
                  <a:cxn ang="0">
                    <a:pos x="684" y="224"/>
                  </a:cxn>
                  <a:cxn ang="0">
                    <a:pos x="646" y="206"/>
                  </a:cxn>
                  <a:cxn ang="0">
                    <a:pos x="608" y="190"/>
                  </a:cxn>
                  <a:cxn ang="0">
                    <a:pos x="586" y="166"/>
                  </a:cxn>
                  <a:cxn ang="0">
                    <a:pos x="592" y="128"/>
                  </a:cxn>
                  <a:cxn ang="0">
                    <a:pos x="560" y="58"/>
                  </a:cxn>
                  <a:cxn ang="0">
                    <a:pos x="506" y="10"/>
                  </a:cxn>
                  <a:cxn ang="0">
                    <a:pos x="482" y="10"/>
                  </a:cxn>
                  <a:cxn ang="0">
                    <a:pos x="438" y="8"/>
                  </a:cxn>
                  <a:cxn ang="0">
                    <a:pos x="450" y="68"/>
                  </a:cxn>
                  <a:cxn ang="0">
                    <a:pos x="478" y="114"/>
                  </a:cxn>
                  <a:cxn ang="0">
                    <a:pos x="456" y="132"/>
                  </a:cxn>
                  <a:cxn ang="0">
                    <a:pos x="420" y="68"/>
                  </a:cxn>
                  <a:cxn ang="0">
                    <a:pos x="382" y="40"/>
                  </a:cxn>
                  <a:cxn ang="0">
                    <a:pos x="354" y="26"/>
                  </a:cxn>
                  <a:cxn ang="0">
                    <a:pos x="352" y="40"/>
                  </a:cxn>
                  <a:cxn ang="0">
                    <a:pos x="372" y="58"/>
                  </a:cxn>
                  <a:cxn ang="0">
                    <a:pos x="336" y="62"/>
                  </a:cxn>
                  <a:cxn ang="0">
                    <a:pos x="318" y="74"/>
                  </a:cxn>
                  <a:cxn ang="0">
                    <a:pos x="296" y="40"/>
                  </a:cxn>
                  <a:cxn ang="0">
                    <a:pos x="224" y="38"/>
                  </a:cxn>
                  <a:cxn ang="0">
                    <a:pos x="190" y="60"/>
                  </a:cxn>
                  <a:cxn ang="0">
                    <a:pos x="206" y="32"/>
                  </a:cxn>
                  <a:cxn ang="0">
                    <a:pos x="196" y="2"/>
                  </a:cxn>
                  <a:cxn ang="0">
                    <a:pos x="100" y="26"/>
                  </a:cxn>
                  <a:cxn ang="0">
                    <a:pos x="22" y="72"/>
                  </a:cxn>
                  <a:cxn ang="0">
                    <a:pos x="40" y="86"/>
                  </a:cxn>
                  <a:cxn ang="0">
                    <a:pos x="2" y="116"/>
                  </a:cxn>
                  <a:cxn ang="0">
                    <a:pos x="14" y="130"/>
                  </a:cxn>
                  <a:cxn ang="0">
                    <a:pos x="34" y="146"/>
                  </a:cxn>
                  <a:cxn ang="0">
                    <a:pos x="116" y="140"/>
                  </a:cxn>
                  <a:cxn ang="0">
                    <a:pos x="76" y="160"/>
                  </a:cxn>
                  <a:cxn ang="0">
                    <a:pos x="44" y="192"/>
                  </a:cxn>
                  <a:cxn ang="0">
                    <a:pos x="110" y="204"/>
                  </a:cxn>
                  <a:cxn ang="0">
                    <a:pos x="210" y="202"/>
                  </a:cxn>
                  <a:cxn ang="0">
                    <a:pos x="276" y="214"/>
                  </a:cxn>
                  <a:cxn ang="0">
                    <a:pos x="294" y="230"/>
                  </a:cxn>
                  <a:cxn ang="0">
                    <a:pos x="168" y="230"/>
                  </a:cxn>
                  <a:cxn ang="0">
                    <a:pos x="70" y="254"/>
                  </a:cxn>
                  <a:cxn ang="0">
                    <a:pos x="122" y="300"/>
                  </a:cxn>
                  <a:cxn ang="0">
                    <a:pos x="222" y="308"/>
                  </a:cxn>
                  <a:cxn ang="0">
                    <a:pos x="232" y="350"/>
                  </a:cxn>
                  <a:cxn ang="0">
                    <a:pos x="314" y="358"/>
                  </a:cxn>
                  <a:cxn ang="0">
                    <a:pos x="420" y="332"/>
                  </a:cxn>
                  <a:cxn ang="0">
                    <a:pos x="478" y="318"/>
                  </a:cxn>
                  <a:cxn ang="0">
                    <a:pos x="490" y="296"/>
                  </a:cxn>
                  <a:cxn ang="0">
                    <a:pos x="516" y="294"/>
                  </a:cxn>
                  <a:cxn ang="0">
                    <a:pos x="540" y="312"/>
                  </a:cxn>
                  <a:cxn ang="0">
                    <a:pos x="560" y="324"/>
                  </a:cxn>
                  <a:cxn ang="0">
                    <a:pos x="592" y="328"/>
                  </a:cxn>
                  <a:cxn ang="0">
                    <a:pos x="640" y="334"/>
                  </a:cxn>
                  <a:cxn ang="0">
                    <a:pos x="680" y="324"/>
                  </a:cxn>
                  <a:cxn ang="0">
                    <a:pos x="700" y="306"/>
                  </a:cxn>
                  <a:cxn ang="0">
                    <a:pos x="692" y="288"/>
                  </a:cxn>
                  <a:cxn ang="0">
                    <a:pos x="648" y="300"/>
                  </a:cxn>
                  <a:cxn ang="0">
                    <a:pos x="632" y="278"/>
                  </a:cxn>
                  <a:cxn ang="0">
                    <a:pos x="660" y="282"/>
                  </a:cxn>
                  <a:cxn ang="0">
                    <a:pos x="668" y="272"/>
                  </a:cxn>
                </a:cxnLst>
                <a:rect l="0" t="0" r="r" b="b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57" name="Freihandform 6115">
                <a:extLst>
                  <a:ext uri="{FF2B5EF4-FFF2-40B4-BE49-F238E27FC236}">
                    <a16:creationId xmlns:a16="http://schemas.microsoft.com/office/drawing/2014/main" id="{C0E12EC4-8EE9-4AA6-8559-D460ECC05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>
                  <a:cxn ang="0">
                    <a:pos x="256" y="98"/>
                  </a:cxn>
                  <a:cxn ang="0">
                    <a:pos x="250" y="90"/>
                  </a:cxn>
                  <a:cxn ang="0">
                    <a:pos x="242" y="92"/>
                  </a:cxn>
                  <a:cxn ang="0">
                    <a:pos x="234" y="94"/>
                  </a:cxn>
                  <a:cxn ang="0">
                    <a:pos x="222" y="84"/>
                  </a:cxn>
                  <a:cxn ang="0">
                    <a:pos x="216" y="74"/>
                  </a:cxn>
                  <a:cxn ang="0">
                    <a:pos x="192" y="60"/>
                  </a:cxn>
                  <a:cxn ang="0">
                    <a:pos x="188" y="56"/>
                  </a:cxn>
                  <a:cxn ang="0">
                    <a:pos x="196" y="52"/>
                  </a:cxn>
                  <a:cxn ang="0">
                    <a:pos x="208" y="48"/>
                  </a:cxn>
                  <a:cxn ang="0">
                    <a:pos x="226" y="42"/>
                  </a:cxn>
                  <a:cxn ang="0">
                    <a:pos x="222" y="38"/>
                  </a:cxn>
                  <a:cxn ang="0">
                    <a:pos x="216" y="32"/>
                  </a:cxn>
                  <a:cxn ang="0">
                    <a:pos x="222" y="24"/>
                  </a:cxn>
                  <a:cxn ang="0">
                    <a:pos x="230" y="20"/>
                  </a:cxn>
                  <a:cxn ang="0">
                    <a:pos x="230" y="10"/>
                  </a:cxn>
                  <a:cxn ang="0">
                    <a:pos x="218" y="4"/>
                  </a:cxn>
                  <a:cxn ang="0">
                    <a:pos x="194" y="4"/>
                  </a:cxn>
                  <a:cxn ang="0">
                    <a:pos x="180" y="8"/>
                  </a:cxn>
                  <a:cxn ang="0">
                    <a:pos x="152" y="12"/>
                  </a:cxn>
                  <a:cxn ang="0">
                    <a:pos x="130" y="6"/>
                  </a:cxn>
                  <a:cxn ang="0">
                    <a:pos x="110" y="0"/>
                  </a:cxn>
                  <a:cxn ang="0">
                    <a:pos x="86" y="4"/>
                  </a:cxn>
                  <a:cxn ang="0">
                    <a:pos x="64" y="14"/>
                  </a:cxn>
                  <a:cxn ang="0">
                    <a:pos x="50" y="24"/>
                  </a:cxn>
                  <a:cxn ang="0">
                    <a:pos x="48" y="34"/>
                  </a:cxn>
                  <a:cxn ang="0">
                    <a:pos x="62" y="44"/>
                  </a:cxn>
                  <a:cxn ang="0">
                    <a:pos x="70" y="48"/>
                  </a:cxn>
                  <a:cxn ang="0">
                    <a:pos x="88" y="58"/>
                  </a:cxn>
                  <a:cxn ang="0">
                    <a:pos x="96" y="68"/>
                  </a:cxn>
                  <a:cxn ang="0">
                    <a:pos x="92" y="78"/>
                  </a:cxn>
                  <a:cxn ang="0">
                    <a:pos x="78" y="88"/>
                  </a:cxn>
                  <a:cxn ang="0">
                    <a:pos x="74" y="88"/>
                  </a:cxn>
                  <a:cxn ang="0">
                    <a:pos x="58" y="86"/>
                  </a:cxn>
                  <a:cxn ang="0">
                    <a:pos x="38" y="74"/>
                  </a:cxn>
                  <a:cxn ang="0">
                    <a:pos x="20" y="64"/>
                  </a:cxn>
                  <a:cxn ang="0">
                    <a:pos x="10" y="64"/>
                  </a:cxn>
                  <a:cxn ang="0">
                    <a:pos x="2" y="72"/>
                  </a:cxn>
                  <a:cxn ang="0">
                    <a:pos x="0" y="78"/>
                  </a:cxn>
                  <a:cxn ang="0">
                    <a:pos x="6" y="94"/>
                  </a:cxn>
                  <a:cxn ang="0">
                    <a:pos x="26" y="110"/>
                  </a:cxn>
                  <a:cxn ang="0">
                    <a:pos x="56" y="124"/>
                  </a:cxn>
                  <a:cxn ang="0">
                    <a:pos x="74" y="132"/>
                  </a:cxn>
                  <a:cxn ang="0">
                    <a:pos x="104" y="148"/>
                  </a:cxn>
                  <a:cxn ang="0">
                    <a:pos x="124" y="168"/>
                  </a:cxn>
                  <a:cxn ang="0">
                    <a:pos x="150" y="194"/>
                  </a:cxn>
                  <a:cxn ang="0">
                    <a:pos x="162" y="198"/>
                  </a:cxn>
                  <a:cxn ang="0">
                    <a:pos x="176" y="194"/>
                  </a:cxn>
                  <a:cxn ang="0">
                    <a:pos x="180" y="184"/>
                  </a:cxn>
                  <a:cxn ang="0">
                    <a:pos x="182" y="174"/>
                  </a:cxn>
                  <a:cxn ang="0">
                    <a:pos x="192" y="170"/>
                  </a:cxn>
                  <a:cxn ang="0">
                    <a:pos x="200" y="172"/>
                  </a:cxn>
                  <a:cxn ang="0">
                    <a:pos x="220" y="170"/>
                  </a:cxn>
                  <a:cxn ang="0">
                    <a:pos x="238" y="162"/>
                  </a:cxn>
                  <a:cxn ang="0">
                    <a:pos x="250" y="148"/>
                  </a:cxn>
                  <a:cxn ang="0">
                    <a:pos x="252" y="138"/>
                  </a:cxn>
                  <a:cxn ang="0">
                    <a:pos x="252" y="124"/>
                  </a:cxn>
                  <a:cxn ang="0">
                    <a:pos x="258" y="114"/>
                  </a:cxn>
                  <a:cxn ang="0">
                    <a:pos x="258" y="106"/>
                  </a:cxn>
                  <a:cxn ang="0">
                    <a:pos x="256" y="98"/>
                  </a:cxn>
                </a:cxnLst>
                <a:rect l="0" t="0" r="r" b="b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58" name="Freihandform 6116">
                <a:extLst>
                  <a:ext uri="{FF2B5EF4-FFF2-40B4-BE49-F238E27FC236}">
                    <a16:creationId xmlns:a16="http://schemas.microsoft.com/office/drawing/2014/main" id="{5CE19E1D-08CF-4993-8891-8BA868E68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060" y="1098233"/>
                <a:ext cx="34290" cy="8890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6" y="14"/>
                  </a:cxn>
                  <a:cxn ang="0">
                    <a:pos x="36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59" name="Freihandform 6117">
                <a:extLst>
                  <a:ext uri="{FF2B5EF4-FFF2-40B4-BE49-F238E27FC236}">
                    <a16:creationId xmlns:a16="http://schemas.microsoft.com/office/drawing/2014/main" id="{FE861EAC-4CC9-4B47-BA30-1291C9255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200" y="1394143"/>
                <a:ext cx="114300" cy="66040"/>
              </a:xfrm>
              <a:custGeom>
                <a:avLst/>
                <a:gdLst/>
                <a:ahLst/>
                <a:cxnLst>
                  <a:cxn ang="0">
                    <a:pos x="42" y="32"/>
                  </a:cxn>
                  <a:cxn ang="0">
                    <a:pos x="42" y="32"/>
                  </a:cxn>
                  <a:cxn ang="0">
                    <a:pos x="32" y="42"/>
                  </a:cxn>
                  <a:cxn ang="0">
                    <a:pos x="24" y="50"/>
                  </a:cxn>
                  <a:cxn ang="0">
                    <a:pos x="14" y="52"/>
                  </a:cxn>
                  <a:cxn ang="0">
                    <a:pos x="8" y="54"/>
                  </a:cxn>
                  <a:cxn ang="0">
                    <a:pos x="2" y="56"/>
                  </a:cxn>
                  <a:cxn ang="0">
                    <a:pos x="0" y="58"/>
                  </a:cxn>
                  <a:cxn ang="0">
                    <a:pos x="2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20" y="74"/>
                  </a:cxn>
                  <a:cxn ang="0">
                    <a:pos x="34" y="78"/>
                  </a:cxn>
                  <a:cxn ang="0">
                    <a:pos x="72" y="86"/>
                  </a:cxn>
                  <a:cxn ang="0">
                    <a:pos x="72" y="86"/>
                  </a:cxn>
                  <a:cxn ang="0">
                    <a:pos x="84" y="88"/>
                  </a:cxn>
                  <a:cxn ang="0">
                    <a:pos x="94" y="92"/>
                  </a:cxn>
                  <a:cxn ang="0">
                    <a:pos x="112" y="100"/>
                  </a:cxn>
                  <a:cxn ang="0">
                    <a:pos x="120" y="102"/>
                  </a:cxn>
                  <a:cxn ang="0">
                    <a:pos x="128" y="104"/>
                  </a:cxn>
                  <a:cxn ang="0">
                    <a:pos x="136" y="102"/>
                  </a:cxn>
                  <a:cxn ang="0">
                    <a:pos x="142" y="96"/>
                  </a:cxn>
                  <a:cxn ang="0">
                    <a:pos x="142" y="96"/>
                  </a:cxn>
                  <a:cxn ang="0">
                    <a:pos x="150" y="90"/>
                  </a:cxn>
                  <a:cxn ang="0">
                    <a:pos x="156" y="88"/>
                  </a:cxn>
                  <a:cxn ang="0">
                    <a:pos x="164" y="86"/>
                  </a:cxn>
                  <a:cxn ang="0">
                    <a:pos x="170" y="86"/>
                  </a:cxn>
                  <a:cxn ang="0">
                    <a:pos x="174" y="84"/>
                  </a:cxn>
                  <a:cxn ang="0">
                    <a:pos x="178" y="78"/>
                  </a:cxn>
                  <a:cxn ang="0">
                    <a:pos x="178" y="78"/>
                  </a:cxn>
                  <a:cxn ang="0">
                    <a:pos x="180" y="74"/>
                  </a:cxn>
                  <a:cxn ang="0">
                    <a:pos x="180" y="72"/>
                  </a:cxn>
                  <a:cxn ang="0">
                    <a:pos x="174" y="72"/>
                  </a:cxn>
                  <a:cxn ang="0">
                    <a:pos x="170" y="72"/>
                  </a:cxn>
                  <a:cxn ang="0">
                    <a:pos x="164" y="70"/>
                  </a:cxn>
                  <a:cxn ang="0">
                    <a:pos x="158" y="66"/>
                  </a:cxn>
                  <a:cxn ang="0">
                    <a:pos x="152" y="58"/>
                  </a:cxn>
                  <a:cxn ang="0">
                    <a:pos x="152" y="58"/>
                  </a:cxn>
                  <a:cxn ang="0">
                    <a:pos x="148" y="50"/>
                  </a:cxn>
                  <a:cxn ang="0">
                    <a:pos x="144" y="44"/>
                  </a:cxn>
                  <a:cxn ang="0">
                    <a:pos x="140" y="42"/>
                  </a:cxn>
                  <a:cxn ang="0">
                    <a:pos x="136" y="42"/>
                  </a:cxn>
                  <a:cxn ang="0">
                    <a:pos x="124" y="36"/>
                  </a:cxn>
                  <a:cxn ang="0">
                    <a:pos x="116" y="30"/>
                  </a:cxn>
                  <a:cxn ang="0">
                    <a:pos x="106" y="20"/>
                  </a:cxn>
                  <a:cxn ang="0">
                    <a:pos x="106" y="20"/>
                  </a:cxn>
                  <a:cxn ang="0">
                    <a:pos x="94" y="10"/>
                  </a:cxn>
                  <a:cxn ang="0">
                    <a:pos x="86" y="2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4" y="4"/>
                  </a:cxn>
                  <a:cxn ang="0">
                    <a:pos x="56" y="10"/>
                  </a:cxn>
                  <a:cxn ang="0">
                    <a:pos x="42" y="32"/>
                  </a:cxn>
                  <a:cxn ang="0">
                    <a:pos x="42" y="32"/>
                  </a:cxn>
                </a:cxnLst>
                <a:rect l="0" t="0" r="r" b="b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  <p:sp>
            <p:nvSpPr>
              <p:cNvPr id="60" name="Freihandform 6118">
                <a:extLst>
                  <a:ext uri="{FF2B5EF4-FFF2-40B4-BE49-F238E27FC236}">
                    <a16:creationId xmlns:a16="http://schemas.microsoft.com/office/drawing/2014/main" id="{09494660-8EC4-4C1F-8294-A7CF8A27D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>
                  <a:cxn ang="0">
                    <a:pos x="220" y="296"/>
                  </a:cxn>
                  <a:cxn ang="0">
                    <a:pos x="150" y="400"/>
                  </a:cxn>
                  <a:cxn ang="0">
                    <a:pos x="96" y="502"/>
                  </a:cxn>
                  <a:cxn ang="0">
                    <a:pos x="62" y="558"/>
                  </a:cxn>
                  <a:cxn ang="0">
                    <a:pos x="228" y="618"/>
                  </a:cxn>
                  <a:cxn ang="0">
                    <a:pos x="350" y="620"/>
                  </a:cxn>
                  <a:cxn ang="0">
                    <a:pos x="584" y="666"/>
                  </a:cxn>
                  <a:cxn ang="0">
                    <a:pos x="674" y="786"/>
                  </a:cxn>
                  <a:cxn ang="0">
                    <a:pos x="706" y="902"/>
                  </a:cxn>
                  <a:cxn ang="0">
                    <a:pos x="744" y="990"/>
                  </a:cxn>
                  <a:cxn ang="0">
                    <a:pos x="836" y="1010"/>
                  </a:cxn>
                  <a:cxn ang="0">
                    <a:pos x="750" y="1050"/>
                  </a:cxn>
                  <a:cxn ang="0">
                    <a:pos x="890" y="1110"/>
                  </a:cxn>
                  <a:cxn ang="0">
                    <a:pos x="788" y="1212"/>
                  </a:cxn>
                  <a:cxn ang="0">
                    <a:pos x="782" y="1328"/>
                  </a:cxn>
                  <a:cxn ang="0">
                    <a:pos x="834" y="1452"/>
                  </a:cxn>
                  <a:cxn ang="0">
                    <a:pos x="922" y="1474"/>
                  </a:cxn>
                  <a:cxn ang="0">
                    <a:pos x="860" y="1502"/>
                  </a:cxn>
                  <a:cxn ang="0">
                    <a:pos x="908" y="1598"/>
                  </a:cxn>
                  <a:cxn ang="0">
                    <a:pos x="966" y="1678"/>
                  </a:cxn>
                  <a:cxn ang="0">
                    <a:pos x="1032" y="1712"/>
                  </a:cxn>
                  <a:cxn ang="0">
                    <a:pos x="1090" y="1738"/>
                  </a:cxn>
                  <a:cxn ang="0">
                    <a:pos x="1196" y="1768"/>
                  </a:cxn>
                  <a:cxn ang="0">
                    <a:pos x="1232" y="1622"/>
                  </a:cxn>
                  <a:cxn ang="0">
                    <a:pos x="1262" y="1566"/>
                  </a:cxn>
                  <a:cxn ang="0">
                    <a:pos x="1262" y="1486"/>
                  </a:cxn>
                  <a:cxn ang="0">
                    <a:pos x="1332" y="1420"/>
                  </a:cxn>
                  <a:cxn ang="0">
                    <a:pos x="1402" y="1376"/>
                  </a:cxn>
                  <a:cxn ang="0">
                    <a:pos x="1412" y="1372"/>
                  </a:cxn>
                  <a:cxn ang="0">
                    <a:pos x="1468" y="1372"/>
                  </a:cxn>
                  <a:cxn ang="0">
                    <a:pos x="1628" y="1238"/>
                  </a:cxn>
                  <a:cxn ang="0">
                    <a:pos x="1748" y="1208"/>
                  </a:cxn>
                  <a:cxn ang="0">
                    <a:pos x="2012" y="1102"/>
                  </a:cxn>
                  <a:cxn ang="0">
                    <a:pos x="1846" y="1076"/>
                  </a:cxn>
                  <a:cxn ang="0">
                    <a:pos x="1800" y="1058"/>
                  </a:cxn>
                  <a:cxn ang="0">
                    <a:pos x="1842" y="970"/>
                  </a:cxn>
                  <a:cxn ang="0">
                    <a:pos x="2060" y="1056"/>
                  </a:cxn>
                  <a:cxn ang="0">
                    <a:pos x="2054" y="956"/>
                  </a:cxn>
                  <a:cxn ang="0">
                    <a:pos x="1916" y="858"/>
                  </a:cxn>
                  <a:cxn ang="0">
                    <a:pos x="2100" y="830"/>
                  </a:cxn>
                  <a:cxn ang="0">
                    <a:pos x="2142" y="768"/>
                  </a:cxn>
                  <a:cxn ang="0">
                    <a:pos x="2154" y="698"/>
                  </a:cxn>
                  <a:cxn ang="0">
                    <a:pos x="2066" y="608"/>
                  </a:cxn>
                  <a:cxn ang="0">
                    <a:pos x="2144" y="562"/>
                  </a:cxn>
                  <a:cxn ang="0">
                    <a:pos x="2144" y="504"/>
                  </a:cxn>
                  <a:cxn ang="0">
                    <a:pos x="2096" y="408"/>
                  </a:cxn>
                  <a:cxn ang="0">
                    <a:pos x="2228" y="310"/>
                  </a:cxn>
                  <a:cxn ang="0">
                    <a:pos x="2278" y="276"/>
                  </a:cxn>
                  <a:cxn ang="0">
                    <a:pos x="2298" y="244"/>
                  </a:cxn>
                  <a:cxn ang="0">
                    <a:pos x="2322" y="150"/>
                  </a:cxn>
                  <a:cxn ang="0">
                    <a:pos x="2050" y="210"/>
                  </a:cxn>
                  <a:cxn ang="0">
                    <a:pos x="1962" y="152"/>
                  </a:cxn>
                  <a:cxn ang="0">
                    <a:pos x="1616" y="174"/>
                  </a:cxn>
                  <a:cxn ang="0">
                    <a:pos x="2034" y="78"/>
                  </a:cxn>
                  <a:cxn ang="0">
                    <a:pos x="1724" y="52"/>
                  </a:cxn>
                  <a:cxn ang="0">
                    <a:pos x="1618" y="2"/>
                  </a:cxn>
                  <a:cxn ang="0">
                    <a:pos x="1402" y="44"/>
                  </a:cxn>
                  <a:cxn ang="0">
                    <a:pos x="1048" y="56"/>
                  </a:cxn>
                  <a:cxn ang="0">
                    <a:pos x="1110" y="74"/>
                  </a:cxn>
                  <a:cxn ang="0">
                    <a:pos x="1108" y="158"/>
                  </a:cxn>
                  <a:cxn ang="0">
                    <a:pos x="900" y="148"/>
                  </a:cxn>
                  <a:cxn ang="0">
                    <a:pos x="756" y="114"/>
                  </a:cxn>
                </a:cxnLst>
                <a:rect l="0" t="0" r="r" b="b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de-DE" b="1" dirty="0"/>
              </a:p>
            </p:txBody>
          </p:sp>
        </p:grpSp>
        <p:sp>
          <p:nvSpPr>
            <p:cNvPr id="10" name="Freihandform 6134">
              <a:extLst>
                <a:ext uri="{FF2B5EF4-FFF2-40B4-BE49-F238E27FC236}">
                  <a16:creationId xmlns:a16="http://schemas.microsoft.com/office/drawing/2014/main" id="{9654C937-CB38-4983-9066-EB296E1C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532" y="4207503"/>
              <a:ext cx="2678" cy="3224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11" name="Freihandform 6135">
              <a:extLst>
                <a:ext uri="{FF2B5EF4-FFF2-40B4-BE49-F238E27FC236}">
                  <a16:creationId xmlns:a16="http://schemas.microsoft.com/office/drawing/2014/main" id="{7C6AC275-D46E-4459-925C-FD74D6B8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208" y="4202250"/>
              <a:ext cx="1116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12" name="Freihandform 6136">
              <a:extLst>
                <a:ext uri="{FF2B5EF4-FFF2-40B4-BE49-F238E27FC236}">
                  <a16:creationId xmlns:a16="http://schemas.microsoft.com/office/drawing/2014/main" id="{919B1C72-6B7C-4A2F-AF89-06620450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969" y="4201861"/>
              <a:ext cx="2678" cy="322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13" name="Freihandform 6138">
              <a:extLst>
                <a:ext uri="{FF2B5EF4-FFF2-40B4-BE49-F238E27FC236}">
                  <a16:creationId xmlns:a16="http://schemas.microsoft.com/office/drawing/2014/main" id="{EDD54EC6-1853-45A3-90E5-DE4DBE409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965" y="4209874"/>
              <a:ext cx="1785" cy="241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14" name="Freihandform 6144">
              <a:extLst>
                <a:ext uri="{FF2B5EF4-FFF2-40B4-BE49-F238E27FC236}">
                  <a16:creationId xmlns:a16="http://schemas.microsoft.com/office/drawing/2014/main" id="{2D267426-02F1-4CB7-B04B-C9D00C206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141" y="4196164"/>
              <a:ext cx="3572" cy="241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15" name="Freihandform 6149">
              <a:extLst>
                <a:ext uri="{FF2B5EF4-FFF2-40B4-BE49-F238E27FC236}">
                  <a16:creationId xmlns:a16="http://schemas.microsoft.com/office/drawing/2014/main" id="{6F479DBB-6F10-4157-8541-19770BFD7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656" y="4202169"/>
              <a:ext cx="2232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  <p:sp>
          <p:nvSpPr>
            <p:cNvPr id="16" name="Freihandform 6150">
              <a:extLst>
                <a:ext uri="{FF2B5EF4-FFF2-40B4-BE49-F238E27FC236}">
                  <a16:creationId xmlns:a16="http://schemas.microsoft.com/office/drawing/2014/main" id="{A4C0EB54-44AA-424E-B8F9-C902C866C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487" y="4207726"/>
              <a:ext cx="2678" cy="161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de-DE" b="1" dirty="0"/>
            </a:p>
          </p:txBody>
        </p:sp>
      </p:grpSp>
      <p:sp>
        <p:nvSpPr>
          <p:cNvPr id="61" name="Freihandform 6">
            <a:extLst>
              <a:ext uri="{FF2B5EF4-FFF2-40B4-BE49-F238E27FC236}">
                <a16:creationId xmlns:a16="http://schemas.microsoft.com/office/drawing/2014/main" id="{D83BBA1A-1810-4171-BD9C-B27B7C26A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835163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2" name="Freihandform 6">
            <a:extLst>
              <a:ext uri="{FF2B5EF4-FFF2-40B4-BE49-F238E27FC236}">
                <a16:creationId xmlns:a16="http://schemas.microsoft.com/office/drawing/2014/main" id="{2D409DD0-6B30-47E3-9886-F8F16D42A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9902715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3" name="Freihandform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6800564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4" name="Freihandform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524948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36300" y="2448181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40F0350B-A0DF-49BC-B925-C3FFA8BF02C7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439782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de-DE" dirty="0"/>
              <a:t>Das Team in Person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994E089-025A-4C69-B940-7F951870B5E4}"/>
              </a:ext>
            </a:extLst>
          </p:cNvPr>
          <p:cNvSpPr txBox="1"/>
          <p:nvPr/>
        </p:nvSpPr>
        <p:spPr>
          <a:xfrm>
            <a:off x="726781" y="1608218"/>
            <a:ext cx="288373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b="1" dirty="0">
                <a:latin typeface="Segoe UI" panose="020B0502040204020203" pitchFamily="34" charset="0"/>
              </a:rPr>
              <a:t>Unser Team weltweit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726781" y="2245249"/>
            <a:ext cx="3499537" cy="320087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i="0" dirty="0" err="1"/>
              <a:t>Lorem</a:t>
            </a:r>
            <a:r>
              <a:rPr lang="de-DE" i="0" dirty="0"/>
              <a:t> </a:t>
            </a:r>
            <a:r>
              <a:rPr lang="de-DE" i="0" dirty="0" err="1"/>
              <a:t>ipsum</a:t>
            </a:r>
            <a:r>
              <a:rPr lang="de-DE" i="0" dirty="0"/>
              <a:t> </a:t>
            </a:r>
            <a:r>
              <a:rPr lang="de-DE" i="0" dirty="0" err="1"/>
              <a:t>dolor</a:t>
            </a:r>
            <a:r>
              <a:rPr lang="de-DE" i="0" dirty="0"/>
              <a:t> </a:t>
            </a:r>
            <a:r>
              <a:rPr lang="de-DE" i="0" dirty="0" err="1"/>
              <a:t>sit</a:t>
            </a:r>
            <a:r>
              <a:rPr lang="de-DE" i="0" dirty="0"/>
              <a:t> </a:t>
            </a:r>
            <a:r>
              <a:rPr lang="de-DE" i="0" dirty="0" err="1"/>
              <a:t>amet</a:t>
            </a:r>
            <a:r>
              <a:rPr lang="de-DE" i="0" dirty="0"/>
              <a:t>, </a:t>
            </a:r>
            <a:r>
              <a:rPr lang="de-DE" i="0" dirty="0" err="1"/>
              <a:t>consectetur</a:t>
            </a:r>
            <a:r>
              <a:rPr lang="de-DE" i="0" dirty="0"/>
              <a:t> </a:t>
            </a:r>
            <a:r>
              <a:rPr lang="de-DE" i="0" dirty="0" err="1"/>
              <a:t>adipiscing</a:t>
            </a:r>
            <a:r>
              <a:rPr lang="de-DE" i="0" dirty="0"/>
              <a:t> </a:t>
            </a:r>
            <a:r>
              <a:rPr lang="de-DE" i="0" dirty="0" err="1"/>
              <a:t>elit</a:t>
            </a:r>
            <a:r>
              <a:rPr lang="de-DE" i="0" dirty="0"/>
              <a:t>, </a:t>
            </a:r>
            <a:r>
              <a:rPr lang="de-DE" i="0" dirty="0" err="1"/>
              <a:t>sed</a:t>
            </a:r>
            <a:r>
              <a:rPr lang="de-DE" i="0" dirty="0"/>
              <a:t> do </a:t>
            </a:r>
            <a:r>
              <a:rPr lang="de-DE" i="0" dirty="0" err="1"/>
              <a:t>eiusmod</a:t>
            </a:r>
            <a:r>
              <a:rPr lang="de-DE" i="0" dirty="0"/>
              <a:t> </a:t>
            </a:r>
            <a:r>
              <a:rPr lang="de-DE" i="0" dirty="0" err="1"/>
              <a:t>tempor</a:t>
            </a:r>
            <a:r>
              <a:rPr lang="de-DE" i="0" dirty="0"/>
              <a:t> </a:t>
            </a:r>
            <a:r>
              <a:rPr lang="de-DE" i="0" dirty="0" err="1"/>
              <a:t>incididunt</a:t>
            </a:r>
            <a:r>
              <a:rPr lang="de-DE" i="0" dirty="0"/>
              <a:t> </a:t>
            </a:r>
            <a:r>
              <a:rPr lang="de-DE" i="0" dirty="0" err="1"/>
              <a:t>ut</a:t>
            </a:r>
            <a:r>
              <a:rPr lang="de-DE" i="0" dirty="0"/>
              <a:t> </a:t>
            </a:r>
            <a:r>
              <a:rPr lang="de-DE" i="0" dirty="0" err="1"/>
              <a:t>labore</a:t>
            </a:r>
            <a:r>
              <a:rPr lang="de-DE" i="0" dirty="0"/>
              <a:t> et </a:t>
            </a:r>
            <a:r>
              <a:rPr lang="de-DE" i="0" dirty="0" err="1"/>
              <a:t>dolore</a:t>
            </a:r>
            <a:r>
              <a:rPr lang="de-DE" i="0" dirty="0"/>
              <a:t> magna </a:t>
            </a:r>
            <a:r>
              <a:rPr lang="de-DE" i="0" dirty="0" err="1"/>
              <a:t>aliqua</a:t>
            </a:r>
            <a:r>
              <a:rPr lang="de-DE" i="0" dirty="0"/>
              <a:t>. </a:t>
            </a:r>
            <a:r>
              <a:rPr lang="de-DE" i="0" dirty="0" err="1"/>
              <a:t>Ut</a:t>
            </a:r>
            <a:r>
              <a:rPr lang="de-DE" i="0" dirty="0"/>
              <a:t> </a:t>
            </a:r>
            <a:r>
              <a:rPr lang="de-DE" i="0" dirty="0" err="1"/>
              <a:t>enim</a:t>
            </a:r>
            <a:r>
              <a:rPr lang="de-DE" i="0" dirty="0"/>
              <a:t> ad minim </a:t>
            </a:r>
            <a:r>
              <a:rPr lang="de-DE" i="0" dirty="0" err="1"/>
              <a:t>veniam</a:t>
            </a:r>
            <a:r>
              <a:rPr lang="de-DE" i="0" dirty="0"/>
              <a:t>, </a:t>
            </a:r>
            <a:r>
              <a:rPr lang="de-DE" i="0" dirty="0" err="1"/>
              <a:t>quis</a:t>
            </a:r>
            <a:r>
              <a:rPr lang="de-DE" i="0" dirty="0"/>
              <a:t> </a:t>
            </a:r>
            <a:r>
              <a:rPr lang="de-DE" i="0" dirty="0" err="1"/>
              <a:t>nostrud</a:t>
            </a:r>
            <a:r>
              <a:rPr lang="de-DE" i="0" dirty="0"/>
              <a:t> </a:t>
            </a:r>
            <a:r>
              <a:rPr lang="de-DE" i="0" dirty="0" err="1"/>
              <a:t>exercitation</a:t>
            </a:r>
            <a:r>
              <a:rPr lang="de-DE" i="0" dirty="0"/>
              <a:t> </a:t>
            </a:r>
            <a:r>
              <a:rPr lang="de-DE" i="0" dirty="0" err="1"/>
              <a:t>ullamco</a:t>
            </a:r>
            <a:r>
              <a:rPr lang="de-DE" i="0" dirty="0"/>
              <a:t> </a:t>
            </a:r>
            <a:r>
              <a:rPr lang="de-DE" i="0" dirty="0" err="1"/>
              <a:t>laboris</a:t>
            </a:r>
            <a:r>
              <a:rPr lang="de-DE" i="0" dirty="0"/>
              <a:t> </a:t>
            </a:r>
            <a:r>
              <a:rPr lang="de-DE" i="0" dirty="0" err="1"/>
              <a:t>nisi</a:t>
            </a:r>
            <a:r>
              <a:rPr lang="de-DE" i="0" dirty="0"/>
              <a:t> </a:t>
            </a:r>
            <a:r>
              <a:rPr lang="de-DE" i="0" dirty="0" err="1"/>
              <a:t>ut</a:t>
            </a:r>
            <a:r>
              <a:rPr lang="de-DE" i="0" dirty="0"/>
              <a:t> </a:t>
            </a:r>
            <a:r>
              <a:rPr lang="de-DE" i="0" dirty="0" err="1"/>
              <a:t>aliquip</a:t>
            </a:r>
            <a:r>
              <a:rPr lang="de-DE" i="0" dirty="0"/>
              <a:t> ex </a:t>
            </a:r>
            <a:r>
              <a:rPr lang="de-DE" i="0" dirty="0" err="1"/>
              <a:t>ea</a:t>
            </a:r>
            <a:r>
              <a:rPr lang="de-DE" i="0" dirty="0"/>
              <a:t> commodo </a:t>
            </a:r>
            <a:r>
              <a:rPr lang="de-DE" i="0" dirty="0" err="1"/>
              <a:t>consequat</a:t>
            </a:r>
            <a:r>
              <a:rPr lang="de-DE" i="0" dirty="0"/>
              <a:t>. </a:t>
            </a:r>
          </a:p>
          <a:p>
            <a:pPr rtl="0"/>
            <a:endParaRPr lang="de-DE" i="0" dirty="0"/>
          </a:p>
          <a:p>
            <a:pPr rtl="0"/>
            <a:r>
              <a:rPr lang="de-DE" i="0" dirty="0"/>
              <a:t>Duis </a:t>
            </a:r>
            <a:r>
              <a:rPr lang="de-DE" i="0" dirty="0" err="1"/>
              <a:t>aute</a:t>
            </a:r>
            <a:r>
              <a:rPr lang="de-DE" i="0" dirty="0"/>
              <a:t> </a:t>
            </a:r>
            <a:r>
              <a:rPr lang="de-DE" i="0" dirty="0" err="1"/>
              <a:t>irure</a:t>
            </a:r>
            <a:r>
              <a:rPr lang="de-DE" i="0" dirty="0"/>
              <a:t> </a:t>
            </a:r>
            <a:r>
              <a:rPr lang="de-DE" i="0" dirty="0" err="1"/>
              <a:t>dolor</a:t>
            </a:r>
            <a:r>
              <a:rPr lang="de-DE" i="0" dirty="0"/>
              <a:t> in </a:t>
            </a:r>
            <a:r>
              <a:rPr lang="de-DE" i="0" dirty="0" err="1"/>
              <a:t>reprehenderit</a:t>
            </a:r>
            <a:r>
              <a:rPr lang="de-DE" i="0" dirty="0"/>
              <a:t> in </a:t>
            </a:r>
            <a:r>
              <a:rPr lang="de-DE" i="0" dirty="0" err="1"/>
              <a:t>voluptate</a:t>
            </a:r>
            <a:r>
              <a:rPr lang="de-DE" i="0" dirty="0"/>
              <a:t> </a:t>
            </a:r>
            <a:r>
              <a:rPr lang="de-DE" i="0" dirty="0" err="1"/>
              <a:t>velit</a:t>
            </a:r>
            <a:r>
              <a:rPr lang="de-DE" i="0" dirty="0"/>
              <a:t> esse </a:t>
            </a:r>
            <a:r>
              <a:rPr lang="de-DE" i="0" dirty="0" err="1"/>
              <a:t>cillum</a:t>
            </a:r>
            <a:r>
              <a:rPr lang="de-DE" i="0" dirty="0"/>
              <a:t> </a:t>
            </a:r>
            <a:r>
              <a:rPr lang="de-DE" i="0" dirty="0" err="1"/>
              <a:t>dolore</a:t>
            </a:r>
            <a:r>
              <a:rPr lang="de-DE" i="0" dirty="0"/>
              <a:t> </a:t>
            </a:r>
            <a:r>
              <a:rPr lang="de-DE" i="0" dirty="0" err="1"/>
              <a:t>eu</a:t>
            </a:r>
            <a:r>
              <a:rPr lang="de-DE" i="0" dirty="0"/>
              <a:t> </a:t>
            </a:r>
            <a:r>
              <a:rPr lang="de-DE" i="0" dirty="0" err="1"/>
              <a:t>fugiat</a:t>
            </a:r>
            <a:r>
              <a:rPr lang="de-DE" i="0" dirty="0"/>
              <a:t> </a:t>
            </a:r>
            <a:r>
              <a:rPr lang="de-DE" i="0" dirty="0" err="1"/>
              <a:t>nulla</a:t>
            </a:r>
            <a:r>
              <a:rPr lang="de-DE" i="0" dirty="0"/>
              <a:t> </a:t>
            </a:r>
            <a:r>
              <a:rPr lang="de-DE" i="0" dirty="0" err="1"/>
              <a:t>pariatur</a:t>
            </a:r>
            <a:r>
              <a:rPr lang="de-DE" i="0" dirty="0"/>
              <a:t>. </a:t>
            </a:r>
            <a:r>
              <a:rPr lang="de-DE" i="0" dirty="0" err="1"/>
              <a:t>Excepteur</a:t>
            </a:r>
            <a:r>
              <a:rPr lang="de-DE" i="0" dirty="0"/>
              <a:t> </a:t>
            </a:r>
            <a:r>
              <a:rPr lang="de-DE" i="0" dirty="0" err="1"/>
              <a:t>sint</a:t>
            </a:r>
            <a:r>
              <a:rPr lang="de-DE" i="0" dirty="0"/>
              <a:t> </a:t>
            </a:r>
            <a:r>
              <a:rPr lang="de-DE" i="0" dirty="0" err="1"/>
              <a:t>occaecat</a:t>
            </a:r>
            <a:r>
              <a:rPr lang="de-DE" i="0" dirty="0"/>
              <a:t> cupidatat non </a:t>
            </a:r>
            <a:r>
              <a:rPr lang="de-DE" i="0" dirty="0" err="1"/>
              <a:t>proident</a:t>
            </a:r>
            <a:r>
              <a:rPr lang="de-DE" i="0" dirty="0"/>
              <a:t>, </a:t>
            </a:r>
            <a:r>
              <a:rPr lang="de-DE" i="0" dirty="0" err="1"/>
              <a:t>sunt</a:t>
            </a:r>
            <a:r>
              <a:rPr lang="de-DE" i="0" dirty="0"/>
              <a:t> in culpa </a:t>
            </a:r>
            <a:r>
              <a:rPr lang="de-DE" i="0" dirty="0" err="1"/>
              <a:t>qui</a:t>
            </a:r>
            <a:r>
              <a:rPr lang="de-DE" i="0" dirty="0"/>
              <a:t> </a:t>
            </a:r>
            <a:r>
              <a:rPr lang="de-DE" i="0" dirty="0" err="1"/>
              <a:t>officia</a:t>
            </a:r>
            <a:r>
              <a:rPr lang="de-DE" i="0" dirty="0"/>
              <a:t> </a:t>
            </a:r>
            <a:r>
              <a:rPr lang="de-DE" i="0" dirty="0" err="1"/>
              <a:t>deserunt</a:t>
            </a:r>
            <a:r>
              <a:rPr lang="de-DE" i="0" dirty="0"/>
              <a:t> </a:t>
            </a:r>
            <a:r>
              <a:rPr lang="de-DE" i="0" dirty="0" err="1"/>
              <a:t>mollit</a:t>
            </a:r>
            <a:r>
              <a:rPr lang="de-DE" i="0" dirty="0"/>
              <a:t> </a:t>
            </a:r>
            <a:r>
              <a:rPr lang="de-DE" i="0" dirty="0" err="1"/>
              <a:t>anim</a:t>
            </a:r>
            <a:r>
              <a:rPr lang="de-DE" i="0" dirty="0"/>
              <a:t> </a:t>
            </a:r>
            <a:r>
              <a:rPr lang="de-DE" i="0" dirty="0" err="1"/>
              <a:t>id</a:t>
            </a:r>
            <a:r>
              <a:rPr lang="de-DE" i="0" dirty="0"/>
              <a:t> </a:t>
            </a:r>
            <a:r>
              <a:rPr lang="de-DE" i="0" dirty="0" err="1"/>
              <a:t>est</a:t>
            </a:r>
            <a:r>
              <a:rPr lang="de-DE" i="0" dirty="0"/>
              <a:t> </a:t>
            </a:r>
            <a:r>
              <a:rPr lang="de-DE" i="0" dirty="0" err="1"/>
              <a:t>laborum</a:t>
            </a:r>
            <a:r>
              <a:rPr lang="de-DE" i="0" dirty="0"/>
              <a:t>.</a:t>
            </a:r>
            <a:endParaRPr lang="de-DE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E1073D7C-9D15-4EED-8C8B-F7016F98D6CE}"/>
              </a:ext>
            </a:extLst>
          </p:cNvPr>
          <p:cNvSpPr txBox="1"/>
          <p:nvPr/>
        </p:nvSpPr>
        <p:spPr>
          <a:xfrm>
            <a:off x="707096" y="5783169"/>
            <a:ext cx="1388329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de-DE" sz="1200" i="0" dirty="0"/>
              <a:t>www.example.com</a:t>
            </a:r>
          </a:p>
        </p:txBody>
      </p:sp>
      <p:pic>
        <p:nvPicPr>
          <p:cNvPr id="71" name="Bild 70" descr="Dieses Bild zeigt einen Menschen. 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9156" y="4152497"/>
            <a:ext cx="814289" cy="814289"/>
          </a:xfrm>
          <a:prstGeom prst="ellipse">
            <a:avLst/>
          </a:prstGeom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5405320" y="5117528"/>
            <a:ext cx="74860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Ian	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6879360" y="5117528"/>
            <a:ext cx="812521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Flora	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2FCB3924-9B8A-42C3-8967-71424F7BEF3D}"/>
              </a:ext>
            </a:extLst>
          </p:cNvPr>
          <p:cNvSpPr txBox="1"/>
          <p:nvPr/>
        </p:nvSpPr>
        <p:spPr>
          <a:xfrm>
            <a:off x="8392770" y="5117528"/>
            <a:ext cx="88434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 err="1"/>
              <a:t>Allan</a:t>
            </a:r>
            <a:endParaRPr lang="de-DE" sz="12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92082CD-B83F-48FB-8070-8FA0500FF4B6}"/>
              </a:ext>
            </a:extLst>
          </p:cNvPr>
          <p:cNvSpPr txBox="1"/>
          <p:nvPr/>
        </p:nvSpPr>
        <p:spPr>
          <a:xfrm>
            <a:off x="9880274" y="5117528"/>
            <a:ext cx="102111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Victoria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288463" y="1925714"/>
            <a:ext cx="0" cy="24888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73380DA-31E8-4A4F-8316-F527A262B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834941" y="3030283"/>
            <a:ext cx="0" cy="150490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Bild 77" descr="Dieses Bild zeigt einen Menschen. ">
            <a:extLst>
              <a:ext uri="{FF2B5EF4-FFF2-40B4-BE49-F238E27FC236}">
                <a16:creationId xmlns:a16="http://schemas.microsoft.com/office/drawing/2014/main" id="{2577F7D1-192D-40B4-99E0-89844CC3E1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9361" y="4154911"/>
            <a:ext cx="818204" cy="818204"/>
          </a:xfrm>
          <a:prstGeom prst="ellipse">
            <a:avLst/>
          </a:prstGeom>
        </p:spPr>
      </p:pic>
      <p:pic>
        <p:nvPicPr>
          <p:cNvPr id="79" name="Bild 78" descr="Dieses Bild zeigt einen Menschen. ">
            <a:extLst>
              <a:ext uri="{FF2B5EF4-FFF2-40B4-BE49-F238E27FC236}">
                <a16:creationId xmlns:a16="http://schemas.microsoft.com/office/drawing/2014/main" id="{D2843F61-A10E-4A12-A192-7001FFCF4E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7796" y="4152497"/>
            <a:ext cx="814290" cy="81429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0390830" y="2272028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Bild 80" descr="Dieses Bild zeigt einen Menschen. ">
            <a:extLst>
              <a:ext uri="{FF2B5EF4-FFF2-40B4-BE49-F238E27FC236}">
                <a16:creationId xmlns:a16="http://schemas.microsoft.com/office/drawing/2014/main" id="{27224B11-0E50-4872-A2D1-98ABC3C8B47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3685" y="4152497"/>
            <a:ext cx="814290" cy="81429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sp>
        <p:nvSpPr>
          <p:cNvPr id="82" name="Textfeld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6673923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 err="1"/>
              <a:t>Berggren</a:t>
            </a:r>
            <a:endParaRPr lang="de-DE" sz="12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5124602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 err="1"/>
              <a:t>Hanssen</a:t>
            </a:r>
            <a:endParaRPr lang="de-DE" sz="12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9E1E9291-AD0F-43F4-8144-EB5D7B638F82}"/>
              </a:ext>
            </a:extLst>
          </p:cNvPr>
          <p:cNvSpPr txBox="1"/>
          <p:nvPr/>
        </p:nvSpPr>
        <p:spPr>
          <a:xfrm>
            <a:off x="8223243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 err="1"/>
              <a:t>Mattsson</a:t>
            </a:r>
            <a:endParaRPr lang="de-DE" sz="12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9A9AA184-8D4A-41A0-B201-C0804EF24B2C}"/>
              </a:ext>
            </a:extLst>
          </p:cNvPr>
          <p:cNvSpPr txBox="1"/>
          <p:nvPr/>
        </p:nvSpPr>
        <p:spPr>
          <a:xfrm>
            <a:off x="9779132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de-DE" sz="1200" dirty="0"/>
              <a:t>Lindqvist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94" name="Gruppieren 93" descr="Dieses Bild ist eine abstrakte Form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ihand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7" name="Freihand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98" name="Titel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Folie9</a:t>
            </a:r>
          </a:p>
        </p:txBody>
      </p:sp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627</Words>
  <Application>Microsoft Office PowerPoint</Application>
  <PresentationFormat>Breitbild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Office-Design</vt:lpstr>
      <vt:lpstr>Personal – Folie1</vt:lpstr>
      <vt:lpstr>Personal – Folie2</vt:lpstr>
      <vt:lpstr>Personal – Folie3</vt:lpstr>
      <vt:lpstr>Personal – Folie4</vt:lpstr>
      <vt:lpstr>Personal – Folie5</vt:lpstr>
      <vt:lpstr>Personal – Folie6</vt:lpstr>
      <vt:lpstr>Personal – Folie7</vt:lpstr>
      <vt:lpstr>Personal – Folie8</vt:lpstr>
      <vt:lpstr>Personal – Folie9</vt:lpstr>
      <vt:lpstr>Personal – Folie10</vt:lpstr>
      <vt:lpstr>Personal – Folie11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– Folie1</dc:title>
  <dc:creator>Adrian Schauer</dc:creator>
  <cp:lastModifiedBy>Adrian Schauer</cp:lastModifiedBy>
  <cp:revision>1</cp:revision>
  <dcterms:created xsi:type="dcterms:W3CDTF">2022-02-22T11:30:46Z</dcterms:created>
  <dcterms:modified xsi:type="dcterms:W3CDTF">2022-02-22T11:32:03Z</dcterms:modified>
</cp:coreProperties>
</file>