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8" r:id="rId3"/>
    <p:sldId id="269" r:id="rId4"/>
    <p:sldId id="258" r:id="rId5"/>
    <p:sldId id="260" r:id="rId6"/>
    <p:sldId id="270" r:id="rId7"/>
    <p:sldId id="271" r:id="rId8"/>
    <p:sldId id="272" r:id="rId9"/>
    <p:sldId id="273" r:id="rId10"/>
    <p:sldId id="266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E1"/>
    <a:srgbClr val="8335E5"/>
    <a:srgbClr val="7BEBD8"/>
    <a:srgbClr val="6B8D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0" autoAdjust="0"/>
  </p:normalViewPr>
  <p:slideViewPr>
    <p:cSldViewPr snapToGrid="0" showGuides="1">
      <p:cViewPr varScale="1">
        <p:scale>
          <a:sx n="103" d="100"/>
          <a:sy n="103" d="100"/>
        </p:scale>
        <p:origin x="72" y="-30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ACB7E-16B6-4936-8185-FAF195B7EA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DFCAA1F-5C14-419A-BA83-7B3330372E3A}">
      <dgm:prSet/>
      <dgm:spPr/>
      <dgm:t>
        <a:bodyPr/>
        <a:lstStyle/>
        <a:p>
          <a:r>
            <a:rPr lang="de-AT"/>
            <a:t>Vorstellung</a:t>
          </a:r>
        </a:p>
      </dgm:t>
    </dgm:pt>
    <dgm:pt modelId="{B8C448BE-8220-4906-BC33-CE536EA7165E}" type="parTrans" cxnId="{F5B13168-55B1-40FE-A085-EB8522585A6F}">
      <dgm:prSet/>
      <dgm:spPr/>
      <dgm:t>
        <a:bodyPr/>
        <a:lstStyle/>
        <a:p>
          <a:endParaRPr lang="en-GB"/>
        </a:p>
      </dgm:t>
    </dgm:pt>
    <dgm:pt modelId="{CB5EA313-A3E2-4180-97C4-0EDC5075B025}" type="sibTrans" cxnId="{F5B13168-55B1-40FE-A085-EB8522585A6F}">
      <dgm:prSet/>
      <dgm:spPr/>
      <dgm:t>
        <a:bodyPr/>
        <a:lstStyle/>
        <a:p>
          <a:endParaRPr lang="en-GB"/>
        </a:p>
      </dgm:t>
    </dgm:pt>
    <dgm:pt modelId="{8F12F38F-C531-4D67-B0C9-6F5744F19430}">
      <dgm:prSet/>
      <dgm:spPr/>
      <dgm:t>
        <a:bodyPr/>
        <a:lstStyle/>
        <a:p>
          <a:r>
            <a:rPr lang="de-AT"/>
            <a:t>Warum ShareList</a:t>
          </a:r>
        </a:p>
      </dgm:t>
    </dgm:pt>
    <dgm:pt modelId="{88750B26-8378-40D6-B63D-9DFCD084DC39}" type="parTrans" cxnId="{2378231A-CEE5-4C95-A9B5-53DAD04A570F}">
      <dgm:prSet/>
      <dgm:spPr/>
      <dgm:t>
        <a:bodyPr/>
        <a:lstStyle/>
        <a:p>
          <a:endParaRPr lang="en-GB"/>
        </a:p>
      </dgm:t>
    </dgm:pt>
    <dgm:pt modelId="{08641468-E217-4044-AA2E-C47EA6E158FE}" type="sibTrans" cxnId="{2378231A-CEE5-4C95-A9B5-53DAD04A570F}">
      <dgm:prSet/>
      <dgm:spPr/>
      <dgm:t>
        <a:bodyPr/>
        <a:lstStyle/>
        <a:p>
          <a:endParaRPr lang="en-GB"/>
        </a:p>
      </dgm:t>
    </dgm:pt>
    <dgm:pt modelId="{B13E7772-3E7A-4DCA-8CAC-8EB3DBE18D17}">
      <dgm:prSet/>
      <dgm:spPr/>
      <dgm:t>
        <a:bodyPr/>
        <a:lstStyle/>
        <a:p>
          <a:r>
            <a:rPr lang="de-AT"/>
            <a:t>Grundlegende Beschreibung</a:t>
          </a:r>
        </a:p>
      </dgm:t>
    </dgm:pt>
    <dgm:pt modelId="{9AD67D93-A51C-408D-A052-C13FC602465E}" type="parTrans" cxnId="{3B837324-CEDB-4B7D-A2FB-FB0CF0B893B4}">
      <dgm:prSet/>
      <dgm:spPr/>
      <dgm:t>
        <a:bodyPr/>
        <a:lstStyle/>
        <a:p>
          <a:endParaRPr lang="en-GB"/>
        </a:p>
      </dgm:t>
    </dgm:pt>
    <dgm:pt modelId="{43C0DDCD-761A-4602-9FB2-0232F1512727}" type="sibTrans" cxnId="{3B837324-CEDB-4B7D-A2FB-FB0CF0B893B4}">
      <dgm:prSet/>
      <dgm:spPr/>
      <dgm:t>
        <a:bodyPr/>
        <a:lstStyle/>
        <a:p>
          <a:endParaRPr lang="en-GB"/>
        </a:p>
      </dgm:t>
    </dgm:pt>
    <dgm:pt modelId="{86307E69-46E8-4F58-B860-5B7A7282062F}">
      <dgm:prSet/>
      <dgm:spPr/>
      <dgm:t>
        <a:bodyPr/>
        <a:lstStyle/>
        <a:p>
          <a:r>
            <a:rPr lang="de-AT"/>
            <a:t>Aufbau</a:t>
          </a:r>
        </a:p>
      </dgm:t>
    </dgm:pt>
    <dgm:pt modelId="{7AB079C7-0786-4FD2-92C9-47E0A6CDE23A}" type="parTrans" cxnId="{560D20C0-2F41-45F4-B35F-428EFAA79407}">
      <dgm:prSet/>
      <dgm:spPr/>
      <dgm:t>
        <a:bodyPr/>
        <a:lstStyle/>
        <a:p>
          <a:endParaRPr lang="en-GB"/>
        </a:p>
      </dgm:t>
    </dgm:pt>
    <dgm:pt modelId="{E7904B8C-3ABF-40F4-9C2A-1357707E7020}" type="sibTrans" cxnId="{560D20C0-2F41-45F4-B35F-428EFAA79407}">
      <dgm:prSet/>
      <dgm:spPr/>
      <dgm:t>
        <a:bodyPr/>
        <a:lstStyle/>
        <a:p>
          <a:endParaRPr lang="en-GB"/>
        </a:p>
      </dgm:t>
    </dgm:pt>
    <dgm:pt modelId="{4F51C330-7EF6-49F1-A391-074FAC8D0B5A}">
      <dgm:prSet/>
      <dgm:spPr/>
      <dgm:t>
        <a:bodyPr/>
        <a:lstStyle/>
        <a:p>
          <a:r>
            <a:rPr lang="de-AT"/>
            <a:t>Meilensteine</a:t>
          </a:r>
        </a:p>
      </dgm:t>
    </dgm:pt>
    <dgm:pt modelId="{7E432DAE-63B3-42F7-931F-CEB2CBE87160}" type="parTrans" cxnId="{21412E78-D82C-47F1-9523-9821DD0426CF}">
      <dgm:prSet/>
      <dgm:spPr/>
      <dgm:t>
        <a:bodyPr/>
        <a:lstStyle/>
        <a:p>
          <a:endParaRPr lang="en-GB"/>
        </a:p>
      </dgm:t>
    </dgm:pt>
    <dgm:pt modelId="{D58A2513-F5CC-40A0-9C62-9B77842BA1D0}" type="sibTrans" cxnId="{21412E78-D82C-47F1-9523-9821DD0426CF}">
      <dgm:prSet/>
      <dgm:spPr/>
      <dgm:t>
        <a:bodyPr/>
        <a:lstStyle/>
        <a:p>
          <a:endParaRPr lang="en-GB"/>
        </a:p>
      </dgm:t>
    </dgm:pt>
    <dgm:pt modelId="{3446D8B5-D7B5-44D1-B48F-D9832A778DF8}">
      <dgm:prSet/>
      <dgm:spPr/>
      <dgm:t>
        <a:bodyPr/>
        <a:lstStyle/>
        <a:p>
          <a:r>
            <a:rPr lang="de-AT"/>
            <a:t>Tools</a:t>
          </a:r>
        </a:p>
      </dgm:t>
    </dgm:pt>
    <dgm:pt modelId="{ED7CBE13-4E3C-409C-B280-3AABCAE63A86}" type="parTrans" cxnId="{0751E4AC-182A-4F55-B418-658D81ACB792}">
      <dgm:prSet/>
      <dgm:spPr/>
      <dgm:t>
        <a:bodyPr/>
        <a:lstStyle/>
        <a:p>
          <a:endParaRPr lang="en-GB"/>
        </a:p>
      </dgm:t>
    </dgm:pt>
    <dgm:pt modelId="{2E3F72CF-B1F9-4AD6-8006-3113180EE348}" type="sibTrans" cxnId="{0751E4AC-182A-4F55-B418-658D81ACB792}">
      <dgm:prSet/>
      <dgm:spPr/>
      <dgm:t>
        <a:bodyPr/>
        <a:lstStyle/>
        <a:p>
          <a:endParaRPr lang="en-GB"/>
        </a:p>
      </dgm:t>
    </dgm:pt>
    <dgm:pt modelId="{A3893974-EE92-4BF9-A15A-61CD2EA68E06}">
      <dgm:prSet/>
      <dgm:spPr/>
      <dgm:t>
        <a:bodyPr/>
        <a:lstStyle/>
        <a:p>
          <a:r>
            <a:rPr lang="de-AT"/>
            <a:t>Arbeitszeit/Laufzeit</a:t>
          </a:r>
        </a:p>
      </dgm:t>
    </dgm:pt>
    <dgm:pt modelId="{8889A632-ACA9-469F-9C55-48C7039D570A}" type="parTrans" cxnId="{7BFEE2A1-38B5-413F-B13C-72F5D8F5D506}">
      <dgm:prSet/>
      <dgm:spPr/>
      <dgm:t>
        <a:bodyPr/>
        <a:lstStyle/>
        <a:p>
          <a:endParaRPr lang="en-GB"/>
        </a:p>
      </dgm:t>
    </dgm:pt>
    <dgm:pt modelId="{68046C29-5E20-474D-BEF3-43999E14D1B0}" type="sibTrans" cxnId="{7BFEE2A1-38B5-413F-B13C-72F5D8F5D506}">
      <dgm:prSet/>
      <dgm:spPr/>
      <dgm:t>
        <a:bodyPr/>
        <a:lstStyle/>
        <a:p>
          <a:endParaRPr lang="en-GB"/>
        </a:p>
      </dgm:t>
    </dgm:pt>
    <dgm:pt modelId="{5D4D079D-5E03-475E-AE30-B37D2362349A}" type="pres">
      <dgm:prSet presAssocID="{E13ACB7E-16B6-4936-8185-FAF195B7EA66}" presName="linear" presStyleCnt="0">
        <dgm:presLayoutVars>
          <dgm:animLvl val="lvl"/>
          <dgm:resizeHandles val="exact"/>
        </dgm:presLayoutVars>
      </dgm:prSet>
      <dgm:spPr/>
    </dgm:pt>
    <dgm:pt modelId="{950B1BDA-2039-43B6-B02C-A3536CF583FC}" type="pres">
      <dgm:prSet presAssocID="{2DFCAA1F-5C14-419A-BA83-7B3330372E3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D674EAA-53CE-457E-954B-8CD6565458F9}" type="pres">
      <dgm:prSet presAssocID="{CB5EA313-A3E2-4180-97C4-0EDC5075B025}" presName="spacer" presStyleCnt="0"/>
      <dgm:spPr/>
    </dgm:pt>
    <dgm:pt modelId="{D4B9EF86-B039-425C-8766-EF851F8F3CD1}" type="pres">
      <dgm:prSet presAssocID="{8F12F38F-C531-4D67-B0C9-6F5744F1943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A451FB8-135C-49B1-8FF1-239EA7587984}" type="pres">
      <dgm:prSet presAssocID="{08641468-E217-4044-AA2E-C47EA6E158FE}" presName="spacer" presStyleCnt="0"/>
      <dgm:spPr/>
    </dgm:pt>
    <dgm:pt modelId="{5358CDEF-0A83-4011-9AE6-D42753A314A8}" type="pres">
      <dgm:prSet presAssocID="{B13E7772-3E7A-4DCA-8CAC-8EB3DBE18D1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CD8B150-A6DD-4705-8683-2ACBC82A707A}" type="pres">
      <dgm:prSet presAssocID="{43C0DDCD-761A-4602-9FB2-0232F1512727}" presName="spacer" presStyleCnt="0"/>
      <dgm:spPr/>
    </dgm:pt>
    <dgm:pt modelId="{D210062D-7D70-4C28-8163-B51C0D67B092}" type="pres">
      <dgm:prSet presAssocID="{86307E69-46E8-4F58-B860-5B7A7282062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0EA2584-9577-4579-810D-8A25D9FF4F07}" type="pres">
      <dgm:prSet presAssocID="{E7904B8C-3ABF-40F4-9C2A-1357707E7020}" presName="spacer" presStyleCnt="0"/>
      <dgm:spPr/>
    </dgm:pt>
    <dgm:pt modelId="{15E3A26A-0427-4B00-B527-193C5614A8A6}" type="pres">
      <dgm:prSet presAssocID="{4F51C330-7EF6-49F1-A391-074FAC8D0B5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D4D306C-EA73-4C00-A0FA-A8E002CFA549}" type="pres">
      <dgm:prSet presAssocID="{D58A2513-F5CC-40A0-9C62-9B77842BA1D0}" presName="spacer" presStyleCnt="0"/>
      <dgm:spPr/>
    </dgm:pt>
    <dgm:pt modelId="{5CE23D2D-41F9-46AC-99CB-67B4C3CB9F63}" type="pres">
      <dgm:prSet presAssocID="{3446D8B5-D7B5-44D1-B48F-D9832A778DF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9BF34F4-8EE9-46D3-BB2B-F9B8A8C5F098}" type="pres">
      <dgm:prSet presAssocID="{2E3F72CF-B1F9-4AD6-8006-3113180EE348}" presName="spacer" presStyleCnt="0"/>
      <dgm:spPr/>
    </dgm:pt>
    <dgm:pt modelId="{82160C80-38A5-4323-85C8-426B0DB9FA8D}" type="pres">
      <dgm:prSet presAssocID="{A3893974-EE92-4BF9-A15A-61CD2EA68E0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DDEA20A-6921-4FEC-BB9D-5E15C1D0F74E}" type="presOf" srcId="{A3893974-EE92-4BF9-A15A-61CD2EA68E06}" destId="{82160C80-38A5-4323-85C8-426B0DB9FA8D}" srcOrd="0" destOrd="0" presId="urn:microsoft.com/office/officeart/2005/8/layout/vList2"/>
    <dgm:cxn modelId="{BD60420E-01DB-4087-A214-AC08660E9E8B}" type="presOf" srcId="{E13ACB7E-16B6-4936-8185-FAF195B7EA66}" destId="{5D4D079D-5E03-475E-AE30-B37D2362349A}" srcOrd="0" destOrd="0" presId="urn:microsoft.com/office/officeart/2005/8/layout/vList2"/>
    <dgm:cxn modelId="{2378231A-CEE5-4C95-A9B5-53DAD04A570F}" srcId="{E13ACB7E-16B6-4936-8185-FAF195B7EA66}" destId="{8F12F38F-C531-4D67-B0C9-6F5744F19430}" srcOrd="1" destOrd="0" parTransId="{88750B26-8378-40D6-B63D-9DFCD084DC39}" sibTransId="{08641468-E217-4044-AA2E-C47EA6E158FE}"/>
    <dgm:cxn modelId="{3B837324-CEDB-4B7D-A2FB-FB0CF0B893B4}" srcId="{E13ACB7E-16B6-4936-8185-FAF195B7EA66}" destId="{B13E7772-3E7A-4DCA-8CAC-8EB3DBE18D17}" srcOrd="2" destOrd="0" parTransId="{9AD67D93-A51C-408D-A052-C13FC602465E}" sibTransId="{43C0DDCD-761A-4602-9FB2-0232F1512727}"/>
    <dgm:cxn modelId="{F5B13168-55B1-40FE-A085-EB8522585A6F}" srcId="{E13ACB7E-16B6-4936-8185-FAF195B7EA66}" destId="{2DFCAA1F-5C14-419A-BA83-7B3330372E3A}" srcOrd="0" destOrd="0" parTransId="{B8C448BE-8220-4906-BC33-CE536EA7165E}" sibTransId="{CB5EA313-A3E2-4180-97C4-0EDC5075B025}"/>
    <dgm:cxn modelId="{C7A4404C-AA39-40F9-A7A3-83CC9AFA91A8}" type="presOf" srcId="{4F51C330-7EF6-49F1-A391-074FAC8D0B5A}" destId="{15E3A26A-0427-4B00-B527-193C5614A8A6}" srcOrd="0" destOrd="0" presId="urn:microsoft.com/office/officeart/2005/8/layout/vList2"/>
    <dgm:cxn modelId="{D42E7957-6E2C-46F4-AD29-6AFAC6405231}" type="presOf" srcId="{86307E69-46E8-4F58-B860-5B7A7282062F}" destId="{D210062D-7D70-4C28-8163-B51C0D67B092}" srcOrd="0" destOrd="0" presId="urn:microsoft.com/office/officeart/2005/8/layout/vList2"/>
    <dgm:cxn modelId="{21412E78-D82C-47F1-9523-9821DD0426CF}" srcId="{E13ACB7E-16B6-4936-8185-FAF195B7EA66}" destId="{4F51C330-7EF6-49F1-A391-074FAC8D0B5A}" srcOrd="4" destOrd="0" parTransId="{7E432DAE-63B3-42F7-931F-CEB2CBE87160}" sibTransId="{D58A2513-F5CC-40A0-9C62-9B77842BA1D0}"/>
    <dgm:cxn modelId="{CC2E7558-FC9C-426E-8047-3768AAC86CA1}" type="presOf" srcId="{2DFCAA1F-5C14-419A-BA83-7B3330372E3A}" destId="{950B1BDA-2039-43B6-B02C-A3536CF583FC}" srcOrd="0" destOrd="0" presId="urn:microsoft.com/office/officeart/2005/8/layout/vList2"/>
    <dgm:cxn modelId="{0546C388-90C1-4067-AFD2-3D4BAE1FC736}" type="presOf" srcId="{3446D8B5-D7B5-44D1-B48F-D9832A778DF8}" destId="{5CE23D2D-41F9-46AC-99CB-67B4C3CB9F63}" srcOrd="0" destOrd="0" presId="urn:microsoft.com/office/officeart/2005/8/layout/vList2"/>
    <dgm:cxn modelId="{7BFEE2A1-38B5-413F-B13C-72F5D8F5D506}" srcId="{E13ACB7E-16B6-4936-8185-FAF195B7EA66}" destId="{A3893974-EE92-4BF9-A15A-61CD2EA68E06}" srcOrd="6" destOrd="0" parTransId="{8889A632-ACA9-469F-9C55-48C7039D570A}" sibTransId="{68046C29-5E20-474D-BEF3-43999E14D1B0}"/>
    <dgm:cxn modelId="{0751E4AC-182A-4F55-B418-658D81ACB792}" srcId="{E13ACB7E-16B6-4936-8185-FAF195B7EA66}" destId="{3446D8B5-D7B5-44D1-B48F-D9832A778DF8}" srcOrd="5" destOrd="0" parTransId="{ED7CBE13-4E3C-409C-B280-3AABCAE63A86}" sibTransId="{2E3F72CF-B1F9-4AD6-8006-3113180EE348}"/>
    <dgm:cxn modelId="{6847D7B7-1558-42FF-B29A-D217C2EF67B8}" type="presOf" srcId="{8F12F38F-C531-4D67-B0C9-6F5744F19430}" destId="{D4B9EF86-B039-425C-8766-EF851F8F3CD1}" srcOrd="0" destOrd="0" presId="urn:microsoft.com/office/officeart/2005/8/layout/vList2"/>
    <dgm:cxn modelId="{560D20C0-2F41-45F4-B35F-428EFAA79407}" srcId="{E13ACB7E-16B6-4936-8185-FAF195B7EA66}" destId="{86307E69-46E8-4F58-B860-5B7A7282062F}" srcOrd="3" destOrd="0" parTransId="{7AB079C7-0786-4FD2-92C9-47E0A6CDE23A}" sibTransId="{E7904B8C-3ABF-40F4-9C2A-1357707E7020}"/>
    <dgm:cxn modelId="{C02798E0-32A5-4198-ADAD-E05CFFB0F6D4}" type="presOf" srcId="{B13E7772-3E7A-4DCA-8CAC-8EB3DBE18D17}" destId="{5358CDEF-0A83-4011-9AE6-D42753A314A8}" srcOrd="0" destOrd="0" presId="urn:microsoft.com/office/officeart/2005/8/layout/vList2"/>
    <dgm:cxn modelId="{3DBEDBAD-8011-4163-8B58-8218CF8AC67B}" type="presParOf" srcId="{5D4D079D-5E03-475E-AE30-B37D2362349A}" destId="{950B1BDA-2039-43B6-B02C-A3536CF583FC}" srcOrd="0" destOrd="0" presId="urn:microsoft.com/office/officeart/2005/8/layout/vList2"/>
    <dgm:cxn modelId="{B17EF128-3D2C-4D85-A0CC-1C4C1BEE3842}" type="presParOf" srcId="{5D4D079D-5E03-475E-AE30-B37D2362349A}" destId="{AD674EAA-53CE-457E-954B-8CD6565458F9}" srcOrd="1" destOrd="0" presId="urn:microsoft.com/office/officeart/2005/8/layout/vList2"/>
    <dgm:cxn modelId="{15E2EE17-F0C5-4175-B08F-F0C139672EDA}" type="presParOf" srcId="{5D4D079D-5E03-475E-AE30-B37D2362349A}" destId="{D4B9EF86-B039-425C-8766-EF851F8F3CD1}" srcOrd="2" destOrd="0" presId="urn:microsoft.com/office/officeart/2005/8/layout/vList2"/>
    <dgm:cxn modelId="{9DC8D6B4-2CE1-4796-93D5-38D2F25559F8}" type="presParOf" srcId="{5D4D079D-5E03-475E-AE30-B37D2362349A}" destId="{6A451FB8-135C-49B1-8FF1-239EA7587984}" srcOrd="3" destOrd="0" presId="urn:microsoft.com/office/officeart/2005/8/layout/vList2"/>
    <dgm:cxn modelId="{0836F405-D028-4C11-8E74-9301D5CBB6DA}" type="presParOf" srcId="{5D4D079D-5E03-475E-AE30-B37D2362349A}" destId="{5358CDEF-0A83-4011-9AE6-D42753A314A8}" srcOrd="4" destOrd="0" presId="urn:microsoft.com/office/officeart/2005/8/layout/vList2"/>
    <dgm:cxn modelId="{D97ED5A8-1909-49B6-8306-9AED98F407B0}" type="presParOf" srcId="{5D4D079D-5E03-475E-AE30-B37D2362349A}" destId="{BCD8B150-A6DD-4705-8683-2ACBC82A707A}" srcOrd="5" destOrd="0" presId="urn:microsoft.com/office/officeart/2005/8/layout/vList2"/>
    <dgm:cxn modelId="{D3090643-7ED7-417D-9009-97EB694AC066}" type="presParOf" srcId="{5D4D079D-5E03-475E-AE30-B37D2362349A}" destId="{D210062D-7D70-4C28-8163-B51C0D67B092}" srcOrd="6" destOrd="0" presId="urn:microsoft.com/office/officeart/2005/8/layout/vList2"/>
    <dgm:cxn modelId="{2FAE5ACB-47A0-41CC-B3E9-510EB2DD0BDC}" type="presParOf" srcId="{5D4D079D-5E03-475E-AE30-B37D2362349A}" destId="{10EA2584-9577-4579-810D-8A25D9FF4F07}" srcOrd="7" destOrd="0" presId="urn:microsoft.com/office/officeart/2005/8/layout/vList2"/>
    <dgm:cxn modelId="{D68E2FD2-CACB-424F-B904-35F72CAB162D}" type="presParOf" srcId="{5D4D079D-5E03-475E-AE30-B37D2362349A}" destId="{15E3A26A-0427-4B00-B527-193C5614A8A6}" srcOrd="8" destOrd="0" presId="urn:microsoft.com/office/officeart/2005/8/layout/vList2"/>
    <dgm:cxn modelId="{6B713A5B-EC49-4C46-81C1-E1503FC752E1}" type="presParOf" srcId="{5D4D079D-5E03-475E-AE30-B37D2362349A}" destId="{4D4D306C-EA73-4C00-A0FA-A8E002CFA549}" srcOrd="9" destOrd="0" presId="urn:microsoft.com/office/officeart/2005/8/layout/vList2"/>
    <dgm:cxn modelId="{09934906-08C1-47E6-A8ED-31E07EF93D45}" type="presParOf" srcId="{5D4D079D-5E03-475E-AE30-B37D2362349A}" destId="{5CE23D2D-41F9-46AC-99CB-67B4C3CB9F63}" srcOrd="10" destOrd="0" presId="urn:microsoft.com/office/officeart/2005/8/layout/vList2"/>
    <dgm:cxn modelId="{598468C2-6957-45E2-8BD2-A4A37AF63067}" type="presParOf" srcId="{5D4D079D-5E03-475E-AE30-B37D2362349A}" destId="{99BF34F4-8EE9-46D3-BB2B-F9B8A8C5F098}" srcOrd="11" destOrd="0" presId="urn:microsoft.com/office/officeart/2005/8/layout/vList2"/>
    <dgm:cxn modelId="{499C8840-5116-4F6F-A539-1B4547124291}" type="presParOf" srcId="{5D4D079D-5E03-475E-AE30-B37D2362349A}" destId="{82160C80-38A5-4323-85C8-426B0DB9FA8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04D9D9-0C62-4A2B-9780-A08268298DF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1144C6B-6D68-441C-BE08-8439D3108989}">
      <dgm:prSet phldrT="[Text]"/>
      <dgm:spPr/>
      <dgm:t>
        <a:bodyPr/>
        <a:lstStyle/>
        <a:p>
          <a:r>
            <a:rPr lang="de-AT" b="1" noProof="0" dirty="0"/>
            <a:t>Adrian Schauer</a:t>
          </a:r>
          <a:br>
            <a:rPr lang="de-AT" noProof="0" dirty="0"/>
          </a:br>
          <a:r>
            <a:rPr lang="de-AT" noProof="0" dirty="0"/>
            <a:t>Projektleitung</a:t>
          </a:r>
          <a:br>
            <a:rPr lang="de-AT" noProof="0" dirty="0"/>
          </a:br>
          <a:r>
            <a:rPr lang="de-AT" noProof="0" dirty="0" err="1"/>
            <a:t>Fullstack</a:t>
          </a:r>
          <a:endParaRPr lang="de-AT" noProof="0" dirty="0"/>
        </a:p>
      </dgm:t>
    </dgm:pt>
    <dgm:pt modelId="{D2D1DF18-4094-445F-A962-3F6F7B89A383}" type="parTrans" cxnId="{D4839B66-7F07-4FA4-9149-678E18364D62}">
      <dgm:prSet/>
      <dgm:spPr/>
      <dgm:t>
        <a:bodyPr/>
        <a:lstStyle/>
        <a:p>
          <a:endParaRPr lang="de-AT" noProof="0" dirty="0"/>
        </a:p>
      </dgm:t>
    </dgm:pt>
    <dgm:pt modelId="{D830377F-2947-44F5-9C06-D29B8D23E8F8}" type="sibTrans" cxnId="{D4839B66-7F07-4FA4-9149-678E18364D62}">
      <dgm:prSet/>
      <dgm:spPr/>
      <dgm:t>
        <a:bodyPr/>
        <a:lstStyle/>
        <a:p>
          <a:endParaRPr lang="de-AT" noProof="0" dirty="0"/>
        </a:p>
      </dgm:t>
    </dgm:pt>
    <dgm:pt modelId="{E208AEE1-8389-4318-BC4D-05A0187964C7}">
      <dgm:prSet phldrT="[Text]"/>
      <dgm:spPr/>
      <dgm:t>
        <a:bodyPr/>
        <a:lstStyle/>
        <a:p>
          <a:r>
            <a:rPr lang="de-AT" b="1" noProof="0" dirty="0"/>
            <a:t>Luka Grgic</a:t>
          </a:r>
          <a:br>
            <a:rPr lang="de-AT" noProof="0" dirty="0"/>
          </a:br>
          <a:r>
            <a:rPr lang="de-AT" noProof="0" dirty="0"/>
            <a:t>Frontend</a:t>
          </a:r>
        </a:p>
      </dgm:t>
    </dgm:pt>
    <dgm:pt modelId="{13B2B38E-631A-4E3D-B046-5E706738683D}" type="parTrans" cxnId="{3CE33A46-FBDA-40FC-A72B-541A657527DB}">
      <dgm:prSet/>
      <dgm:spPr/>
      <dgm:t>
        <a:bodyPr/>
        <a:lstStyle/>
        <a:p>
          <a:endParaRPr lang="de-AT" noProof="0" dirty="0"/>
        </a:p>
      </dgm:t>
    </dgm:pt>
    <dgm:pt modelId="{3A777837-9AAC-468F-87CF-B5A94CCCB0AE}" type="sibTrans" cxnId="{3CE33A46-FBDA-40FC-A72B-541A657527DB}">
      <dgm:prSet/>
      <dgm:spPr/>
      <dgm:t>
        <a:bodyPr/>
        <a:lstStyle/>
        <a:p>
          <a:endParaRPr lang="de-AT" noProof="0" dirty="0"/>
        </a:p>
      </dgm:t>
    </dgm:pt>
    <dgm:pt modelId="{3A3CCAE2-94AA-4A63-B833-0399029312E0}">
      <dgm:prSet phldrT="[Text]"/>
      <dgm:spPr/>
      <dgm:t>
        <a:bodyPr/>
        <a:lstStyle/>
        <a:p>
          <a:r>
            <a:rPr lang="de-AT" b="1" noProof="0" dirty="0"/>
            <a:t>Fabian Lasser</a:t>
          </a:r>
          <a:br>
            <a:rPr lang="de-AT" noProof="0" dirty="0"/>
          </a:br>
          <a:r>
            <a:rPr lang="de-AT" noProof="0" dirty="0"/>
            <a:t>Frontend</a:t>
          </a:r>
        </a:p>
      </dgm:t>
    </dgm:pt>
    <dgm:pt modelId="{38841478-BB49-4633-A925-8E77008D1DCD}" type="sibTrans" cxnId="{C91FE285-D4F9-478A-BF67-C80365EB26F7}">
      <dgm:prSet/>
      <dgm:spPr/>
      <dgm:t>
        <a:bodyPr/>
        <a:lstStyle/>
        <a:p>
          <a:endParaRPr lang="de-AT" noProof="0" dirty="0"/>
        </a:p>
      </dgm:t>
    </dgm:pt>
    <dgm:pt modelId="{D91BE77F-8C57-4CAF-B4DA-AD7A1630EDB6}" type="parTrans" cxnId="{C91FE285-D4F9-478A-BF67-C80365EB26F7}">
      <dgm:prSet/>
      <dgm:spPr/>
      <dgm:t>
        <a:bodyPr/>
        <a:lstStyle/>
        <a:p>
          <a:endParaRPr lang="de-AT" noProof="0" dirty="0"/>
        </a:p>
      </dgm:t>
    </dgm:pt>
    <dgm:pt modelId="{1C23EF70-8442-4784-B052-B33FCA84A96A}">
      <dgm:prSet phldrT="[Text]"/>
      <dgm:spPr/>
      <dgm:t>
        <a:bodyPr/>
        <a:lstStyle/>
        <a:p>
          <a:r>
            <a:rPr lang="de-AT" b="1" noProof="0" dirty="0" err="1"/>
            <a:t>Mirac</a:t>
          </a:r>
          <a:r>
            <a:rPr lang="de-AT" b="1" noProof="0" dirty="0"/>
            <a:t> </a:t>
          </a:r>
          <a:r>
            <a:rPr lang="de-AT" b="1" noProof="0" dirty="0" err="1"/>
            <a:t>Fidanci</a:t>
          </a:r>
          <a:br>
            <a:rPr lang="de-AT" b="1" noProof="0" dirty="0"/>
          </a:br>
          <a:r>
            <a:rPr lang="de-AT" noProof="0" dirty="0" err="1"/>
            <a:t>Fullstack</a:t>
          </a:r>
          <a:endParaRPr lang="de-AT" noProof="0" dirty="0"/>
        </a:p>
      </dgm:t>
    </dgm:pt>
    <dgm:pt modelId="{2A2AA9EC-2F6A-418A-8574-A99D3B1D1948}" type="sibTrans" cxnId="{ACEDE687-737D-4022-9672-230C0F24E2CB}">
      <dgm:prSet/>
      <dgm:spPr/>
      <dgm:t>
        <a:bodyPr/>
        <a:lstStyle/>
        <a:p>
          <a:endParaRPr lang="de-AT" noProof="0" dirty="0"/>
        </a:p>
      </dgm:t>
    </dgm:pt>
    <dgm:pt modelId="{12CF3505-B8E4-4658-80EE-41E57EE55607}" type="parTrans" cxnId="{ACEDE687-737D-4022-9672-230C0F24E2CB}">
      <dgm:prSet/>
      <dgm:spPr/>
      <dgm:t>
        <a:bodyPr/>
        <a:lstStyle/>
        <a:p>
          <a:endParaRPr lang="de-AT" noProof="0" dirty="0"/>
        </a:p>
      </dgm:t>
    </dgm:pt>
    <dgm:pt modelId="{98E27F90-CFE1-434F-8071-2138639238D1}">
      <dgm:prSet phldrT="[Text]"/>
      <dgm:spPr/>
      <dgm:t>
        <a:bodyPr/>
        <a:lstStyle/>
        <a:p>
          <a:r>
            <a:rPr lang="de-AT" b="1" noProof="0" dirty="0"/>
            <a:t>Raymond </a:t>
          </a:r>
          <a:r>
            <a:rPr lang="de-AT" b="1" noProof="0" dirty="0" err="1"/>
            <a:t>Ermler</a:t>
          </a:r>
          <a:br>
            <a:rPr lang="de-AT" noProof="0" dirty="0"/>
          </a:br>
          <a:r>
            <a:rPr lang="de-AT" noProof="0" dirty="0" err="1"/>
            <a:t>Fullstack</a:t>
          </a:r>
          <a:endParaRPr lang="de-AT" noProof="0" dirty="0"/>
        </a:p>
      </dgm:t>
    </dgm:pt>
    <dgm:pt modelId="{9EFA6FC2-1671-4B1C-BEA6-A405805B3F92}" type="parTrans" cxnId="{08A4388B-5B67-442D-805B-109E2C035D09}">
      <dgm:prSet/>
      <dgm:spPr/>
      <dgm:t>
        <a:bodyPr/>
        <a:lstStyle/>
        <a:p>
          <a:endParaRPr lang="de-AT" noProof="0" dirty="0"/>
        </a:p>
      </dgm:t>
    </dgm:pt>
    <dgm:pt modelId="{2ABD000B-1EDA-468D-9BC9-0F2A655CF411}" type="sibTrans" cxnId="{08A4388B-5B67-442D-805B-109E2C035D09}">
      <dgm:prSet/>
      <dgm:spPr/>
      <dgm:t>
        <a:bodyPr/>
        <a:lstStyle/>
        <a:p>
          <a:endParaRPr lang="de-AT" noProof="0" dirty="0"/>
        </a:p>
      </dgm:t>
    </dgm:pt>
    <dgm:pt modelId="{7BE43E1D-9FB6-4487-9246-61F73D2F9B42}">
      <dgm:prSet phldrT="[Text]"/>
      <dgm:spPr/>
      <dgm:t>
        <a:bodyPr/>
        <a:lstStyle/>
        <a:p>
          <a:r>
            <a:rPr lang="de-AT" b="1" noProof="0" dirty="0"/>
            <a:t>Robert Kofler</a:t>
          </a:r>
          <a:br>
            <a:rPr lang="de-AT" noProof="0" dirty="0"/>
          </a:br>
          <a:r>
            <a:rPr lang="de-AT" noProof="0" dirty="0"/>
            <a:t>Auftraggeber</a:t>
          </a:r>
        </a:p>
      </dgm:t>
    </dgm:pt>
    <dgm:pt modelId="{44EBDE1B-CBFB-4A44-973D-57C27A412252}" type="parTrans" cxnId="{E5C597D3-ACC5-44F0-AE19-7A47B44B508C}">
      <dgm:prSet/>
      <dgm:spPr/>
      <dgm:t>
        <a:bodyPr/>
        <a:lstStyle/>
        <a:p>
          <a:endParaRPr lang="en-GB"/>
        </a:p>
      </dgm:t>
    </dgm:pt>
    <dgm:pt modelId="{109D2BA0-D655-41FE-A970-41185C486485}" type="sibTrans" cxnId="{E5C597D3-ACC5-44F0-AE19-7A47B44B508C}">
      <dgm:prSet/>
      <dgm:spPr/>
      <dgm:t>
        <a:bodyPr/>
        <a:lstStyle/>
        <a:p>
          <a:endParaRPr lang="en-GB"/>
        </a:p>
      </dgm:t>
    </dgm:pt>
    <dgm:pt modelId="{F2A303CA-B90D-49F4-B242-1E149BC0FD6B}">
      <dgm:prSet phldrT="[Text]"/>
      <dgm:spPr/>
      <dgm:t>
        <a:bodyPr/>
        <a:lstStyle/>
        <a:p>
          <a:r>
            <a:rPr lang="de-AT" b="1" noProof="0" dirty="0"/>
            <a:t>Peter </a:t>
          </a:r>
          <a:r>
            <a:rPr lang="de-AT" b="1" noProof="0" dirty="0" err="1"/>
            <a:t>Bierbamer</a:t>
          </a:r>
          <a:br>
            <a:rPr lang="de-AT" noProof="0" dirty="0"/>
          </a:br>
          <a:r>
            <a:rPr lang="de-AT" noProof="0" dirty="0"/>
            <a:t>Betreuender Lehrer</a:t>
          </a:r>
        </a:p>
      </dgm:t>
    </dgm:pt>
    <dgm:pt modelId="{922A5663-FB55-43F0-874A-855BBB676822}" type="parTrans" cxnId="{F84EDAE3-6B78-47A8-A81A-555004103B23}">
      <dgm:prSet/>
      <dgm:spPr/>
      <dgm:t>
        <a:bodyPr/>
        <a:lstStyle/>
        <a:p>
          <a:endParaRPr lang="en-GB"/>
        </a:p>
      </dgm:t>
    </dgm:pt>
    <dgm:pt modelId="{BC16C91C-A73C-42E3-8843-3B191CBB4864}" type="sibTrans" cxnId="{F84EDAE3-6B78-47A8-A81A-555004103B23}">
      <dgm:prSet/>
      <dgm:spPr/>
      <dgm:t>
        <a:bodyPr/>
        <a:lstStyle/>
        <a:p>
          <a:endParaRPr lang="en-GB"/>
        </a:p>
      </dgm:t>
    </dgm:pt>
    <dgm:pt modelId="{8DB865A3-D9BE-4912-AC19-7860CFB5E4C7}" type="pres">
      <dgm:prSet presAssocID="{1704D9D9-0C62-4A2B-9780-A08268298DF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7859C3-ACBD-4909-A8ED-E00C8FEFC097}" type="pres">
      <dgm:prSet presAssocID="{7BE43E1D-9FB6-4487-9246-61F73D2F9B42}" presName="hierRoot1" presStyleCnt="0">
        <dgm:presLayoutVars>
          <dgm:hierBranch val="init"/>
        </dgm:presLayoutVars>
      </dgm:prSet>
      <dgm:spPr/>
    </dgm:pt>
    <dgm:pt modelId="{C71A27E7-A063-4169-AAA2-577A1BCA734E}" type="pres">
      <dgm:prSet presAssocID="{7BE43E1D-9FB6-4487-9246-61F73D2F9B42}" presName="rootComposite1" presStyleCnt="0"/>
      <dgm:spPr/>
    </dgm:pt>
    <dgm:pt modelId="{DBC8998A-6D60-4BD5-8FEF-EBAC08A3F760}" type="pres">
      <dgm:prSet presAssocID="{7BE43E1D-9FB6-4487-9246-61F73D2F9B42}" presName="rootText1" presStyleLbl="alignAcc1" presStyleIdx="0" presStyleCnt="0" custLinFactNeighborX="-394" custLinFactNeighborY="-90279">
        <dgm:presLayoutVars>
          <dgm:chPref val="3"/>
        </dgm:presLayoutVars>
      </dgm:prSet>
      <dgm:spPr/>
    </dgm:pt>
    <dgm:pt modelId="{F183981F-FB2C-4696-B99E-D1987DFABD5C}" type="pres">
      <dgm:prSet presAssocID="{7BE43E1D-9FB6-4487-9246-61F73D2F9B42}" presName="topArc1" presStyleLbl="parChTrans1D1" presStyleIdx="0" presStyleCnt="14"/>
      <dgm:spPr/>
    </dgm:pt>
    <dgm:pt modelId="{0478A58A-C3F0-42D2-B0EC-38C4B5639FAA}" type="pres">
      <dgm:prSet presAssocID="{7BE43E1D-9FB6-4487-9246-61F73D2F9B42}" presName="bottomArc1" presStyleLbl="parChTrans1D1" presStyleIdx="1" presStyleCnt="14"/>
      <dgm:spPr/>
    </dgm:pt>
    <dgm:pt modelId="{3775FEA0-F6E9-4925-9936-F00DC2060BDB}" type="pres">
      <dgm:prSet presAssocID="{7BE43E1D-9FB6-4487-9246-61F73D2F9B42}" presName="topConnNode1" presStyleLbl="node1" presStyleIdx="0" presStyleCnt="0"/>
      <dgm:spPr/>
    </dgm:pt>
    <dgm:pt modelId="{40ED29A5-C772-4045-A67D-EA70C149E8F1}" type="pres">
      <dgm:prSet presAssocID="{7BE43E1D-9FB6-4487-9246-61F73D2F9B42}" presName="hierChild2" presStyleCnt="0"/>
      <dgm:spPr/>
    </dgm:pt>
    <dgm:pt modelId="{FA2B3484-FBD1-4577-8585-84B4186E0081}" type="pres">
      <dgm:prSet presAssocID="{7BE43E1D-9FB6-4487-9246-61F73D2F9B42}" presName="hierChild3" presStyleCnt="0"/>
      <dgm:spPr/>
    </dgm:pt>
    <dgm:pt modelId="{FDC28FC7-EFCD-461C-93BC-F24AC6D4C97A}" type="pres">
      <dgm:prSet presAssocID="{F2A303CA-B90D-49F4-B242-1E149BC0FD6B}" presName="hierRoot1" presStyleCnt="0">
        <dgm:presLayoutVars>
          <dgm:hierBranch val="init"/>
        </dgm:presLayoutVars>
      </dgm:prSet>
      <dgm:spPr/>
    </dgm:pt>
    <dgm:pt modelId="{FA808D8D-0A5F-4D50-8FE1-E7430F67BCE0}" type="pres">
      <dgm:prSet presAssocID="{F2A303CA-B90D-49F4-B242-1E149BC0FD6B}" presName="rootComposite1" presStyleCnt="0"/>
      <dgm:spPr/>
    </dgm:pt>
    <dgm:pt modelId="{FDE3BC80-BEC2-42FD-9CC3-ECC5C468BAB0}" type="pres">
      <dgm:prSet presAssocID="{F2A303CA-B90D-49F4-B242-1E149BC0FD6B}" presName="rootText1" presStyleLbl="alignAcc1" presStyleIdx="0" presStyleCnt="0" custLinFactNeighborX="-41638" custLinFactNeighborY="-88608">
        <dgm:presLayoutVars>
          <dgm:chPref val="3"/>
        </dgm:presLayoutVars>
      </dgm:prSet>
      <dgm:spPr/>
    </dgm:pt>
    <dgm:pt modelId="{029037F8-6E00-45D5-AE46-FC6D6E5A760F}" type="pres">
      <dgm:prSet presAssocID="{F2A303CA-B90D-49F4-B242-1E149BC0FD6B}" presName="topArc1" presStyleLbl="parChTrans1D1" presStyleIdx="2" presStyleCnt="14"/>
      <dgm:spPr/>
    </dgm:pt>
    <dgm:pt modelId="{0DDF8652-7D42-491D-9EB2-9681466058E2}" type="pres">
      <dgm:prSet presAssocID="{F2A303CA-B90D-49F4-B242-1E149BC0FD6B}" presName="bottomArc1" presStyleLbl="parChTrans1D1" presStyleIdx="3" presStyleCnt="14"/>
      <dgm:spPr/>
    </dgm:pt>
    <dgm:pt modelId="{9BE0586F-DACF-4E75-AE67-9DC2090B6FFA}" type="pres">
      <dgm:prSet presAssocID="{F2A303CA-B90D-49F4-B242-1E149BC0FD6B}" presName="topConnNode1" presStyleLbl="node1" presStyleIdx="0" presStyleCnt="0"/>
      <dgm:spPr/>
    </dgm:pt>
    <dgm:pt modelId="{89076FD1-8374-4927-8D8F-2ECAB8E5E79D}" type="pres">
      <dgm:prSet presAssocID="{F2A303CA-B90D-49F4-B242-1E149BC0FD6B}" presName="hierChild2" presStyleCnt="0"/>
      <dgm:spPr/>
    </dgm:pt>
    <dgm:pt modelId="{EAA8E6D7-7791-4FA7-A364-0FD6A2E0D2AF}" type="pres">
      <dgm:prSet presAssocID="{F2A303CA-B90D-49F4-B242-1E149BC0FD6B}" presName="hierChild3" presStyleCnt="0"/>
      <dgm:spPr/>
    </dgm:pt>
    <dgm:pt modelId="{B1D36F7F-F45E-4CB1-A397-24F9A3E2BC6D}" type="pres">
      <dgm:prSet presAssocID="{91144C6B-6D68-441C-BE08-8439D3108989}" presName="hierRoot1" presStyleCnt="0">
        <dgm:presLayoutVars>
          <dgm:hierBranch val="init"/>
        </dgm:presLayoutVars>
      </dgm:prSet>
      <dgm:spPr/>
    </dgm:pt>
    <dgm:pt modelId="{653B854C-3382-4E24-87AD-434B4CA01B9C}" type="pres">
      <dgm:prSet presAssocID="{91144C6B-6D68-441C-BE08-8439D3108989}" presName="rootComposite1" presStyleCnt="0"/>
      <dgm:spPr/>
    </dgm:pt>
    <dgm:pt modelId="{4565C9B1-0CE9-46FB-9C24-EE9E700C7149}" type="pres">
      <dgm:prSet presAssocID="{91144C6B-6D68-441C-BE08-8439D3108989}" presName="rootText1" presStyleLbl="alignAcc1" presStyleIdx="0" presStyleCnt="0">
        <dgm:presLayoutVars>
          <dgm:chPref val="3"/>
        </dgm:presLayoutVars>
      </dgm:prSet>
      <dgm:spPr/>
    </dgm:pt>
    <dgm:pt modelId="{0DE76542-5BCA-4C5F-B552-4EA05004E1F8}" type="pres">
      <dgm:prSet presAssocID="{91144C6B-6D68-441C-BE08-8439D3108989}" presName="topArc1" presStyleLbl="parChTrans1D1" presStyleIdx="4" presStyleCnt="14"/>
      <dgm:spPr/>
    </dgm:pt>
    <dgm:pt modelId="{98E1F2A4-00AA-4AB1-AC81-876A138413E9}" type="pres">
      <dgm:prSet presAssocID="{91144C6B-6D68-441C-BE08-8439D3108989}" presName="bottomArc1" presStyleLbl="parChTrans1D1" presStyleIdx="5" presStyleCnt="14"/>
      <dgm:spPr/>
    </dgm:pt>
    <dgm:pt modelId="{BCB29314-2B62-461B-8347-C8AE0A93E5CA}" type="pres">
      <dgm:prSet presAssocID="{91144C6B-6D68-441C-BE08-8439D3108989}" presName="topConnNode1" presStyleLbl="node1" presStyleIdx="0" presStyleCnt="0"/>
      <dgm:spPr/>
    </dgm:pt>
    <dgm:pt modelId="{2042BE97-E464-4382-8BA9-E9790ED4F85A}" type="pres">
      <dgm:prSet presAssocID="{91144C6B-6D68-441C-BE08-8439D3108989}" presName="hierChild2" presStyleCnt="0"/>
      <dgm:spPr/>
    </dgm:pt>
    <dgm:pt modelId="{2F1258F4-DD09-4984-85E7-47F7D19C54ED}" type="pres">
      <dgm:prSet presAssocID="{D91BE77F-8C57-4CAF-B4DA-AD7A1630EDB6}" presName="Name28" presStyleLbl="parChTrans1D2" presStyleIdx="0" presStyleCnt="4"/>
      <dgm:spPr/>
    </dgm:pt>
    <dgm:pt modelId="{03AC5048-15BF-495E-869C-40D667CD88FB}" type="pres">
      <dgm:prSet presAssocID="{3A3CCAE2-94AA-4A63-B833-0399029312E0}" presName="hierRoot2" presStyleCnt="0">
        <dgm:presLayoutVars>
          <dgm:hierBranch val="init"/>
        </dgm:presLayoutVars>
      </dgm:prSet>
      <dgm:spPr/>
    </dgm:pt>
    <dgm:pt modelId="{9117C587-6BDA-44FC-944C-2085A46C50C5}" type="pres">
      <dgm:prSet presAssocID="{3A3CCAE2-94AA-4A63-B833-0399029312E0}" presName="rootComposite2" presStyleCnt="0"/>
      <dgm:spPr/>
    </dgm:pt>
    <dgm:pt modelId="{069A7C86-275A-4115-AF24-0FF5042512FC}" type="pres">
      <dgm:prSet presAssocID="{3A3CCAE2-94AA-4A63-B833-0399029312E0}" presName="rootText2" presStyleLbl="alignAcc1" presStyleIdx="0" presStyleCnt="0">
        <dgm:presLayoutVars>
          <dgm:chPref val="3"/>
        </dgm:presLayoutVars>
      </dgm:prSet>
      <dgm:spPr/>
    </dgm:pt>
    <dgm:pt modelId="{6F24559C-B340-442D-80CF-A26245DF19C5}" type="pres">
      <dgm:prSet presAssocID="{3A3CCAE2-94AA-4A63-B833-0399029312E0}" presName="topArc2" presStyleLbl="parChTrans1D1" presStyleIdx="6" presStyleCnt="14"/>
      <dgm:spPr/>
    </dgm:pt>
    <dgm:pt modelId="{1AFD56A8-C02C-4572-8670-587BF99387F3}" type="pres">
      <dgm:prSet presAssocID="{3A3CCAE2-94AA-4A63-B833-0399029312E0}" presName="bottomArc2" presStyleLbl="parChTrans1D1" presStyleIdx="7" presStyleCnt="14"/>
      <dgm:spPr/>
    </dgm:pt>
    <dgm:pt modelId="{3B08B57E-C0C4-42E1-B2D5-770C4FCC9246}" type="pres">
      <dgm:prSet presAssocID="{3A3CCAE2-94AA-4A63-B833-0399029312E0}" presName="topConnNode2" presStyleLbl="node2" presStyleIdx="0" presStyleCnt="0"/>
      <dgm:spPr/>
    </dgm:pt>
    <dgm:pt modelId="{65D1B99E-C6A9-4FFD-B0F9-57FD7C75447D}" type="pres">
      <dgm:prSet presAssocID="{3A3CCAE2-94AA-4A63-B833-0399029312E0}" presName="hierChild4" presStyleCnt="0"/>
      <dgm:spPr/>
    </dgm:pt>
    <dgm:pt modelId="{595C1EC4-88CF-4991-B0F1-26E64BDE8A1C}" type="pres">
      <dgm:prSet presAssocID="{3A3CCAE2-94AA-4A63-B833-0399029312E0}" presName="hierChild5" presStyleCnt="0"/>
      <dgm:spPr/>
    </dgm:pt>
    <dgm:pt modelId="{F87D5B06-10EF-4712-98F4-4440283265CE}" type="pres">
      <dgm:prSet presAssocID="{9EFA6FC2-1671-4B1C-BEA6-A405805B3F92}" presName="Name28" presStyleLbl="parChTrans1D2" presStyleIdx="1" presStyleCnt="4"/>
      <dgm:spPr/>
    </dgm:pt>
    <dgm:pt modelId="{F39B6D32-07F3-43A4-80BB-2B79B00C2D05}" type="pres">
      <dgm:prSet presAssocID="{98E27F90-CFE1-434F-8071-2138639238D1}" presName="hierRoot2" presStyleCnt="0">
        <dgm:presLayoutVars>
          <dgm:hierBranch val="init"/>
        </dgm:presLayoutVars>
      </dgm:prSet>
      <dgm:spPr/>
    </dgm:pt>
    <dgm:pt modelId="{DE59B311-0E68-4B70-BE14-EF70AE5DB355}" type="pres">
      <dgm:prSet presAssocID="{98E27F90-CFE1-434F-8071-2138639238D1}" presName="rootComposite2" presStyleCnt="0"/>
      <dgm:spPr/>
    </dgm:pt>
    <dgm:pt modelId="{A4EFAF63-D352-4777-8D31-235F5A1FDCED}" type="pres">
      <dgm:prSet presAssocID="{98E27F90-CFE1-434F-8071-2138639238D1}" presName="rootText2" presStyleLbl="alignAcc1" presStyleIdx="0" presStyleCnt="0">
        <dgm:presLayoutVars>
          <dgm:chPref val="3"/>
        </dgm:presLayoutVars>
      </dgm:prSet>
      <dgm:spPr/>
    </dgm:pt>
    <dgm:pt modelId="{1CA20026-B96D-4671-B7A0-E1349B965A47}" type="pres">
      <dgm:prSet presAssocID="{98E27F90-CFE1-434F-8071-2138639238D1}" presName="topArc2" presStyleLbl="parChTrans1D1" presStyleIdx="8" presStyleCnt="14"/>
      <dgm:spPr/>
    </dgm:pt>
    <dgm:pt modelId="{B9C9E57E-927B-4ECD-9A76-D2A50D9F85D0}" type="pres">
      <dgm:prSet presAssocID="{98E27F90-CFE1-434F-8071-2138639238D1}" presName="bottomArc2" presStyleLbl="parChTrans1D1" presStyleIdx="9" presStyleCnt="14"/>
      <dgm:spPr/>
    </dgm:pt>
    <dgm:pt modelId="{B4D4E3EE-322C-4982-BFFB-08E540B720A5}" type="pres">
      <dgm:prSet presAssocID="{98E27F90-CFE1-434F-8071-2138639238D1}" presName="topConnNode2" presStyleLbl="node2" presStyleIdx="0" presStyleCnt="0"/>
      <dgm:spPr/>
    </dgm:pt>
    <dgm:pt modelId="{6498A0AE-D873-4AA4-BB1B-C3056353EFFA}" type="pres">
      <dgm:prSet presAssocID="{98E27F90-CFE1-434F-8071-2138639238D1}" presName="hierChild4" presStyleCnt="0"/>
      <dgm:spPr/>
    </dgm:pt>
    <dgm:pt modelId="{15D78E33-2BBE-4B3B-815B-281820BA8DCF}" type="pres">
      <dgm:prSet presAssocID="{98E27F90-CFE1-434F-8071-2138639238D1}" presName="hierChild5" presStyleCnt="0"/>
      <dgm:spPr/>
    </dgm:pt>
    <dgm:pt modelId="{79FCF3DB-DA11-4DAD-8827-3412BF023F39}" type="pres">
      <dgm:prSet presAssocID="{12CF3505-B8E4-4658-80EE-41E57EE55607}" presName="Name28" presStyleLbl="parChTrans1D2" presStyleIdx="2" presStyleCnt="4"/>
      <dgm:spPr/>
    </dgm:pt>
    <dgm:pt modelId="{E3CCB4B4-5B01-4DDF-A8A0-F2E1BFFF0DA7}" type="pres">
      <dgm:prSet presAssocID="{1C23EF70-8442-4784-B052-B33FCA84A96A}" presName="hierRoot2" presStyleCnt="0">
        <dgm:presLayoutVars>
          <dgm:hierBranch val="init"/>
        </dgm:presLayoutVars>
      </dgm:prSet>
      <dgm:spPr/>
    </dgm:pt>
    <dgm:pt modelId="{1A7225B5-F5D2-426B-A46F-2A7FF2EE8196}" type="pres">
      <dgm:prSet presAssocID="{1C23EF70-8442-4784-B052-B33FCA84A96A}" presName="rootComposite2" presStyleCnt="0"/>
      <dgm:spPr/>
    </dgm:pt>
    <dgm:pt modelId="{B6FE3AAF-E4F2-4585-9DD9-0B523C467DAF}" type="pres">
      <dgm:prSet presAssocID="{1C23EF70-8442-4784-B052-B33FCA84A96A}" presName="rootText2" presStyleLbl="alignAcc1" presStyleIdx="0" presStyleCnt="0">
        <dgm:presLayoutVars>
          <dgm:chPref val="3"/>
        </dgm:presLayoutVars>
      </dgm:prSet>
      <dgm:spPr/>
    </dgm:pt>
    <dgm:pt modelId="{815C1026-C86A-43EA-97F4-1023F6774234}" type="pres">
      <dgm:prSet presAssocID="{1C23EF70-8442-4784-B052-B33FCA84A96A}" presName="topArc2" presStyleLbl="parChTrans1D1" presStyleIdx="10" presStyleCnt="14"/>
      <dgm:spPr/>
    </dgm:pt>
    <dgm:pt modelId="{D496FF88-C3C2-4C09-BF7E-C41D0371A1AD}" type="pres">
      <dgm:prSet presAssocID="{1C23EF70-8442-4784-B052-B33FCA84A96A}" presName="bottomArc2" presStyleLbl="parChTrans1D1" presStyleIdx="11" presStyleCnt="14"/>
      <dgm:spPr/>
    </dgm:pt>
    <dgm:pt modelId="{C438B5DE-D5B2-456E-97DF-8B00CA2339D0}" type="pres">
      <dgm:prSet presAssocID="{1C23EF70-8442-4784-B052-B33FCA84A96A}" presName="topConnNode2" presStyleLbl="node2" presStyleIdx="0" presStyleCnt="0"/>
      <dgm:spPr/>
    </dgm:pt>
    <dgm:pt modelId="{59DAF290-1E60-435D-9E76-5ED50E24CF2F}" type="pres">
      <dgm:prSet presAssocID="{1C23EF70-8442-4784-B052-B33FCA84A96A}" presName="hierChild4" presStyleCnt="0"/>
      <dgm:spPr/>
    </dgm:pt>
    <dgm:pt modelId="{71779901-D320-46A6-892A-1E1199810A51}" type="pres">
      <dgm:prSet presAssocID="{1C23EF70-8442-4784-B052-B33FCA84A96A}" presName="hierChild5" presStyleCnt="0"/>
      <dgm:spPr/>
    </dgm:pt>
    <dgm:pt modelId="{31DE4147-517D-4EDD-921C-F1EA10BD72D2}" type="pres">
      <dgm:prSet presAssocID="{13B2B38E-631A-4E3D-B046-5E706738683D}" presName="Name28" presStyleLbl="parChTrans1D2" presStyleIdx="3" presStyleCnt="4"/>
      <dgm:spPr/>
    </dgm:pt>
    <dgm:pt modelId="{D6FA4264-0B0B-4F41-BADA-9124670A0794}" type="pres">
      <dgm:prSet presAssocID="{E208AEE1-8389-4318-BC4D-05A0187964C7}" presName="hierRoot2" presStyleCnt="0">
        <dgm:presLayoutVars>
          <dgm:hierBranch val="init"/>
        </dgm:presLayoutVars>
      </dgm:prSet>
      <dgm:spPr/>
    </dgm:pt>
    <dgm:pt modelId="{9A8FF3CF-BA39-43F5-90F9-2AF67A1E4DFF}" type="pres">
      <dgm:prSet presAssocID="{E208AEE1-8389-4318-BC4D-05A0187964C7}" presName="rootComposite2" presStyleCnt="0"/>
      <dgm:spPr/>
    </dgm:pt>
    <dgm:pt modelId="{F91085CD-99E8-41A7-ACE9-CBB239EABBE3}" type="pres">
      <dgm:prSet presAssocID="{E208AEE1-8389-4318-BC4D-05A0187964C7}" presName="rootText2" presStyleLbl="alignAcc1" presStyleIdx="0" presStyleCnt="0">
        <dgm:presLayoutVars>
          <dgm:chPref val="3"/>
        </dgm:presLayoutVars>
      </dgm:prSet>
      <dgm:spPr/>
    </dgm:pt>
    <dgm:pt modelId="{2D4CD1A6-371C-4114-B3BC-E43A915C43F6}" type="pres">
      <dgm:prSet presAssocID="{E208AEE1-8389-4318-BC4D-05A0187964C7}" presName="topArc2" presStyleLbl="parChTrans1D1" presStyleIdx="12" presStyleCnt="14"/>
      <dgm:spPr/>
    </dgm:pt>
    <dgm:pt modelId="{69BB16EA-CE6A-4194-A95F-6A76C4D2C2BE}" type="pres">
      <dgm:prSet presAssocID="{E208AEE1-8389-4318-BC4D-05A0187964C7}" presName="bottomArc2" presStyleLbl="parChTrans1D1" presStyleIdx="13" presStyleCnt="14"/>
      <dgm:spPr/>
    </dgm:pt>
    <dgm:pt modelId="{194D6136-288B-416F-B707-74D7AD587035}" type="pres">
      <dgm:prSet presAssocID="{E208AEE1-8389-4318-BC4D-05A0187964C7}" presName="topConnNode2" presStyleLbl="node2" presStyleIdx="0" presStyleCnt="0"/>
      <dgm:spPr/>
    </dgm:pt>
    <dgm:pt modelId="{69BE1893-6F6F-4DE4-A744-79EA6E34E26F}" type="pres">
      <dgm:prSet presAssocID="{E208AEE1-8389-4318-BC4D-05A0187964C7}" presName="hierChild4" presStyleCnt="0"/>
      <dgm:spPr/>
    </dgm:pt>
    <dgm:pt modelId="{11DB996B-D7C6-4355-A83D-0EBCF5F5CA73}" type="pres">
      <dgm:prSet presAssocID="{E208AEE1-8389-4318-BC4D-05A0187964C7}" presName="hierChild5" presStyleCnt="0"/>
      <dgm:spPr/>
    </dgm:pt>
    <dgm:pt modelId="{4B389AC5-77DA-4301-AB2E-BEFA1B985FEF}" type="pres">
      <dgm:prSet presAssocID="{91144C6B-6D68-441C-BE08-8439D3108989}" presName="hierChild3" presStyleCnt="0"/>
      <dgm:spPr/>
    </dgm:pt>
  </dgm:ptLst>
  <dgm:cxnLst>
    <dgm:cxn modelId="{64DC4E0C-C773-4CA1-91D1-DEDC3D1678D5}" type="presOf" srcId="{E208AEE1-8389-4318-BC4D-05A0187964C7}" destId="{F91085CD-99E8-41A7-ACE9-CBB239EABBE3}" srcOrd="0" destOrd="0" presId="urn:microsoft.com/office/officeart/2008/layout/HalfCircleOrganizationChart"/>
    <dgm:cxn modelId="{E7F0FA24-AF0D-48CE-8035-E2C51727E983}" type="presOf" srcId="{F2A303CA-B90D-49F4-B242-1E149BC0FD6B}" destId="{9BE0586F-DACF-4E75-AE67-9DC2090B6FFA}" srcOrd="1" destOrd="0" presId="urn:microsoft.com/office/officeart/2008/layout/HalfCircleOrganizationChart"/>
    <dgm:cxn modelId="{BE01BE2A-454F-45B3-B61F-0C470B73A603}" type="presOf" srcId="{12CF3505-B8E4-4658-80EE-41E57EE55607}" destId="{79FCF3DB-DA11-4DAD-8827-3412BF023F39}" srcOrd="0" destOrd="0" presId="urn:microsoft.com/office/officeart/2008/layout/HalfCircleOrganizationChart"/>
    <dgm:cxn modelId="{EF1C4E36-5BBA-4561-AC94-A72A929491E5}" type="presOf" srcId="{7BE43E1D-9FB6-4487-9246-61F73D2F9B42}" destId="{DBC8998A-6D60-4BD5-8FEF-EBAC08A3F760}" srcOrd="0" destOrd="0" presId="urn:microsoft.com/office/officeart/2008/layout/HalfCircleOrganizationChart"/>
    <dgm:cxn modelId="{EBE27263-0D39-4147-B1BC-AFC821BB1B5C}" type="presOf" srcId="{E208AEE1-8389-4318-BC4D-05A0187964C7}" destId="{194D6136-288B-416F-B707-74D7AD587035}" srcOrd="1" destOrd="0" presId="urn:microsoft.com/office/officeart/2008/layout/HalfCircleOrganizationChart"/>
    <dgm:cxn modelId="{3CE33A46-FBDA-40FC-A72B-541A657527DB}" srcId="{91144C6B-6D68-441C-BE08-8439D3108989}" destId="{E208AEE1-8389-4318-BC4D-05A0187964C7}" srcOrd="3" destOrd="0" parTransId="{13B2B38E-631A-4E3D-B046-5E706738683D}" sibTransId="{3A777837-9AAC-468F-87CF-B5A94CCCB0AE}"/>
    <dgm:cxn modelId="{D4839B66-7F07-4FA4-9149-678E18364D62}" srcId="{1704D9D9-0C62-4A2B-9780-A08268298DFE}" destId="{91144C6B-6D68-441C-BE08-8439D3108989}" srcOrd="2" destOrd="0" parTransId="{D2D1DF18-4094-445F-A962-3F6F7B89A383}" sibTransId="{D830377F-2947-44F5-9C06-D29B8D23E8F8}"/>
    <dgm:cxn modelId="{6C13A266-79A2-49F8-8F14-A5F99FE2FF57}" type="presOf" srcId="{7BE43E1D-9FB6-4487-9246-61F73D2F9B42}" destId="{3775FEA0-F6E9-4925-9936-F00DC2060BDB}" srcOrd="1" destOrd="0" presId="urn:microsoft.com/office/officeart/2008/layout/HalfCircleOrganizationChart"/>
    <dgm:cxn modelId="{BA66214A-EEF4-4694-A684-0271E176A6B4}" type="presOf" srcId="{9EFA6FC2-1671-4B1C-BEA6-A405805B3F92}" destId="{F87D5B06-10EF-4712-98F4-4440283265CE}" srcOrd="0" destOrd="0" presId="urn:microsoft.com/office/officeart/2008/layout/HalfCircleOrganizationChart"/>
    <dgm:cxn modelId="{7825A74E-8130-48FA-A2FF-17030205CE44}" type="presOf" srcId="{3A3CCAE2-94AA-4A63-B833-0399029312E0}" destId="{3B08B57E-C0C4-42E1-B2D5-770C4FCC9246}" srcOrd="1" destOrd="0" presId="urn:microsoft.com/office/officeart/2008/layout/HalfCircleOrganizationChart"/>
    <dgm:cxn modelId="{78DA744F-E555-4565-B8BE-4DCDA5E8E559}" type="presOf" srcId="{1C23EF70-8442-4784-B052-B33FCA84A96A}" destId="{C438B5DE-D5B2-456E-97DF-8B00CA2339D0}" srcOrd="1" destOrd="0" presId="urn:microsoft.com/office/officeart/2008/layout/HalfCircleOrganizationChart"/>
    <dgm:cxn modelId="{1878ED52-2A53-48BD-A72A-68E92EB9234B}" type="presOf" srcId="{91144C6B-6D68-441C-BE08-8439D3108989}" destId="{BCB29314-2B62-461B-8347-C8AE0A93E5CA}" srcOrd="1" destOrd="0" presId="urn:microsoft.com/office/officeart/2008/layout/HalfCircleOrganizationChart"/>
    <dgm:cxn modelId="{0655EA82-A6B7-4ACC-8C2E-0A09B7771C7D}" type="presOf" srcId="{3A3CCAE2-94AA-4A63-B833-0399029312E0}" destId="{069A7C86-275A-4115-AF24-0FF5042512FC}" srcOrd="0" destOrd="0" presId="urn:microsoft.com/office/officeart/2008/layout/HalfCircleOrganizationChart"/>
    <dgm:cxn modelId="{C91FE285-D4F9-478A-BF67-C80365EB26F7}" srcId="{91144C6B-6D68-441C-BE08-8439D3108989}" destId="{3A3CCAE2-94AA-4A63-B833-0399029312E0}" srcOrd="0" destOrd="0" parTransId="{D91BE77F-8C57-4CAF-B4DA-AD7A1630EDB6}" sibTransId="{38841478-BB49-4633-A925-8E77008D1DCD}"/>
    <dgm:cxn modelId="{ACEDE687-737D-4022-9672-230C0F24E2CB}" srcId="{91144C6B-6D68-441C-BE08-8439D3108989}" destId="{1C23EF70-8442-4784-B052-B33FCA84A96A}" srcOrd="2" destOrd="0" parTransId="{12CF3505-B8E4-4658-80EE-41E57EE55607}" sibTransId="{2A2AA9EC-2F6A-418A-8574-A99D3B1D1948}"/>
    <dgm:cxn modelId="{08A4388B-5B67-442D-805B-109E2C035D09}" srcId="{91144C6B-6D68-441C-BE08-8439D3108989}" destId="{98E27F90-CFE1-434F-8071-2138639238D1}" srcOrd="1" destOrd="0" parTransId="{9EFA6FC2-1671-4B1C-BEA6-A405805B3F92}" sibTransId="{2ABD000B-1EDA-468D-9BC9-0F2A655CF411}"/>
    <dgm:cxn modelId="{AEA5A88E-F6E3-4AFD-9ED0-81843ADF4023}" type="presOf" srcId="{98E27F90-CFE1-434F-8071-2138639238D1}" destId="{B4D4E3EE-322C-4982-BFFB-08E540B720A5}" srcOrd="1" destOrd="0" presId="urn:microsoft.com/office/officeart/2008/layout/HalfCircleOrganizationChart"/>
    <dgm:cxn modelId="{FF9A1091-D14B-4D17-9381-B7A56438D3B1}" type="presOf" srcId="{F2A303CA-B90D-49F4-B242-1E149BC0FD6B}" destId="{FDE3BC80-BEC2-42FD-9CC3-ECC5C468BAB0}" srcOrd="0" destOrd="0" presId="urn:microsoft.com/office/officeart/2008/layout/HalfCircleOrganizationChart"/>
    <dgm:cxn modelId="{BD5862A8-315F-4879-9777-348749422838}" type="presOf" srcId="{D91BE77F-8C57-4CAF-B4DA-AD7A1630EDB6}" destId="{2F1258F4-DD09-4984-85E7-47F7D19C54ED}" srcOrd="0" destOrd="0" presId="urn:microsoft.com/office/officeart/2008/layout/HalfCircleOrganizationChart"/>
    <dgm:cxn modelId="{ACFE4BB7-78A6-441A-ADAE-A81EFDB0CA14}" type="presOf" srcId="{1C23EF70-8442-4784-B052-B33FCA84A96A}" destId="{B6FE3AAF-E4F2-4585-9DD9-0B523C467DAF}" srcOrd="0" destOrd="0" presId="urn:microsoft.com/office/officeart/2008/layout/HalfCircleOrganizationChart"/>
    <dgm:cxn modelId="{949E18CC-EBC7-4706-AC8F-DD3C206ADFDE}" type="presOf" srcId="{91144C6B-6D68-441C-BE08-8439D3108989}" destId="{4565C9B1-0CE9-46FB-9C24-EE9E700C7149}" srcOrd="0" destOrd="0" presId="urn:microsoft.com/office/officeart/2008/layout/HalfCircleOrganizationChart"/>
    <dgm:cxn modelId="{E5C597D3-ACC5-44F0-AE19-7A47B44B508C}" srcId="{1704D9D9-0C62-4A2B-9780-A08268298DFE}" destId="{7BE43E1D-9FB6-4487-9246-61F73D2F9B42}" srcOrd="0" destOrd="0" parTransId="{44EBDE1B-CBFB-4A44-973D-57C27A412252}" sibTransId="{109D2BA0-D655-41FE-A970-41185C486485}"/>
    <dgm:cxn modelId="{9A3E86D6-D1E4-4A34-8638-BDFDA52686E2}" type="presOf" srcId="{13B2B38E-631A-4E3D-B046-5E706738683D}" destId="{31DE4147-517D-4EDD-921C-F1EA10BD72D2}" srcOrd="0" destOrd="0" presId="urn:microsoft.com/office/officeart/2008/layout/HalfCircleOrganizationChart"/>
    <dgm:cxn modelId="{3B4CDEDD-453F-4B7F-8D97-D39720A7B916}" type="presOf" srcId="{98E27F90-CFE1-434F-8071-2138639238D1}" destId="{A4EFAF63-D352-4777-8D31-235F5A1FDCED}" srcOrd="0" destOrd="0" presId="urn:microsoft.com/office/officeart/2008/layout/HalfCircleOrganizationChart"/>
    <dgm:cxn modelId="{F84EDAE3-6B78-47A8-A81A-555004103B23}" srcId="{1704D9D9-0C62-4A2B-9780-A08268298DFE}" destId="{F2A303CA-B90D-49F4-B242-1E149BC0FD6B}" srcOrd="1" destOrd="0" parTransId="{922A5663-FB55-43F0-874A-855BBB676822}" sibTransId="{BC16C91C-A73C-42E3-8843-3B191CBB4864}"/>
    <dgm:cxn modelId="{2FAFB2FC-4D47-40A8-A799-40F9ADA32FA5}" type="presOf" srcId="{1704D9D9-0C62-4A2B-9780-A08268298DFE}" destId="{8DB865A3-D9BE-4912-AC19-7860CFB5E4C7}" srcOrd="0" destOrd="0" presId="urn:microsoft.com/office/officeart/2008/layout/HalfCircleOrganizationChart"/>
    <dgm:cxn modelId="{5333AD41-CDE8-4BFC-B2F6-9FEFF7E384CD}" type="presParOf" srcId="{8DB865A3-D9BE-4912-AC19-7860CFB5E4C7}" destId="{3A7859C3-ACBD-4909-A8ED-E00C8FEFC097}" srcOrd="0" destOrd="0" presId="urn:microsoft.com/office/officeart/2008/layout/HalfCircleOrganizationChart"/>
    <dgm:cxn modelId="{3A6DFA90-4CB7-4C51-8450-58E07AEC285D}" type="presParOf" srcId="{3A7859C3-ACBD-4909-A8ED-E00C8FEFC097}" destId="{C71A27E7-A063-4169-AAA2-577A1BCA734E}" srcOrd="0" destOrd="0" presId="urn:microsoft.com/office/officeart/2008/layout/HalfCircleOrganizationChart"/>
    <dgm:cxn modelId="{4D6830A3-0068-4BC9-A53C-E079E463F284}" type="presParOf" srcId="{C71A27E7-A063-4169-AAA2-577A1BCA734E}" destId="{DBC8998A-6D60-4BD5-8FEF-EBAC08A3F760}" srcOrd="0" destOrd="0" presId="urn:microsoft.com/office/officeart/2008/layout/HalfCircleOrganizationChart"/>
    <dgm:cxn modelId="{8DC926E1-0B5B-44D8-940B-002DF583F0B5}" type="presParOf" srcId="{C71A27E7-A063-4169-AAA2-577A1BCA734E}" destId="{F183981F-FB2C-4696-B99E-D1987DFABD5C}" srcOrd="1" destOrd="0" presId="urn:microsoft.com/office/officeart/2008/layout/HalfCircleOrganizationChart"/>
    <dgm:cxn modelId="{30EC2EAE-454C-428D-9C62-15D1DE230B58}" type="presParOf" srcId="{C71A27E7-A063-4169-AAA2-577A1BCA734E}" destId="{0478A58A-C3F0-42D2-B0EC-38C4B5639FAA}" srcOrd="2" destOrd="0" presId="urn:microsoft.com/office/officeart/2008/layout/HalfCircleOrganizationChart"/>
    <dgm:cxn modelId="{E5F2CB7A-68E2-443C-AF00-DCCDD62D08CD}" type="presParOf" srcId="{C71A27E7-A063-4169-AAA2-577A1BCA734E}" destId="{3775FEA0-F6E9-4925-9936-F00DC2060BDB}" srcOrd="3" destOrd="0" presId="urn:microsoft.com/office/officeart/2008/layout/HalfCircleOrganizationChart"/>
    <dgm:cxn modelId="{1E502CE5-F0B5-4C76-B28F-CE1C1E18A5D8}" type="presParOf" srcId="{3A7859C3-ACBD-4909-A8ED-E00C8FEFC097}" destId="{40ED29A5-C772-4045-A67D-EA70C149E8F1}" srcOrd="1" destOrd="0" presId="urn:microsoft.com/office/officeart/2008/layout/HalfCircleOrganizationChart"/>
    <dgm:cxn modelId="{8F9FD684-305F-4408-B45E-56350B05C6A7}" type="presParOf" srcId="{3A7859C3-ACBD-4909-A8ED-E00C8FEFC097}" destId="{FA2B3484-FBD1-4577-8585-84B4186E0081}" srcOrd="2" destOrd="0" presId="urn:microsoft.com/office/officeart/2008/layout/HalfCircleOrganizationChart"/>
    <dgm:cxn modelId="{2F9297C5-A82F-4F7D-84BE-1E3BD6A5F68D}" type="presParOf" srcId="{8DB865A3-D9BE-4912-AC19-7860CFB5E4C7}" destId="{FDC28FC7-EFCD-461C-93BC-F24AC6D4C97A}" srcOrd="1" destOrd="0" presId="urn:microsoft.com/office/officeart/2008/layout/HalfCircleOrganizationChart"/>
    <dgm:cxn modelId="{7CF29F91-203D-419C-B6A5-8523AAB50756}" type="presParOf" srcId="{FDC28FC7-EFCD-461C-93BC-F24AC6D4C97A}" destId="{FA808D8D-0A5F-4D50-8FE1-E7430F67BCE0}" srcOrd="0" destOrd="0" presId="urn:microsoft.com/office/officeart/2008/layout/HalfCircleOrganizationChart"/>
    <dgm:cxn modelId="{589997FE-03D6-40A5-B1E6-2C0D69AAFD2E}" type="presParOf" srcId="{FA808D8D-0A5F-4D50-8FE1-E7430F67BCE0}" destId="{FDE3BC80-BEC2-42FD-9CC3-ECC5C468BAB0}" srcOrd="0" destOrd="0" presId="urn:microsoft.com/office/officeart/2008/layout/HalfCircleOrganizationChart"/>
    <dgm:cxn modelId="{A0223368-FA6E-44F3-8A87-B9319D29304E}" type="presParOf" srcId="{FA808D8D-0A5F-4D50-8FE1-E7430F67BCE0}" destId="{029037F8-6E00-45D5-AE46-FC6D6E5A760F}" srcOrd="1" destOrd="0" presId="urn:microsoft.com/office/officeart/2008/layout/HalfCircleOrganizationChart"/>
    <dgm:cxn modelId="{FE3915E0-C2C7-4345-A776-63621CBA0CB6}" type="presParOf" srcId="{FA808D8D-0A5F-4D50-8FE1-E7430F67BCE0}" destId="{0DDF8652-7D42-491D-9EB2-9681466058E2}" srcOrd="2" destOrd="0" presId="urn:microsoft.com/office/officeart/2008/layout/HalfCircleOrganizationChart"/>
    <dgm:cxn modelId="{7680F7AF-F577-45EB-B91E-0A5F6AE77DCF}" type="presParOf" srcId="{FA808D8D-0A5F-4D50-8FE1-E7430F67BCE0}" destId="{9BE0586F-DACF-4E75-AE67-9DC2090B6FFA}" srcOrd="3" destOrd="0" presId="urn:microsoft.com/office/officeart/2008/layout/HalfCircleOrganizationChart"/>
    <dgm:cxn modelId="{C518E7CE-5FCE-4923-A558-336133BD6AA9}" type="presParOf" srcId="{FDC28FC7-EFCD-461C-93BC-F24AC6D4C97A}" destId="{89076FD1-8374-4927-8D8F-2ECAB8E5E79D}" srcOrd="1" destOrd="0" presId="urn:microsoft.com/office/officeart/2008/layout/HalfCircleOrganizationChart"/>
    <dgm:cxn modelId="{7C484BC2-C078-45F3-A750-71E10FA9FABC}" type="presParOf" srcId="{FDC28FC7-EFCD-461C-93BC-F24AC6D4C97A}" destId="{EAA8E6D7-7791-4FA7-A364-0FD6A2E0D2AF}" srcOrd="2" destOrd="0" presId="urn:microsoft.com/office/officeart/2008/layout/HalfCircleOrganizationChart"/>
    <dgm:cxn modelId="{DC5317C2-B669-410B-B018-250902F0CBCE}" type="presParOf" srcId="{8DB865A3-D9BE-4912-AC19-7860CFB5E4C7}" destId="{B1D36F7F-F45E-4CB1-A397-24F9A3E2BC6D}" srcOrd="2" destOrd="0" presId="urn:microsoft.com/office/officeart/2008/layout/HalfCircleOrganizationChart"/>
    <dgm:cxn modelId="{6F67CF09-CB89-4F46-81E7-85459157078F}" type="presParOf" srcId="{B1D36F7F-F45E-4CB1-A397-24F9A3E2BC6D}" destId="{653B854C-3382-4E24-87AD-434B4CA01B9C}" srcOrd="0" destOrd="0" presId="urn:microsoft.com/office/officeart/2008/layout/HalfCircleOrganizationChart"/>
    <dgm:cxn modelId="{7D14605A-DEED-4B00-B983-E6BA35D5DD03}" type="presParOf" srcId="{653B854C-3382-4E24-87AD-434B4CA01B9C}" destId="{4565C9B1-0CE9-46FB-9C24-EE9E700C7149}" srcOrd="0" destOrd="0" presId="urn:microsoft.com/office/officeart/2008/layout/HalfCircleOrganizationChart"/>
    <dgm:cxn modelId="{4D9FAA1F-0653-4ABF-BB29-4E73B54CD448}" type="presParOf" srcId="{653B854C-3382-4E24-87AD-434B4CA01B9C}" destId="{0DE76542-5BCA-4C5F-B552-4EA05004E1F8}" srcOrd="1" destOrd="0" presId="urn:microsoft.com/office/officeart/2008/layout/HalfCircleOrganizationChart"/>
    <dgm:cxn modelId="{3F423DF1-6A7F-4604-BF82-E98FC440184C}" type="presParOf" srcId="{653B854C-3382-4E24-87AD-434B4CA01B9C}" destId="{98E1F2A4-00AA-4AB1-AC81-876A138413E9}" srcOrd="2" destOrd="0" presId="urn:microsoft.com/office/officeart/2008/layout/HalfCircleOrganizationChart"/>
    <dgm:cxn modelId="{C68CA210-7B2D-4DB8-9FFF-086A7F9A15C2}" type="presParOf" srcId="{653B854C-3382-4E24-87AD-434B4CA01B9C}" destId="{BCB29314-2B62-461B-8347-C8AE0A93E5CA}" srcOrd="3" destOrd="0" presId="urn:microsoft.com/office/officeart/2008/layout/HalfCircleOrganizationChart"/>
    <dgm:cxn modelId="{16229004-8C68-41F2-B98E-D3A4444801FE}" type="presParOf" srcId="{B1D36F7F-F45E-4CB1-A397-24F9A3E2BC6D}" destId="{2042BE97-E464-4382-8BA9-E9790ED4F85A}" srcOrd="1" destOrd="0" presId="urn:microsoft.com/office/officeart/2008/layout/HalfCircleOrganizationChart"/>
    <dgm:cxn modelId="{0613BEAC-F86D-4A74-96B1-427C4C74C3E8}" type="presParOf" srcId="{2042BE97-E464-4382-8BA9-E9790ED4F85A}" destId="{2F1258F4-DD09-4984-85E7-47F7D19C54ED}" srcOrd="0" destOrd="0" presId="urn:microsoft.com/office/officeart/2008/layout/HalfCircleOrganizationChart"/>
    <dgm:cxn modelId="{AC3EEC87-FE4F-46A0-9A25-8F7765B98172}" type="presParOf" srcId="{2042BE97-E464-4382-8BA9-E9790ED4F85A}" destId="{03AC5048-15BF-495E-869C-40D667CD88FB}" srcOrd="1" destOrd="0" presId="urn:microsoft.com/office/officeart/2008/layout/HalfCircleOrganizationChart"/>
    <dgm:cxn modelId="{F21631BB-EA49-43BA-A429-F0AD3F178657}" type="presParOf" srcId="{03AC5048-15BF-495E-869C-40D667CD88FB}" destId="{9117C587-6BDA-44FC-944C-2085A46C50C5}" srcOrd="0" destOrd="0" presId="urn:microsoft.com/office/officeart/2008/layout/HalfCircleOrganizationChart"/>
    <dgm:cxn modelId="{C752AF95-90CE-4D06-893C-423E98B26B91}" type="presParOf" srcId="{9117C587-6BDA-44FC-944C-2085A46C50C5}" destId="{069A7C86-275A-4115-AF24-0FF5042512FC}" srcOrd="0" destOrd="0" presId="urn:microsoft.com/office/officeart/2008/layout/HalfCircleOrganizationChart"/>
    <dgm:cxn modelId="{B3586792-17F7-459E-BEAF-B4F7C6E50BD7}" type="presParOf" srcId="{9117C587-6BDA-44FC-944C-2085A46C50C5}" destId="{6F24559C-B340-442D-80CF-A26245DF19C5}" srcOrd="1" destOrd="0" presId="urn:microsoft.com/office/officeart/2008/layout/HalfCircleOrganizationChart"/>
    <dgm:cxn modelId="{768AAEE1-2972-4A1D-991A-211CED65D099}" type="presParOf" srcId="{9117C587-6BDA-44FC-944C-2085A46C50C5}" destId="{1AFD56A8-C02C-4572-8670-587BF99387F3}" srcOrd="2" destOrd="0" presId="urn:microsoft.com/office/officeart/2008/layout/HalfCircleOrganizationChart"/>
    <dgm:cxn modelId="{BD1D313F-E7D9-489F-BFF8-7FE8DD62946D}" type="presParOf" srcId="{9117C587-6BDA-44FC-944C-2085A46C50C5}" destId="{3B08B57E-C0C4-42E1-B2D5-770C4FCC9246}" srcOrd="3" destOrd="0" presId="urn:microsoft.com/office/officeart/2008/layout/HalfCircleOrganizationChart"/>
    <dgm:cxn modelId="{96E1AE94-8B2C-4B42-A255-00A6B3453B8A}" type="presParOf" srcId="{03AC5048-15BF-495E-869C-40D667CD88FB}" destId="{65D1B99E-C6A9-4FFD-B0F9-57FD7C75447D}" srcOrd="1" destOrd="0" presId="urn:microsoft.com/office/officeart/2008/layout/HalfCircleOrganizationChart"/>
    <dgm:cxn modelId="{B821E326-98A1-4D36-957D-84B936A1256E}" type="presParOf" srcId="{03AC5048-15BF-495E-869C-40D667CD88FB}" destId="{595C1EC4-88CF-4991-B0F1-26E64BDE8A1C}" srcOrd="2" destOrd="0" presId="urn:microsoft.com/office/officeart/2008/layout/HalfCircleOrganizationChart"/>
    <dgm:cxn modelId="{1E2F8733-AD95-4770-8AFE-A7C9EC9506CA}" type="presParOf" srcId="{2042BE97-E464-4382-8BA9-E9790ED4F85A}" destId="{F87D5B06-10EF-4712-98F4-4440283265CE}" srcOrd="2" destOrd="0" presId="urn:microsoft.com/office/officeart/2008/layout/HalfCircleOrganizationChart"/>
    <dgm:cxn modelId="{45AA66CA-AFCD-486F-A7C9-9D4F3ABB2E7B}" type="presParOf" srcId="{2042BE97-E464-4382-8BA9-E9790ED4F85A}" destId="{F39B6D32-07F3-43A4-80BB-2B79B00C2D05}" srcOrd="3" destOrd="0" presId="urn:microsoft.com/office/officeart/2008/layout/HalfCircleOrganizationChart"/>
    <dgm:cxn modelId="{DCE7A293-0D37-43E7-8E47-3F645AEA4F60}" type="presParOf" srcId="{F39B6D32-07F3-43A4-80BB-2B79B00C2D05}" destId="{DE59B311-0E68-4B70-BE14-EF70AE5DB355}" srcOrd="0" destOrd="0" presId="urn:microsoft.com/office/officeart/2008/layout/HalfCircleOrganizationChart"/>
    <dgm:cxn modelId="{40334118-156A-4F68-9DA5-41EBA2B0ACE1}" type="presParOf" srcId="{DE59B311-0E68-4B70-BE14-EF70AE5DB355}" destId="{A4EFAF63-D352-4777-8D31-235F5A1FDCED}" srcOrd="0" destOrd="0" presId="urn:microsoft.com/office/officeart/2008/layout/HalfCircleOrganizationChart"/>
    <dgm:cxn modelId="{66BA4263-317F-4CDF-85EC-47ADEAF31B08}" type="presParOf" srcId="{DE59B311-0E68-4B70-BE14-EF70AE5DB355}" destId="{1CA20026-B96D-4671-B7A0-E1349B965A47}" srcOrd="1" destOrd="0" presId="urn:microsoft.com/office/officeart/2008/layout/HalfCircleOrganizationChart"/>
    <dgm:cxn modelId="{D2367266-4A6A-4034-B009-D492E1DEE655}" type="presParOf" srcId="{DE59B311-0E68-4B70-BE14-EF70AE5DB355}" destId="{B9C9E57E-927B-4ECD-9A76-D2A50D9F85D0}" srcOrd="2" destOrd="0" presId="urn:microsoft.com/office/officeart/2008/layout/HalfCircleOrganizationChart"/>
    <dgm:cxn modelId="{3BF6252D-625D-483B-9D25-C86F5CC6EDFA}" type="presParOf" srcId="{DE59B311-0E68-4B70-BE14-EF70AE5DB355}" destId="{B4D4E3EE-322C-4982-BFFB-08E540B720A5}" srcOrd="3" destOrd="0" presId="urn:microsoft.com/office/officeart/2008/layout/HalfCircleOrganizationChart"/>
    <dgm:cxn modelId="{33BAEB90-533C-4A8C-957E-65D578990B0E}" type="presParOf" srcId="{F39B6D32-07F3-43A4-80BB-2B79B00C2D05}" destId="{6498A0AE-D873-4AA4-BB1B-C3056353EFFA}" srcOrd="1" destOrd="0" presId="urn:microsoft.com/office/officeart/2008/layout/HalfCircleOrganizationChart"/>
    <dgm:cxn modelId="{51B97615-E133-4BA4-9895-3B8CE24B339E}" type="presParOf" srcId="{F39B6D32-07F3-43A4-80BB-2B79B00C2D05}" destId="{15D78E33-2BBE-4B3B-815B-281820BA8DCF}" srcOrd="2" destOrd="0" presId="urn:microsoft.com/office/officeart/2008/layout/HalfCircleOrganizationChart"/>
    <dgm:cxn modelId="{FD64A108-BACC-4EB8-AEA8-E2761398C354}" type="presParOf" srcId="{2042BE97-E464-4382-8BA9-E9790ED4F85A}" destId="{79FCF3DB-DA11-4DAD-8827-3412BF023F39}" srcOrd="4" destOrd="0" presId="urn:microsoft.com/office/officeart/2008/layout/HalfCircleOrganizationChart"/>
    <dgm:cxn modelId="{CB8AF91C-CFC0-44D1-8514-892B29D4FF02}" type="presParOf" srcId="{2042BE97-E464-4382-8BA9-E9790ED4F85A}" destId="{E3CCB4B4-5B01-4DDF-A8A0-F2E1BFFF0DA7}" srcOrd="5" destOrd="0" presId="urn:microsoft.com/office/officeart/2008/layout/HalfCircleOrganizationChart"/>
    <dgm:cxn modelId="{D57159F8-138F-43DA-9FC1-988FF4F2695F}" type="presParOf" srcId="{E3CCB4B4-5B01-4DDF-A8A0-F2E1BFFF0DA7}" destId="{1A7225B5-F5D2-426B-A46F-2A7FF2EE8196}" srcOrd="0" destOrd="0" presId="urn:microsoft.com/office/officeart/2008/layout/HalfCircleOrganizationChart"/>
    <dgm:cxn modelId="{FA815D00-C0DE-46F7-B0F6-C5EC939B301E}" type="presParOf" srcId="{1A7225B5-F5D2-426B-A46F-2A7FF2EE8196}" destId="{B6FE3AAF-E4F2-4585-9DD9-0B523C467DAF}" srcOrd="0" destOrd="0" presId="urn:microsoft.com/office/officeart/2008/layout/HalfCircleOrganizationChart"/>
    <dgm:cxn modelId="{DF7400AE-E536-4299-A9E3-5A93A3B6BC81}" type="presParOf" srcId="{1A7225B5-F5D2-426B-A46F-2A7FF2EE8196}" destId="{815C1026-C86A-43EA-97F4-1023F6774234}" srcOrd="1" destOrd="0" presId="urn:microsoft.com/office/officeart/2008/layout/HalfCircleOrganizationChart"/>
    <dgm:cxn modelId="{0DEB4966-58B7-4571-85CF-4217770CBAA0}" type="presParOf" srcId="{1A7225B5-F5D2-426B-A46F-2A7FF2EE8196}" destId="{D496FF88-C3C2-4C09-BF7E-C41D0371A1AD}" srcOrd="2" destOrd="0" presId="urn:microsoft.com/office/officeart/2008/layout/HalfCircleOrganizationChart"/>
    <dgm:cxn modelId="{D7440DCB-3273-4A1D-943D-FA2CB3A89619}" type="presParOf" srcId="{1A7225B5-F5D2-426B-A46F-2A7FF2EE8196}" destId="{C438B5DE-D5B2-456E-97DF-8B00CA2339D0}" srcOrd="3" destOrd="0" presId="urn:microsoft.com/office/officeart/2008/layout/HalfCircleOrganizationChart"/>
    <dgm:cxn modelId="{B57C142E-3817-48C9-8A87-A98B9F2345EE}" type="presParOf" srcId="{E3CCB4B4-5B01-4DDF-A8A0-F2E1BFFF0DA7}" destId="{59DAF290-1E60-435D-9E76-5ED50E24CF2F}" srcOrd="1" destOrd="0" presId="urn:microsoft.com/office/officeart/2008/layout/HalfCircleOrganizationChart"/>
    <dgm:cxn modelId="{213CE852-C07E-4529-8880-BB77BB15F2B1}" type="presParOf" srcId="{E3CCB4B4-5B01-4DDF-A8A0-F2E1BFFF0DA7}" destId="{71779901-D320-46A6-892A-1E1199810A51}" srcOrd="2" destOrd="0" presId="urn:microsoft.com/office/officeart/2008/layout/HalfCircleOrganizationChart"/>
    <dgm:cxn modelId="{C5249018-2A20-4A80-9611-0D3C31FF7164}" type="presParOf" srcId="{2042BE97-E464-4382-8BA9-E9790ED4F85A}" destId="{31DE4147-517D-4EDD-921C-F1EA10BD72D2}" srcOrd="6" destOrd="0" presId="urn:microsoft.com/office/officeart/2008/layout/HalfCircleOrganizationChart"/>
    <dgm:cxn modelId="{A14C5CC3-B9B3-4867-820F-C74065D04DF3}" type="presParOf" srcId="{2042BE97-E464-4382-8BA9-E9790ED4F85A}" destId="{D6FA4264-0B0B-4F41-BADA-9124670A0794}" srcOrd="7" destOrd="0" presId="urn:microsoft.com/office/officeart/2008/layout/HalfCircleOrganizationChart"/>
    <dgm:cxn modelId="{A9E187E9-9F4A-4C5B-974A-948CB9049FC5}" type="presParOf" srcId="{D6FA4264-0B0B-4F41-BADA-9124670A0794}" destId="{9A8FF3CF-BA39-43F5-90F9-2AF67A1E4DFF}" srcOrd="0" destOrd="0" presId="urn:microsoft.com/office/officeart/2008/layout/HalfCircleOrganizationChart"/>
    <dgm:cxn modelId="{B7428DDB-D6E8-492E-888C-1500DC90D2D8}" type="presParOf" srcId="{9A8FF3CF-BA39-43F5-90F9-2AF67A1E4DFF}" destId="{F91085CD-99E8-41A7-ACE9-CBB239EABBE3}" srcOrd="0" destOrd="0" presId="urn:microsoft.com/office/officeart/2008/layout/HalfCircleOrganizationChart"/>
    <dgm:cxn modelId="{1CF849C5-3B91-4418-B8C1-80378D346ED0}" type="presParOf" srcId="{9A8FF3CF-BA39-43F5-90F9-2AF67A1E4DFF}" destId="{2D4CD1A6-371C-4114-B3BC-E43A915C43F6}" srcOrd="1" destOrd="0" presId="urn:microsoft.com/office/officeart/2008/layout/HalfCircleOrganizationChart"/>
    <dgm:cxn modelId="{1C193E8A-5649-4F59-8DCE-7F21242C7BF4}" type="presParOf" srcId="{9A8FF3CF-BA39-43F5-90F9-2AF67A1E4DFF}" destId="{69BB16EA-CE6A-4194-A95F-6A76C4D2C2BE}" srcOrd="2" destOrd="0" presId="urn:microsoft.com/office/officeart/2008/layout/HalfCircleOrganizationChart"/>
    <dgm:cxn modelId="{38A51F15-82DD-45F1-969E-1ABA064891AE}" type="presParOf" srcId="{9A8FF3CF-BA39-43F5-90F9-2AF67A1E4DFF}" destId="{194D6136-288B-416F-B707-74D7AD587035}" srcOrd="3" destOrd="0" presId="urn:microsoft.com/office/officeart/2008/layout/HalfCircleOrganizationChart"/>
    <dgm:cxn modelId="{4B51AB8D-7910-4A57-B1EE-A007B2A352CB}" type="presParOf" srcId="{D6FA4264-0B0B-4F41-BADA-9124670A0794}" destId="{69BE1893-6F6F-4DE4-A744-79EA6E34E26F}" srcOrd="1" destOrd="0" presId="urn:microsoft.com/office/officeart/2008/layout/HalfCircleOrganizationChart"/>
    <dgm:cxn modelId="{7C9E8861-3AFB-4158-B555-EB08547EC273}" type="presParOf" srcId="{D6FA4264-0B0B-4F41-BADA-9124670A0794}" destId="{11DB996B-D7C6-4355-A83D-0EBCF5F5CA73}" srcOrd="2" destOrd="0" presId="urn:microsoft.com/office/officeart/2008/layout/HalfCircleOrganizationChart"/>
    <dgm:cxn modelId="{93511936-6987-4467-ABA3-200D69A6A04F}" type="presParOf" srcId="{B1D36F7F-F45E-4CB1-A397-24F9A3E2BC6D}" destId="{4B389AC5-77DA-4301-AB2E-BEFA1B985FE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88B7DA-7A5C-47BD-9410-ACCBD4C7DBE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867E64C-2FE7-4FF6-ABA2-D18AD5AA7B0F}">
      <dgm:prSet phldrT="[Text]"/>
      <dgm:spPr/>
      <dgm:t>
        <a:bodyPr/>
        <a:lstStyle/>
        <a:p>
          <a:r>
            <a:rPr lang="en-GB" dirty="0"/>
            <a:t>Frontend</a:t>
          </a:r>
        </a:p>
      </dgm:t>
    </dgm:pt>
    <dgm:pt modelId="{58E3EBE1-53C3-42AA-96AF-92357FC25609}" type="parTrans" cxnId="{4447A556-4D80-43EC-BD1E-44DC09F03C52}">
      <dgm:prSet/>
      <dgm:spPr/>
      <dgm:t>
        <a:bodyPr/>
        <a:lstStyle/>
        <a:p>
          <a:endParaRPr lang="en-GB"/>
        </a:p>
      </dgm:t>
    </dgm:pt>
    <dgm:pt modelId="{36EB2CE3-6B69-4F9E-904B-51B90EF6C058}" type="sibTrans" cxnId="{4447A556-4D80-43EC-BD1E-44DC09F03C52}">
      <dgm:prSet/>
      <dgm:spPr/>
      <dgm:t>
        <a:bodyPr/>
        <a:lstStyle/>
        <a:p>
          <a:endParaRPr lang="en-GB"/>
        </a:p>
      </dgm:t>
    </dgm:pt>
    <dgm:pt modelId="{9817DBC2-6BB3-46FB-98F1-AD473DFE2DC5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17996D32-33C9-4122-BFAF-3114A9CA1DAD}" type="parTrans" cxnId="{7903C704-027F-43DE-9878-41B10A9BB020}">
      <dgm:prSet/>
      <dgm:spPr/>
      <dgm:t>
        <a:bodyPr/>
        <a:lstStyle/>
        <a:p>
          <a:endParaRPr lang="en-GB"/>
        </a:p>
      </dgm:t>
    </dgm:pt>
    <dgm:pt modelId="{4EC6890A-7D7D-4094-B9A2-87AC92240CD1}" type="sibTrans" cxnId="{7903C704-027F-43DE-9878-41B10A9BB020}">
      <dgm:prSet/>
      <dgm:spPr/>
      <dgm:t>
        <a:bodyPr/>
        <a:lstStyle/>
        <a:p>
          <a:endParaRPr lang="en-GB"/>
        </a:p>
      </dgm:t>
    </dgm:pt>
    <dgm:pt modelId="{621F7763-064A-4D5E-ADA8-86D8FA3B6FC8}">
      <dgm:prSet phldrT="[Text]"/>
      <dgm:spPr/>
      <dgm:t>
        <a:bodyPr/>
        <a:lstStyle/>
        <a:p>
          <a:r>
            <a:rPr lang="en-GB" dirty="0"/>
            <a:t>Backend</a:t>
          </a:r>
        </a:p>
      </dgm:t>
    </dgm:pt>
    <dgm:pt modelId="{877C5543-A4DB-4ABC-9815-2CAB987BF32E}" type="parTrans" cxnId="{FD883783-AB8C-4EFA-AA31-5E7153CC5CE0}">
      <dgm:prSet/>
      <dgm:spPr/>
      <dgm:t>
        <a:bodyPr/>
        <a:lstStyle/>
        <a:p>
          <a:endParaRPr lang="en-GB"/>
        </a:p>
      </dgm:t>
    </dgm:pt>
    <dgm:pt modelId="{E7E16C0B-5B8C-4CE4-A0F5-229728E33FD2}" type="sibTrans" cxnId="{FD883783-AB8C-4EFA-AA31-5E7153CC5CE0}">
      <dgm:prSet/>
      <dgm:spPr/>
      <dgm:t>
        <a:bodyPr/>
        <a:lstStyle/>
        <a:p>
          <a:endParaRPr lang="en-GB"/>
        </a:p>
      </dgm:t>
    </dgm:pt>
    <dgm:pt modelId="{BFA04878-AEB1-4B29-80FA-F868C670E12D}" type="pres">
      <dgm:prSet presAssocID="{5F88B7DA-7A5C-47BD-9410-ACCBD4C7DBE8}" presName="rootnode" presStyleCnt="0">
        <dgm:presLayoutVars>
          <dgm:chMax/>
          <dgm:chPref/>
          <dgm:dir/>
          <dgm:animLvl val="lvl"/>
        </dgm:presLayoutVars>
      </dgm:prSet>
      <dgm:spPr/>
    </dgm:pt>
    <dgm:pt modelId="{D96CEA78-BFBB-42C3-ADA4-96CA5A59A634}" type="pres">
      <dgm:prSet presAssocID="{9867E64C-2FE7-4FF6-ABA2-D18AD5AA7B0F}" presName="composite" presStyleCnt="0"/>
      <dgm:spPr/>
    </dgm:pt>
    <dgm:pt modelId="{CA28BC4D-DA3D-43F7-B948-C7D0B5A3214E}" type="pres">
      <dgm:prSet presAssocID="{9867E64C-2FE7-4FF6-ABA2-D18AD5AA7B0F}" presName="bentUpArrow1" presStyleLbl="alignImgPlace1" presStyleIdx="0" presStyleCnt="2"/>
      <dgm:spPr/>
    </dgm:pt>
    <dgm:pt modelId="{72061B44-4238-410D-BA30-891A9FFE8518}" type="pres">
      <dgm:prSet presAssocID="{9867E64C-2FE7-4FF6-ABA2-D18AD5AA7B0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044C436-7EFD-4843-BD4B-9470A79C63D0}" type="pres">
      <dgm:prSet presAssocID="{9867E64C-2FE7-4FF6-ABA2-D18AD5AA7B0F}" presName="ChildText" presStyleLbl="revTx" presStyleIdx="0" presStyleCnt="2" custLinFactNeighborX="62812" custLinFactNeighborY="33528">
        <dgm:presLayoutVars>
          <dgm:chMax val="0"/>
          <dgm:chPref val="0"/>
          <dgm:bulletEnabled val="1"/>
        </dgm:presLayoutVars>
      </dgm:prSet>
      <dgm:spPr/>
    </dgm:pt>
    <dgm:pt modelId="{AD57A31C-4141-40BE-8391-FDF69BFD2A8F}" type="pres">
      <dgm:prSet presAssocID="{36EB2CE3-6B69-4F9E-904B-51B90EF6C058}" presName="sibTrans" presStyleCnt="0"/>
      <dgm:spPr/>
    </dgm:pt>
    <dgm:pt modelId="{B2AF83EF-D812-4AEE-A316-5A3AD66E7E4A}" type="pres">
      <dgm:prSet presAssocID="{9817DBC2-6BB3-46FB-98F1-AD473DFE2DC5}" presName="composite" presStyleCnt="0"/>
      <dgm:spPr/>
    </dgm:pt>
    <dgm:pt modelId="{A4C522B8-AAA4-43E8-82D2-59044FA7566B}" type="pres">
      <dgm:prSet presAssocID="{9817DBC2-6BB3-46FB-98F1-AD473DFE2DC5}" presName="bentUpArrow1" presStyleLbl="alignImgPlace1" presStyleIdx="1" presStyleCnt="2"/>
      <dgm:spPr/>
    </dgm:pt>
    <dgm:pt modelId="{5A904A9A-497D-485D-9C2B-A52938AD2435}" type="pres">
      <dgm:prSet presAssocID="{9817DBC2-6BB3-46FB-98F1-AD473DFE2DC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0CE685D2-0DB5-4E58-903C-381D1EBBCBED}" type="pres">
      <dgm:prSet presAssocID="{9817DBC2-6BB3-46FB-98F1-AD473DFE2DC5}" presName="ChildText" presStyleLbl="revTx" presStyleIdx="1" presStyleCnt="2" custLinFactNeighborX="14524" custLinFactNeighborY="-17877">
        <dgm:presLayoutVars>
          <dgm:chMax val="0"/>
          <dgm:chPref val="0"/>
          <dgm:bulletEnabled val="1"/>
        </dgm:presLayoutVars>
      </dgm:prSet>
      <dgm:spPr/>
    </dgm:pt>
    <dgm:pt modelId="{815BBDA7-9CE7-4131-B96D-031AAA784DEB}" type="pres">
      <dgm:prSet presAssocID="{4EC6890A-7D7D-4094-B9A2-87AC92240CD1}" presName="sibTrans" presStyleCnt="0"/>
      <dgm:spPr/>
    </dgm:pt>
    <dgm:pt modelId="{7D5A163B-E5C7-4AC1-AA38-F97D5CD9A83B}" type="pres">
      <dgm:prSet presAssocID="{621F7763-064A-4D5E-ADA8-86D8FA3B6FC8}" presName="composite" presStyleCnt="0"/>
      <dgm:spPr/>
    </dgm:pt>
    <dgm:pt modelId="{6241A5E1-9AC7-4CF0-8358-5FB607CD38CA}" type="pres">
      <dgm:prSet presAssocID="{621F7763-064A-4D5E-ADA8-86D8FA3B6FC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903C704-027F-43DE-9878-41B10A9BB020}" srcId="{5F88B7DA-7A5C-47BD-9410-ACCBD4C7DBE8}" destId="{9817DBC2-6BB3-46FB-98F1-AD473DFE2DC5}" srcOrd="1" destOrd="0" parTransId="{17996D32-33C9-4122-BFAF-3114A9CA1DAD}" sibTransId="{4EC6890A-7D7D-4094-B9A2-87AC92240CD1}"/>
    <dgm:cxn modelId="{5DB57D1F-7300-4346-830B-6CA6130CAAEA}" type="presOf" srcId="{9867E64C-2FE7-4FF6-ABA2-D18AD5AA7B0F}" destId="{72061B44-4238-410D-BA30-891A9FFE8518}" srcOrd="0" destOrd="0" presId="urn:microsoft.com/office/officeart/2005/8/layout/StepDownProcess"/>
    <dgm:cxn modelId="{3CCEAD32-8C83-42B7-B233-529582E2D049}" type="presOf" srcId="{621F7763-064A-4D5E-ADA8-86D8FA3B6FC8}" destId="{6241A5E1-9AC7-4CF0-8358-5FB607CD38CA}" srcOrd="0" destOrd="0" presId="urn:microsoft.com/office/officeart/2005/8/layout/StepDownProcess"/>
    <dgm:cxn modelId="{4447A556-4D80-43EC-BD1E-44DC09F03C52}" srcId="{5F88B7DA-7A5C-47BD-9410-ACCBD4C7DBE8}" destId="{9867E64C-2FE7-4FF6-ABA2-D18AD5AA7B0F}" srcOrd="0" destOrd="0" parTransId="{58E3EBE1-53C3-42AA-96AF-92357FC25609}" sibTransId="{36EB2CE3-6B69-4F9E-904B-51B90EF6C058}"/>
    <dgm:cxn modelId="{FD883783-AB8C-4EFA-AA31-5E7153CC5CE0}" srcId="{5F88B7DA-7A5C-47BD-9410-ACCBD4C7DBE8}" destId="{621F7763-064A-4D5E-ADA8-86D8FA3B6FC8}" srcOrd="2" destOrd="0" parTransId="{877C5543-A4DB-4ABC-9815-2CAB987BF32E}" sibTransId="{E7E16C0B-5B8C-4CE4-A0F5-229728E33FD2}"/>
    <dgm:cxn modelId="{65F2B0D9-9A02-4CCE-877D-F23490473719}" type="presOf" srcId="{9817DBC2-6BB3-46FB-98F1-AD473DFE2DC5}" destId="{5A904A9A-497D-485D-9C2B-A52938AD2435}" srcOrd="0" destOrd="0" presId="urn:microsoft.com/office/officeart/2005/8/layout/StepDownProcess"/>
    <dgm:cxn modelId="{13C719DB-ECD0-4F44-A171-877D3661D813}" type="presOf" srcId="{5F88B7DA-7A5C-47BD-9410-ACCBD4C7DBE8}" destId="{BFA04878-AEB1-4B29-80FA-F868C670E12D}" srcOrd="0" destOrd="0" presId="urn:microsoft.com/office/officeart/2005/8/layout/StepDownProcess"/>
    <dgm:cxn modelId="{72677BFF-C098-4650-9FAB-7F0CA6809C9F}" type="presParOf" srcId="{BFA04878-AEB1-4B29-80FA-F868C670E12D}" destId="{D96CEA78-BFBB-42C3-ADA4-96CA5A59A634}" srcOrd="0" destOrd="0" presId="urn:microsoft.com/office/officeart/2005/8/layout/StepDownProcess"/>
    <dgm:cxn modelId="{5F3FCD53-4F61-4C3C-8CFE-31CC125E12AB}" type="presParOf" srcId="{D96CEA78-BFBB-42C3-ADA4-96CA5A59A634}" destId="{CA28BC4D-DA3D-43F7-B948-C7D0B5A3214E}" srcOrd="0" destOrd="0" presId="urn:microsoft.com/office/officeart/2005/8/layout/StepDownProcess"/>
    <dgm:cxn modelId="{3B5467BF-B928-4819-BF07-DCFCEFD9C064}" type="presParOf" srcId="{D96CEA78-BFBB-42C3-ADA4-96CA5A59A634}" destId="{72061B44-4238-410D-BA30-891A9FFE8518}" srcOrd="1" destOrd="0" presId="urn:microsoft.com/office/officeart/2005/8/layout/StepDownProcess"/>
    <dgm:cxn modelId="{64880ED4-183F-4352-A9C1-46B38B584B06}" type="presParOf" srcId="{D96CEA78-BFBB-42C3-ADA4-96CA5A59A634}" destId="{0044C436-7EFD-4843-BD4B-9470A79C63D0}" srcOrd="2" destOrd="0" presId="urn:microsoft.com/office/officeart/2005/8/layout/StepDownProcess"/>
    <dgm:cxn modelId="{FD59506D-C3EB-4859-A504-75739FDCEF48}" type="presParOf" srcId="{BFA04878-AEB1-4B29-80FA-F868C670E12D}" destId="{AD57A31C-4141-40BE-8391-FDF69BFD2A8F}" srcOrd="1" destOrd="0" presId="urn:microsoft.com/office/officeart/2005/8/layout/StepDownProcess"/>
    <dgm:cxn modelId="{8D14E16D-DAEF-4F67-9C45-963BBD61D141}" type="presParOf" srcId="{BFA04878-AEB1-4B29-80FA-F868C670E12D}" destId="{B2AF83EF-D812-4AEE-A316-5A3AD66E7E4A}" srcOrd="2" destOrd="0" presId="urn:microsoft.com/office/officeart/2005/8/layout/StepDownProcess"/>
    <dgm:cxn modelId="{E617CE27-09BB-4CE7-9645-2A01D8F21C69}" type="presParOf" srcId="{B2AF83EF-D812-4AEE-A316-5A3AD66E7E4A}" destId="{A4C522B8-AAA4-43E8-82D2-59044FA7566B}" srcOrd="0" destOrd="0" presId="urn:microsoft.com/office/officeart/2005/8/layout/StepDownProcess"/>
    <dgm:cxn modelId="{2C99ADAD-EFE4-495D-9C19-6E30D1471E5C}" type="presParOf" srcId="{B2AF83EF-D812-4AEE-A316-5A3AD66E7E4A}" destId="{5A904A9A-497D-485D-9C2B-A52938AD2435}" srcOrd="1" destOrd="0" presId="urn:microsoft.com/office/officeart/2005/8/layout/StepDownProcess"/>
    <dgm:cxn modelId="{A599BE23-441C-42ED-AC11-18D2B8E90820}" type="presParOf" srcId="{B2AF83EF-D812-4AEE-A316-5A3AD66E7E4A}" destId="{0CE685D2-0DB5-4E58-903C-381D1EBBCBED}" srcOrd="2" destOrd="0" presId="urn:microsoft.com/office/officeart/2005/8/layout/StepDownProcess"/>
    <dgm:cxn modelId="{9FBBBBD3-1093-4976-B4F1-5D4FC3316BC0}" type="presParOf" srcId="{BFA04878-AEB1-4B29-80FA-F868C670E12D}" destId="{815BBDA7-9CE7-4131-B96D-031AAA784DEB}" srcOrd="3" destOrd="0" presId="urn:microsoft.com/office/officeart/2005/8/layout/StepDownProcess"/>
    <dgm:cxn modelId="{0121435D-B383-4032-BB7B-7031DBA81CAD}" type="presParOf" srcId="{BFA04878-AEB1-4B29-80FA-F868C670E12D}" destId="{7D5A163B-E5C7-4AC1-AA38-F97D5CD9A83B}" srcOrd="4" destOrd="0" presId="urn:microsoft.com/office/officeart/2005/8/layout/StepDownProcess"/>
    <dgm:cxn modelId="{83B48774-1063-4001-8BDC-04442B738B1D}" type="presParOf" srcId="{7D5A163B-E5C7-4AC1-AA38-F97D5CD9A83B}" destId="{6241A5E1-9AC7-4CF0-8358-5FB607CD38C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776965-8A1C-4161-953B-16A5A871BE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35CF0ABD-578E-48EF-85F7-AABF228752F3}">
      <dgm:prSet/>
      <dgm:spPr/>
      <dgm:t>
        <a:bodyPr/>
        <a:lstStyle/>
        <a:p>
          <a:r>
            <a:rPr lang="en-GB"/>
            <a:t>Website-Design fertiggestellt (Soll: 1.5.2022)</a:t>
          </a:r>
          <a:endParaRPr lang="de-AT"/>
        </a:p>
      </dgm:t>
    </dgm:pt>
    <dgm:pt modelId="{B665E067-0DE0-4547-8AB0-28B530B67E48}" type="parTrans" cxnId="{CBBC4666-982A-4A45-B355-771BF4A1CCC8}">
      <dgm:prSet/>
      <dgm:spPr/>
      <dgm:t>
        <a:bodyPr/>
        <a:lstStyle/>
        <a:p>
          <a:endParaRPr lang="en-GB"/>
        </a:p>
      </dgm:t>
    </dgm:pt>
    <dgm:pt modelId="{23334228-5EC5-4E67-8876-669DE18EACAD}" type="sibTrans" cxnId="{CBBC4666-982A-4A45-B355-771BF4A1CCC8}">
      <dgm:prSet/>
      <dgm:spPr/>
      <dgm:t>
        <a:bodyPr/>
        <a:lstStyle/>
        <a:p>
          <a:endParaRPr lang="en-GB"/>
        </a:p>
      </dgm:t>
    </dgm:pt>
    <dgm:pt modelId="{F3AB251E-C92A-42F0-A5C6-5D5ED726AD07}">
      <dgm:prSet/>
      <dgm:spPr/>
      <dgm:t>
        <a:bodyPr/>
        <a:lstStyle/>
        <a:p>
          <a:r>
            <a:rPr lang="en-GB"/>
            <a:t>API-Integration fertiggestellt (Soll: 5.5.2022)</a:t>
          </a:r>
          <a:endParaRPr lang="de-AT"/>
        </a:p>
      </dgm:t>
    </dgm:pt>
    <dgm:pt modelId="{C609D9B4-E08B-4070-B1E2-AFDBF1BA8F5F}" type="parTrans" cxnId="{DA5257B7-7196-4032-8736-8C0D89E2618E}">
      <dgm:prSet/>
      <dgm:spPr/>
      <dgm:t>
        <a:bodyPr/>
        <a:lstStyle/>
        <a:p>
          <a:endParaRPr lang="en-GB"/>
        </a:p>
      </dgm:t>
    </dgm:pt>
    <dgm:pt modelId="{4B32F0B1-E4D7-4B96-85AA-7B8E1A7ECCE9}" type="sibTrans" cxnId="{DA5257B7-7196-4032-8736-8C0D89E2618E}">
      <dgm:prSet/>
      <dgm:spPr/>
      <dgm:t>
        <a:bodyPr/>
        <a:lstStyle/>
        <a:p>
          <a:endParaRPr lang="en-GB"/>
        </a:p>
      </dgm:t>
    </dgm:pt>
    <dgm:pt modelId="{492C02F2-E539-43A0-A98E-A58B0C236D0F}">
      <dgm:prSet/>
      <dgm:spPr/>
      <dgm:t>
        <a:bodyPr/>
        <a:lstStyle/>
        <a:p>
          <a:r>
            <a:rPr lang="en-GB"/>
            <a:t>Datenbank Implementiert (Soll: 1.4.2022)</a:t>
          </a:r>
          <a:endParaRPr lang="de-AT"/>
        </a:p>
      </dgm:t>
    </dgm:pt>
    <dgm:pt modelId="{D0D4C956-133A-4816-A646-EB58FA89989F}" type="parTrans" cxnId="{55E93CE2-F606-41F5-853A-E46C5BD72366}">
      <dgm:prSet/>
      <dgm:spPr/>
      <dgm:t>
        <a:bodyPr/>
        <a:lstStyle/>
        <a:p>
          <a:endParaRPr lang="en-GB"/>
        </a:p>
      </dgm:t>
    </dgm:pt>
    <dgm:pt modelId="{144F83DA-6660-4ED4-95B5-B4DE9D087962}" type="sibTrans" cxnId="{55E93CE2-F606-41F5-853A-E46C5BD72366}">
      <dgm:prSet/>
      <dgm:spPr/>
      <dgm:t>
        <a:bodyPr/>
        <a:lstStyle/>
        <a:p>
          <a:endParaRPr lang="en-GB"/>
        </a:p>
      </dgm:t>
    </dgm:pt>
    <dgm:pt modelId="{8ACB1183-51D0-40D1-84F6-75239E04098B}">
      <dgm:prSet/>
      <dgm:spPr/>
      <dgm:t>
        <a:bodyPr/>
        <a:lstStyle/>
        <a:p>
          <a:r>
            <a:rPr lang="en-GB"/>
            <a:t>API-Anfragen Handling integriert (Soll: 20.4.2022)</a:t>
          </a:r>
          <a:endParaRPr lang="de-AT"/>
        </a:p>
      </dgm:t>
    </dgm:pt>
    <dgm:pt modelId="{F6B0C5A9-B4D7-4EA3-8D96-11CF3638E870}" type="parTrans" cxnId="{F3C27296-6874-4AAC-B8DA-784455A5814B}">
      <dgm:prSet/>
      <dgm:spPr/>
      <dgm:t>
        <a:bodyPr/>
        <a:lstStyle/>
        <a:p>
          <a:endParaRPr lang="en-GB"/>
        </a:p>
      </dgm:t>
    </dgm:pt>
    <dgm:pt modelId="{36820A65-D486-4CE9-8F4C-4F11DD7CA489}" type="sibTrans" cxnId="{F3C27296-6874-4AAC-B8DA-784455A5814B}">
      <dgm:prSet/>
      <dgm:spPr/>
      <dgm:t>
        <a:bodyPr/>
        <a:lstStyle/>
        <a:p>
          <a:endParaRPr lang="en-GB"/>
        </a:p>
      </dgm:t>
    </dgm:pt>
    <dgm:pt modelId="{56167F75-9724-4BCA-8583-6B9B905FD46C}">
      <dgm:prSet/>
      <dgm:spPr/>
      <dgm:t>
        <a:bodyPr/>
        <a:lstStyle/>
        <a:p>
          <a:r>
            <a:rPr lang="en-GB"/>
            <a:t>Projekt abgeschlossen (7.6.2022)</a:t>
          </a:r>
          <a:endParaRPr lang="de-AT"/>
        </a:p>
      </dgm:t>
    </dgm:pt>
    <dgm:pt modelId="{E69EC9FC-0BD3-44B9-BC45-89A5B2DE121E}" type="parTrans" cxnId="{8A4508C1-8FCD-4A48-B26F-80555CB07F1D}">
      <dgm:prSet/>
      <dgm:spPr/>
      <dgm:t>
        <a:bodyPr/>
        <a:lstStyle/>
        <a:p>
          <a:endParaRPr lang="en-GB"/>
        </a:p>
      </dgm:t>
    </dgm:pt>
    <dgm:pt modelId="{CC2955E7-097C-4899-918A-C1D0346221D3}" type="sibTrans" cxnId="{8A4508C1-8FCD-4A48-B26F-80555CB07F1D}">
      <dgm:prSet/>
      <dgm:spPr/>
      <dgm:t>
        <a:bodyPr/>
        <a:lstStyle/>
        <a:p>
          <a:endParaRPr lang="en-GB"/>
        </a:p>
      </dgm:t>
    </dgm:pt>
    <dgm:pt modelId="{48F2EF56-372D-4758-9A21-7E29ACD52D40}" type="pres">
      <dgm:prSet presAssocID="{E2776965-8A1C-4161-953B-16A5A871BEF1}" presName="linear" presStyleCnt="0">
        <dgm:presLayoutVars>
          <dgm:animLvl val="lvl"/>
          <dgm:resizeHandles val="exact"/>
        </dgm:presLayoutVars>
      </dgm:prSet>
      <dgm:spPr/>
    </dgm:pt>
    <dgm:pt modelId="{F29B1A27-8D8C-4815-A556-9C4BBF10E619}" type="pres">
      <dgm:prSet presAssocID="{35CF0ABD-578E-48EF-85F7-AABF228752F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B688430-6E3E-4D0E-A6EA-7468D0EF9845}" type="pres">
      <dgm:prSet presAssocID="{23334228-5EC5-4E67-8876-669DE18EACAD}" presName="spacer" presStyleCnt="0"/>
      <dgm:spPr/>
    </dgm:pt>
    <dgm:pt modelId="{13DA096F-B2B4-404F-9866-A9DA00B860C0}" type="pres">
      <dgm:prSet presAssocID="{F3AB251E-C92A-42F0-A5C6-5D5ED726AD0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A111F57-516A-4AD4-9702-864FC64BAAAE}" type="pres">
      <dgm:prSet presAssocID="{4B32F0B1-E4D7-4B96-85AA-7B8E1A7ECCE9}" presName="spacer" presStyleCnt="0"/>
      <dgm:spPr/>
    </dgm:pt>
    <dgm:pt modelId="{32653C0A-190B-4944-8207-F70F4B3BB777}" type="pres">
      <dgm:prSet presAssocID="{492C02F2-E539-43A0-A98E-A58B0C236D0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DDEA9DA-B91B-4316-97FB-152B5F751E7B}" type="pres">
      <dgm:prSet presAssocID="{144F83DA-6660-4ED4-95B5-B4DE9D087962}" presName="spacer" presStyleCnt="0"/>
      <dgm:spPr/>
    </dgm:pt>
    <dgm:pt modelId="{2B0DB18C-275D-45D9-871A-478CE6A0C15A}" type="pres">
      <dgm:prSet presAssocID="{8ACB1183-51D0-40D1-84F6-75239E04098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1678863-BA0E-46F7-A0D2-7FB29BB5937E}" type="pres">
      <dgm:prSet presAssocID="{36820A65-D486-4CE9-8F4C-4F11DD7CA489}" presName="spacer" presStyleCnt="0"/>
      <dgm:spPr/>
    </dgm:pt>
    <dgm:pt modelId="{D603BD1C-0FFB-4D92-A736-CD410DAD87C4}" type="pres">
      <dgm:prSet presAssocID="{56167F75-9724-4BCA-8583-6B9B905FD46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CBD5332-91FE-4864-8A78-8806D63FE31F}" type="presOf" srcId="{56167F75-9724-4BCA-8583-6B9B905FD46C}" destId="{D603BD1C-0FFB-4D92-A736-CD410DAD87C4}" srcOrd="0" destOrd="0" presId="urn:microsoft.com/office/officeart/2005/8/layout/vList2"/>
    <dgm:cxn modelId="{CBBC4666-982A-4A45-B355-771BF4A1CCC8}" srcId="{E2776965-8A1C-4161-953B-16A5A871BEF1}" destId="{35CF0ABD-578E-48EF-85F7-AABF228752F3}" srcOrd="0" destOrd="0" parTransId="{B665E067-0DE0-4547-8AB0-28B530B67E48}" sibTransId="{23334228-5EC5-4E67-8876-669DE18EACAD}"/>
    <dgm:cxn modelId="{F3C27296-6874-4AAC-B8DA-784455A5814B}" srcId="{E2776965-8A1C-4161-953B-16A5A871BEF1}" destId="{8ACB1183-51D0-40D1-84F6-75239E04098B}" srcOrd="3" destOrd="0" parTransId="{F6B0C5A9-B4D7-4EA3-8D96-11CF3638E870}" sibTransId="{36820A65-D486-4CE9-8F4C-4F11DD7CA489}"/>
    <dgm:cxn modelId="{EAE0CBAC-57AB-4211-8947-F97F8C3B7B15}" type="presOf" srcId="{492C02F2-E539-43A0-A98E-A58B0C236D0F}" destId="{32653C0A-190B-4944-8207-F70F4B3BB777}" srcOrd="0" destOrd="0" presId="urn:microsoft.com/office/officeart/2005/8/layout/vList2"/>
    <dgm:cxn modelId="{81116DB3-7788-4315-A4B2-27D17FDB6A6D}" type="presOf" srcId="{F3AB251E-C92A-42F0-A5C6-5D5ED726AD07}" destId="{13DA096F-B2B4-404F-9866-A9DA00B860C0}" srcOrd="0" destOrd="0" presId="urn:microsoft.com/office/officeart/2005/8/layout/vList2"/>
    <dgm:cxn modelId="{DA5257B7-7196-4032-8736-8C0D89E2618E}" srcId="{E2776965-8A1C-4161-953B-16A5A871BEF1}" destId="{F3AB251E-C92A-42F0-A5C6-5D5ED726AD07}" srcOrd="1" destOrd="0" parTransId="{C609D9B4-E08B-4070-B1E2-AFDBF1BA8F5F}" sibTransId="{4B32F0B1-E4D7-4B96-85AA-7B8E1A7ECCE9}"/>
    <dgm:cxn modelId="{8A4508C1-8FCD-4A48-B26F-80555CB07F1D}" srcId="{E2776965-8A1C-4161-953B-16A5A871BEF1}" destId="{56167F75-9724-4BCA-8583-6B9B905FD46C}" srcOrd="4" destOrd="0" parTransId="{E69EC9FC-0BD3-44B9-BC45-89A5B2DE121E}" sibTransId="{CC2955E7-097C-4899-918A-C1D0346221D3}"/>
    <dgm:cxn modelId="{0B00B1C7-57E3-427A-BA45-1F3E9E0CE77E}" type="presOf" srcId="{35CF0ABD-578E-48EF-85F7-AABF228752F3}" destId="{F29B1A27-8D8C-4815-A556-9C4BBF10E619}" srcOrd="0" destOrd="0" presId="urn:microsoft.com/office/officeart/2005/8/layout/vList2"/>
    <dgm:cxn modelId="{585702CE-241A-45D5-9051-8A000AE64D54}" type="presOf" srcId="{E2776965-8A1C-4161-953B-16A5A871BEF1}" destId="{48F2EF56-372D-4758-9A21-7E29ACD52D40}" srcOrd="0" destOrd="0" presId="urn:microsoft.com/office/officeart/2005/8/layout/vList2"/>
    <dgm:cxn modelId="{31A4A3DB-E738-4B97-B2CB-F3BCDB4BC5EC}" type="presOf" srcId="{8ACB1183-51D0-40D1-84F6-75239E04098B}" destId="{2B0DB18C-275D-45D9-871A-478CE6A0C15A}" srcOrd="0" destOrd="0" presId="urn:microsoft.com/office/officeart/2005/8/layout/vList2"/>
    <dgm:cxn modelId="{55E93CE2-F606-41F5-853A-E46C5BD72366}" srcId="{E2776965-8A1C-4161-953B-16A5A871BEF1}" destId="{492C02F2-E539-43A0-A98E-A58B0C236D0F}" srcOrd="2" destOrd="0" parTransId="{D0D4C956-133A-4816-A646-EB58FA89989F}" sibTransId="{144F83DA-6660-4ED4-95B5-B4DE9D087962}"/>
    <dgm:cxn modelId="{DB19C229-4419-46A7-B0BC-E951FDC7E77B}" type="presParOf" srcId="{48F2EF56-372D-4758-9A21-7E29ACD52D40}" destId="{F29B1A27-8D8C-4815-A556-9C4BBF10E619}" srcOrd="0" destOrd="0" presId="urn:microsoft.com/office/officeart/2005/8/layout/vList2"/>
    <dgm:cxn modelId="{590B376F-2EC4-4538-84AC-19209109C004}" type="presParOf" srcId="{48F2EF56-372D-4758-9A21-7E29ACD52D40}" destId="{EB688430-6E3E-4D0E-A6EA-7468D0EF9845}" srcOrd="1" destOrd="0" presId="urn:microsoft.com/office/officeart/2005/8/layout/vList2"/>
    <dgm:cxn modelId="{88A4C31F-9E51-49D6-9AFB-AB7C67C5A8B1}" type="presParOf" srcId="{48F2EF56-372D-4758-9A21-7E29ACD52D40}" destId="{13DA096F-B2B4-404F-9866-A9DA00B860C0}" srcOrd="2" destOrd="0" presId="urn:microsoft.com/office/officeart/2005/8/layout/vList2"/>
    <dgm:cxn modelId="{B9EB605A-C8A3-4CEE-A1C4-0AF29CE6328B}" type="presParOf" srcId="{48F2EF56-372D-4758-9A21-7E29ACD52D40}" destId="{0A111F57-516A-4AD4-9702-864FC64BAAAE}" srcOrd="3" destOrd="0" presId="urn:microsoft.com/office/officeart/2005/8/layout/vList2"/>
    <dgm:cxn modelId="{C48CAF82-4FE4-408B-985F-746893F255AB}" type="presParOf" srcId="{48F2EF56-372D-4758-9A21-7E29ACD52D40}" destId="{32653C0A-190B-4944-8207-F70F4B3BB777}" srcOrd="4" destOrd="0" presId="urn:microsoft.com/office/officeart/2005/8/layout/vList2"/>
    <dgm:cxn modelId="{A846A15C-E4B6-4B95-A2CA-B5913ABB0650}" type="presParOf" srcId="{48F2EF56-372D-4758-9A21-7E29ACD52D40}" destId="{8DDEA9DA-B91B-4316-97FB-152B5F751E7B}" srcOrd="5" destOrd="0" presId="urn:microsoft.com/office/officeart/2005/8/layout/vList2"/>
    <dgm:cxn modelId="{2BB56881-2802-47D4-B11E-0750AFCC7EEB}" type="presParOf" srcId="{48F2EF56-372D-4758-9A21-7E29ACD52D40}" destId="{2B0DB18C-275D-45D9-871A-478CE6A0C15A}" srcOrd="6" destOrd="0" presId="urn:microsoft.com/office/officeart/2005/8/layout/vList2"/>
    <dgm:cxn modelId="{C42C30C7-199C-4908-8E51-EE74DD918403}" type="presParOf" srcId="{48F2EF56-372D-4758-9A21-7E29ACD52D40}" destId="{81678863-BA0E-46F7-A0D2-7FB29BB5937E}" srcOrd="7" destOrd="0" presId="urn:microsoft.com/office/officeart/2005/8/layout/vList2"/>
    <dgm:cxn modelId="{30E4B695-481B-457A-B008-178718DC8109}" type="presParOf" srcId="{48F2EF56-372D-4758-9A21-7E29ACD52D40}" destId="{D603BD1C-0FFB-4D92-A736-CD410DAD87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A2F32A-0F27-4AB3-BC0E-EBD5423FF1A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C54F5C-E908-4DEF-8DC1-D899189F3EE4}">
      <dgm:prSet/>
      <dgm:spPr/>
      <dgm:t>
        <a:bodyPr/>
        <a:lstStyle/>
        <a:p>
          <a:r>
            <a:rPr lang="en-GB"/>
            <a:t>Frontend</a:t>
          </a:r>
          <a:endParaRPr lang="de-AT"/>
        </a:p>
      </dgm:t>
    </dgm:pt>
    <dgm:pt modelId="{2EE5F805-B903-40D0-8A5F-CA7CC850E848}" type="parTrans" cxnId="{3673883C-ACE1-48B8-8A43-33B3C17B75D3}">
      <dgm:prSet/>
      <dgm:spPr/>
      <dgm:t>
        <a:bodyPr/>
        <a:lstStyle/>
        <a:p>
          <a:endParaRPr lang="en-GB"/>
        </a:p>
      </dgm:t>
    </dgm:pt>
    <dgm:pt modelId="{F1C488F3-F9C4-4D41-95E2-F915B85F1A12}" type="sibTrans" cxnId="{3673883C-ACE1-48B8-8A43-33B3C17B75D3}">
      <dgm:prSet/>
      <dgm:spPr/>
      <dgm:t>
        <a:bodyPr/>
        <a:lstStyle/>
        <a:p>
          <a:endParaRPr lang="en-GB"/>
        </a:p>
      </dgm:t>
    </dgm:pt>
    <dgm:pt modelId="{B51D8E59-E4D0-46A9-829E-6DF1DE093632}">
      <dgm:prSet/>
      <dgm:spPr/>
      <dgm:t>
        <a:bodyPr/>
        <a:lstStyle/>
        <a:p>
          <a:r>
            <a:rPr lang="en-GB"/>
            <a:t>JavaScript</a:t>
          </a:r>
          <a:endParaRPr lang="de-AT"/>
        </a:p>
      </dgm:t>
    </dgm:pt>
    <dgm:pt modelId="{43B616ED-2E01-4917-8155-8D82C8C841F1}" type="parTrans" cxnId="{3D16715D-0017-4399-AE98-2BCD163475C3}">
      <dgm:prSet/>
      <dgm:spPr/>
      <dgm:t>
        <a:bodyPr/>
        <a:lstStyle/>
        <a:p>
          <a:endParaRPr lang="en-GB"/>
        </a:p>
      </dgm:t>
    </dgm:pt>
    <dgm:pt modelId="{C76E91CB-28C8-4953-9498-DB684C31DCE8}" type="sibTrans" cxnId="{3D16715D-0017-4399-AE98-2BCD163475C3}">
      <dgm:prSet/>
      <dgm:spPr/>
      <dgm:t>
        <a:bodyPr/>
        <a:lstStyle/>
        <a:p>
          <a:endParaRPr lang="en-GB"/>
        </a:p>
      </dgm:t>
    </dgm:pt>
    <dgm:pt modelId="{CC258EFE-19CE-4DF8-A7B3-B82DE14CAD58}">
      <dgm:prSet/>
      <dgm:spPr/>
      <dgm:t>
        <a:bodyPr/>
        <a:lstStyle/>
        <a:p>
          <a:r>
            <a:rPr lang="en-GB"/>
            <a:t>HTML 5</a:t>
          </a:r>
          <a:endParaRPr lang="de-AT"/>
        </a:p>
      </dgm:t>
    </dgm:pt>
    <dgm:pt modelId="{AD1C0D1B-4B05-4FB4-96F6-6F03CA9B1C0F}" type="parTrans" cxnId="{7FEA8FAB-0F51-4BE1-ADDB-64642BC5A727}">
      <dgm:prSet/>
      <dgm:spPr/>
      <dgm:t>
        <a:bodyPr/>
        <a:lstStyle/>
        <a:p>
          <a:endParaRPr lang="en-GB"/>
        </a:p>
      </dgm:t>
    </dgm:pt>
    <dgm:pt modelId="{FD587DC3-6417-4DB7-A9CE-00D6FE7888DD}" type="sibTrans" cxnId="{7FEA8FAB-0F51-4BE1-ADDB-64642BC5A727}">
      <dgm:prSet/>
      <dgm:spPr/>
      <dgm:t>
        <a:bodyPr/>
        <a:lstStyle/>
        <a:p>
          <a:endParaRPr lang="en-GB"/>
        </a:p>
      </dgm:t>
    </dgm:pt>
    <dgm:pt modelId="{1FB77085-9178-47F8-817E-E5A1016EDEB2}">
      <dgm:prSet/>
      <dgm:spPr/>
      <dgm:t>
        <a:bodyPr/>
        <a:lstStyle/>
        <a:p>
          <a:r>
            <a:rPr lang="en-GB"/>
            <a:t>CSS</a:t>
          </a:r>
          <a:endParaRPr lang="de-AT"/>
        </a:p>
      </dgm:t>
    </dgm:pt>
    <dgm:pt modelId="{9B3E2F3E-87C9-4B5B-8460-CE752FFBBD55}" type="parTrans" cxnId="{9ED2054D-9780-4FCF-A1D5-479EBC6F9F7A}">
      <dgm:prSet/>
      <dgm:spPr/>
      <dgm:t>
        <a:bodyPr/>
        <a:lstStyle/>
        <a:p>
          <a:endParaRPr lang="en-GB"/>
        </a:p>
      </dgm:t>
    </dgm:pt>
    <dgm:pt modelId="{C85DE9EA-82AE-4393-9FE9-A45DDDD40BED}" type="sibTrans" cxnId="{9ED2054D-9780-4FCF-A1D5-479EBC6F9F7A}">
      <dgm:prSet/>
      <dgm:spPr/>
      <dgm:t>
        <a:bodyPr/>
        <a:lstStyle/>
        <a:p>
          <a:endParaRPr lang="en-GB"/>
        </a:p>
      </dgm:t>
    </dgm:pt>
    <dgm:pt modelId="{AD199EFE-A586-4C1C-99D8-36FC5964309A}">
      <dgm:prSet/>
      <dgm:spPr/>
      <dgm:t>
        <a:bodyPr/>
        <a:lstStyle/>
        <a:p>
          <a:r>
            <a:rPr lang="en-GB"/>
            <a:t>Tailwind</a:t>
          </a:r>
          <a:endParaRPr lang="de-AT"/>
        </a:p>
      </dgm:t>
    </dgm:pt>
    <dgm:pt modelId="{179412C9-052E-49C3-9DF4-992B89A36AA7}" type="parTrans" cxnId="{346EAD29-6452-4C43-815A-5871C899C5ED}">
      <dgm:prSet/>
      <dgm:spPr/>
      <dgm:t>
        <a:bodyPr/>
        <a:lstStyle/>
        <a:p>
          <a:endParaRPr lang="en-GB"/>
        </a:p>
      </dgm:t>
    </dgm:pt>
    <dgm:pt modelId="{4E70A771-CA09-4E97-8BE2-EC29AB4833D6}" type="sibTrans" cxnId="{346EAD29-6452-4C43-815A-5871C899C5ED}">
      <dgm:prSet/>
      <dgm:spPr/>
      <dgm:t>
        <a:bodyPr/>
        <a:lstStyle/>
        <a:p>
          <a:endParaRPr lang="en-GB"/>
        </a:p>
      </dgm:t>
    </dgm:pt>
    <dgm:pt modelId="{5720F619-5CCC-4BBF-A92F-A67EB73A4283}">
      <dgm:prSet/>
      <dgm:spPr/>
      <dgm:t>
        <a:bodyPr/>
        <a:lstStyle/>
        <a:p>
          <a:r>
            <a:rPr lang="en-GB"/>
            <a:t>Backend</a:t>
          </a:r>
          <a:endParaRPr lang="de-AT"/>
        </a:p>
      </dgm:t>
    </dgm:pt>
    <dgm:pt modelId="{0072BCC9-3F36-46A0-804B-E12BFB85E333}" type="parTrans" cxnId="{4CBA95C7-0CB6-4F49-BC0C-1E28D2E5C25E}">
      <dgm:prSet/>
      <dgm:spPr/>
      <dgm:t>
        <a:bodyPr/>
        <a:lstStyle/>
        <a:p>
          <a:endParaRPr lang="en-GB"/>
        </a:p>
      </dgm:t>
    </dgm:pt>
    <dgm:pt modelId="{E9E433B0-900A-473E-AE41-0CC7D40CB1CC}" type="sibTrans" cxnId="{4CBA95C7-0CB6-4F49-BC0C-1E28D2E5C25E}">
      <dgm:prSet/>
      <dgm:spPr/>
      <dgm:t>
        <a:bodyPr/>
        <a:lstStyle/>
        <a:p>
          <a:endParaRPr lang="en-GB"/>
        </a:p>
      </dgm:t>
    </dgm:pt>
    <dgm:pt modelId="{CA99ADB9-6F7C-4E0A-A9D5-49E67A69654F}">
      <dgm:prSet/>
      <dgm:spPr/>
      <dgm:t>
        <a:bodyPr/>
        <a:lstStyle/>
        <a:p>
          <a:r>
            <a:rPr lang="en-GB"/>
            <a:t>PHP</a:t>
          </a:r>
          <a:endParaRPr lang="de-AT"/>
        </a:p>
      </dgm:t>
    </dgm:pt>
    <dgm:pt modelId="{7E53370F-A233-46DC-8522-64201D944302}" type="parTrans" cxnId="{02505B3D-25FB-49AF-B9DB-46922F6199BF}">
      <dgm:prSet/>
      <dgm:spPr/>
      <dgm:t>
        <a:bodyPr/>
        <a:lstStyle/>
        <a:p>
          <a:endParaRPr lang="en-GB"/>
        </a:p>
      </dgm:t>
    </dgm:pt>
    <dgm:pt modelId="{525D01D1-64B7-4859-A097-E3DCD2926DDE}" type="sibTrans" cxnId="{02505B3D-25FB-49AF-B9DB-46922F6199BF}">
      <dgm:prSet/>
      <dgm:spPr/>
      <dgm:t>
        <a:bodyPr/>
        <a:lstStyle/>
        <a:p>
          <a:endParaRPr lang="en-GB"/>
        </a:p>
      </dgm:t>
    </dgm:pt>
    <dgm:pt modelId="{14F54A20-B466-4FF8-A800-58D50EE436AA}">
      <dgm:prSet/>
      <dgm:spPr/>
      <dgm:t>
        <a:bodyPr/>
        <a:lstStyle/>
        <a:p>
          <a:r>
            <a:rPr lang="en-GB"/>
            <a:t>Laravel</a:t>
          </a:r>
          <a:endParaRPr lang="de-AT"/>
        </a:p>
      </dgm:t>
    </dgm:pt>
    <dgm:pt modelId="{32255E91-BB90-4DF4-9FC9-BED93A43E4CB}" type="parTrans" cxnId="{D59BDDAA-6D5C-418E-85E3-30D6271A2339}">
      <dgm:prSet/>
      <dgm:spPr/>
      <dgm:t>
        <a:bodyPr/>
        <a:lstStyle/>
        <a:p>
          <a:endParaRPr lang="en-GB"/>
        </a:p>
      </dgm:t>
    </dgm:pt>
    <dgm:pt modelId="{9CCDC76D-BEC4-4BF4-B805-01EC46F9A6C8}" type="sibTrans" cxnId="{D59BDDAA-6D5C-418E-85E3-30D6271A2339}">
      <dgm:prSet/>
      <dgm:spPr/>
      <dgm:t>
        <a:bodyPr/>
        <a:lstStyle/>
        <a:p>
          <a:endParaRPr lang="en-GB"/>
        </a:p>
      </dgm:t>
    </dgm:pt>
    <dgm:pt modelId="{D4618E17-AC28-453F-9435-4C54438172E2}">
      <dgm:prSet/>
      <dgm:spPr/>
      <dgm:t>
        <a:bodyPr/>
        <a:lstStyle/>
        <a:p>
          <a:r>
            <a:rPr lang="en-GB"/>
            <a:t>SQL</a:t>
          </a:r>
          <a:endParaRPr lang="de-AT"/>
        </a:p>
      </dgm:t>
    </dgm:pt>
    <dgm:pt modelId="{7AE042F0-8A7C-4698-BB6E-05DD8C68A608}" type="parTrans" cxnId="{968CB9F3-84BE-4069-A172-D55F8173261C}">
      <dgm:prSet/>
      <dgm:spPr/>
      <dgm:t>
        <a:bodyPr/>
        <a:lstStyle/>
        <a:p>
          <a:endParaRPr lang="en-GB"/>
        </a:p>
      </dgm:t>
    </dgm:pt>
    <dgm:pt modelId="{0DCF9084-E920-410C-9637-4908EC66676F}" type="sibTrans" cxnId="{968CB9F3-84BE-4069-A172-D55F8173261C}">
      <dgm:prSet/>
      <dgm:spPr/>
      <dgm:t>
        <a:bodyPr/>
        <a:lstStyle/>
        <a:p>
          <a:endParaRPr lang="en-GB"/>
        </a:p>
      </dgm:t>
    </dgm:pt>
    <dgm:pt modelId="{89B34172-1408-4A9C-BC83-F217D3D5F419}">
      <dgm:prSet/>
      <dgm:spPr/>
      <dgm:t>
        <a:bodyPr/>
        <a:lstStyle/>
        <a:p>
          <a:r>
            <a:rPr lang="en-GB" dirty="0"/>
            <a:t>MySQL Database</a:t>
          </a:r>
          <a:endParaRPr lang="de-AT" dirty="0"/>
        </a:p>
      </dgm:t>
    </dgm:pt>
    <dgm:pt modelId="{66FF890E-59B1-4B20-A66D-32372A10CEBC}" type="parTrans" cxnId="{42A1E05C-A35C-4FB2-92C2-AF5F78BB9E1C}">
      <dgm:prSet/>
      <dgm:spPr/>
      <dgm:t>
        <a:bodyPr/>
        <a:lstStyle/>
        <a:p>
          <a:endParaRPr lang="en-GB"/>
        </a:p>
      </dgm:t>
    </dgm:pt>
    <dgm:pt modelId="{FAA4224A-B8FC-4344-996A-4BECBA758CF3}" type="sibTrans" cxnId="{42A1E05C-A35C-4FB2-92C2-AF5F78BB9E1C}">
      <dgm:prSet/>
      <dgm:spPr/>
      <dgm:t>
        <a:bodyPr/>
        <a:lstStyle/>
        <a:p>
          <a:endParaRPr lang="en-GB"/>
        </a:p>
      </dgm:t>
    </dgm:pt>
    <dgm:pt modelId="{0711FCB1-906B-469B-BEC7-3B7A43369AE4}">
      <dgm:prSet/>
      <dgm:spPr/>
      <dgm:t>
        <a:bodyPr/>
        <a:lstStyle/>
        <a:p>
          <a:r>
            <a:rPr lang="en-GB" dirty="0" err="1"/>
            <a:t>Projekt</a:t>
          </a:r>
          <a:r>
            <a:rPr lang="en-GB" dirty="0"/>
            <a:t> Management</a:t>
          </a:r>
          <a:endParaRPr lang="de-AT" dirty="0"/>
        </a:p>
      </dgm:t>
    </dgm:pt>
    <dgm:pt modelId="{C7B29CD9-16D0-42B5-A619-7B3017F48763}" type="parTrans" cxnId="{1205E6B1-C4EA-4F67-98E5-F53153BDF116}">
      <dgm:prSet/>
      <dgm:spPr/>
      <dgm:t>
        <a:bodyPr/>
        <a:lstStyle/>
        <a:p>
          <a:endParaRPr lang="en-GB"/>
        </a:p>
      </dgm:t>
    </dgm:pt>
    <dgm:pt modelId="{A6644F05-1A90-487F-A965-97194B176E33}" type="sibTrans" cxnId="{1205E6B1-C4EA-4F67-98E5-F53153BDF116}">
      <dgm:prSet/>
      <dgm:spPr/>
      <dgm:t>
        <a:bodyPr/>
        <a:lstStyle/>
        <a:p>
          <a:endParaRPr lang="en-GB"/>
        </a:p>
      </dgm:t>
    </dgm:pt>
    <dgm:pt modelId="{58139AB7-EE4C-46BB-835F-D667A0303E02}">
      <dgm:prSet/>
      <dgm:spPr/>
      <dgm:t>
        <a:bodyPr/>
        <a:lstStyle/>
        <a:p>
          <a:r>
            <a:rPr lang="en-GB"/>
            <a:t>Notion</a:t>
          </a:r>
          <a:endParaRPr lang="de-AT"/>
        </a:p>
      </dgm:t>
    </dgm:pt>
    <dgm:pt modelId="{34FA31E9-B00F-4FBE-8D79-F62BC30376C7}" type="parTrans" cxnId="{E1875B51-6B57-4A3A-977B-14AE026AE436}">
      <dgm:prSet/>
      <dgm:spPr/>
      <dgm:t>
        <a:bodyPr/>
        <a:lstStyle/>
        <a:p>
          <a:endParaRPr lang="en-GB"/>
        </a:p>
      </dgm:t>
    </dgm:pt>
    <dgm:pt modelId="{C514B393-5A35-4138-80E5-0CEA23B91B09}" type="sibTrans" cxnId="{E1875B51-6B57-4A3A-977B-14AE026AE436}">
      <dgm:prSet/>
      <dgm:spPr/>
      <dgm:t>
        <a:bodyPr/>
        <a:lstStyle/>
        <a:p>
          <a:endParaRPr lang="en-GB"/>
        </a:p>
      </dgm:t>
    </dgm:pt>
    <dgm:pt modelId="{F8382687-0D1B-4598-8CA6-1DDC6BC9F291}">
      <dgm:prSet/>
      <dgm:spPr/>
      <dgm:t>
        <a:bodyPr/>
        <a:lstStyle/>
        <a:p>
          <a:r>
            <a:rPr lang="en-GB"/>
            <a:t>GitHub</a:t>
          </a:r>
          <a:endParaRPr lang="de-AT"/>
        </a:p>
      </dgm:t>
    </dgm:pt>
    <dgm:pt modelId="{4952E85F-7E17-4971-9345-C5CBB6D32D97}" type="parTrans" cxnId="{28CFC5E9-6858-406B-B1FE-CCE644D3F94F}">
      <dgm:prSet/>
      <dgm:spPr/>
      <dgm:t>
        <a:bodyPr/>
        <a:lstStyle/>
        <a:p>
          <a:endParaRPr lang="en-GB"/>
        </a:p>
      </dgm:t>
    </dgm:pt>
    <dgm:pt modelId="{97562B2A-99C6-460D-B985-DE4AFDFE2A1C}" type="sibTrans" cxnId="{28CFC5E9-6858-406B-B1FE-CCE644D3F94F}">
      <dgm:prSet/>
      <dgm:spPr/>
      <dgm:t>
        <a:bodyPr/>
        <a:lstStyle/>
        <a:p>
          <a:endParaRPr lang="en-GB"/>
        </a:p>
      </dgm:t>
    </dgm:pt>
    <dgm:pt modelId="{E6370725-079A-4E82-B5FD-D30D5B02FB8E}">
      <dgm:prSet/>
      <dgm:spPr/>
      <dgm:t>
        <a:bodyPr/>
        <a:lstStyle/>
        <a:p>
          <a:r>
            <a:rPr lang="en-GB" dirty="0"/>
            <a:t>Visual Studio Code</a:t>
          </a:r>
          <a:endParaRPr lang="de-AT" dirty="0"/>
        </a:p>
      </dgm:t>
    </dgm:pt>
    <dgm:pt modelId="{48DC98A5-9729-44D1-8839-1B23C9F7A127}" type="parTrans" cxnId="{3F8ECD17-4488-45E8-B06B-E762337315DA}">
      <dgm:prSet/>
      <dgm:spPr/>
      <dgm:t>
        <a:bodyPr/>
        <a:lstStyle/>
        <a:p>
          <a:endParaRPr lang="en-GB"/>
        </a:p>
      </dgm:t>
    </dgm:pt>
    <dgm:pt modelId="{BCE6DF58-BFAA-4368-9628-59DA183AF5CC}" type="sibTrans" cxnId="{3F8ECD17-4488-45E8-B06B-E762337315DA}">
      <dgm:prSet/>
      <dgm:spPr/>
      <dgm:t>
        <a:bodyPr/>
        <a:lstStyle/>
        <a:p>
          <a:endParaRPr lang="en-GB"/>
        </a:p>
      </dgm:t>
    </dgm:pt>
    <dgm:pt modelId="{9E5E25D1-AE62-40EE-9593-97642AC3936A}" type="pres">
      <dgm:prSet presAssocID="{D3A2F32A-0F27-4AB3-BC0E-EBD5423FF1AC}" presName="Name0" presStyleCnt="0">
        <dgm:presLayoutVars>
          <dgm:dir/>
          <dgm:animLvl val="lvl"/>
          <dgm:resizeHandles val="exact"/>
        </dgm:presLayoutVars>
      </dgm:prSet>
      <dgm:spPr/>
    </dgm:pt>
    <dgm:pt modelId="{6B5A1C95-2053-45E3-A62C-22FDF76C4843}" type="pres">
      <dgm:prSet presAssocID="{E7C54F5C-E908-4DEF-8DC1-D899189F3EE4}" presName="linNode" presStyleCnt="0"/>
      <dgm:spPr/>
    </dgm:pt>
    <dgm:pt modelId="{DFA322E4-DEE3-48D6-A0C7-C8F1BBAA3059}" type="pres">
      <dgm:prSet presAssocID="{E7C54F5C-E908-4DEF-8DC1-D899189F3EE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C876D71-8C47-4B39-8132-5DD63DCC25A1}" type="pres">
      <dgm:prSet presAssocID="{E7C54F5C-E908-4DEF-8DC1-D899189F3EE4}" presName="descendantText" presStyleLbl="alignAccFollowNode1" presStyleIdx="0" presStyleCnt="3">
        <dgm:presLayoutVars>
          <dgm:bulletEnabled val="1"/>
        </dgm:presLayoutVars>
      </dgm:prSet>
      <dgm:spPr/>
    </dgm:pt>
    <dgm:pt modelId="{7C661A26-7214-4584-B2CA-9E8E3AE38AE6}" type="pres">
      <dgm:prSet presAssocID="{F1C488F3-F9C4-4D41-95E2-F915B85F1A12}" presName="sp" presStyleCnt="0"/>
      <dgm:spPr/>
    </dgm:pt>
    <dgm:pt modelId="{542D2718-E1C3-4A25-8CBE-F910615D4917}" type="pres">
      <dgm:prSet presAssocID="{5720F619-5CCC-4BBF-A92F-A67EB73A4283}" presName="linNode" presStyleCnt="0"/>
      <dgm:spPr/>
    </dgm:pt>
    <dgm:pt modelId="{A7A96B3D-719E-40DA-9738-8F5769C37A48}" type="pres">
      <dgm:prSet presAssocID="{5720F619-5CCC-4BBF-A92F-A67EB73A428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166CD8E-2329-4139-8783-9227FE8705E8}" type="pres">
      <dgm:prSet presAssocID="{5720F619-5CCC-4BBF-A92F-A67EB73A4283}" presName="descendantText" presStyleLbl="alignAccFollowNode1" presStyleIdx="1" presStyleCnt="3">
        <dgm:presLayoutVars>
          <dgm:bulletEnabled val="1"/>
        </dgm:presLayoutVars>
      </dgm:prSet>
      <dgm:spPr/>
    </dgm:pt>
    <dgm:pt modelId="{E0BAAB20-E486-42DE-9193-95BF5E9AFB15}" type="pres">
      <dgm:prSet presAssocID="{E9E433B0-900A-473E-AE41-0CC7D40CB1CC}" presName="sp" presStyleCnt="0"/>
      <dgm:spPr/>
    </dgm:pt>
    <dgm:pt modelId="{F590B409-6DBE-46F6-9CBC-708D44389D70}" type="pres">
      <dgm:prSet presAssocID="{0711FCB1-906B-469B-BEC7-3B7A43369AE4}" presName="linNode" presStyleCnt="0"/>
      <dgm:spPr/>
    </dgm:pt>
    <dgm:pt modelId="{59914A99-6AC2-485D-880F-6015737F4EE1}" type="pres">
      <dgm:prSet presAssocID="{0711FCB1-906B-469B-BEC7-3B7A43369AE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40ABD9-B5ED-4EB0-A9FD-CA4290956546}" type="pres">
      <dgm:prSet presAssocID="{0711FCB1-906B-469B-BEC7-3B7A43369AE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F8ECD17-4488-45E8-B06B-E762337315DA}" srcId="{0711FCB1-906B-469B-BEC7-3B7A43369AE4}" destId="{E6370725-079A-4E82-B5FD-D30D5B02FB8E}" srcOrd="2" destOrd="0" parTransId="{48DC98A5-9729-44D1-8839-1B23C9F7A127}" sibTransId="{BCE6DF58-BFAA-4368-9628-59DA183AF5CC}"/>
    <dgm:cxn modelId="{346EAD29-6452-4C43-815A-5871C899C5ED}" srcId="{1FB77085-9178-47F8-817E-E5A1016EDEB2}" destId="{AD199EFE-A586-4C1C-99D8-36FC5964309A}" srcOrd="0" destOrd="0" parTransId="{179412C9-052E-49C3-9DF4-992B89A36AA7}" sibTransId="{4E70A771-CA09-4E97-8BE2-EC29AB4833D6}"/>
    <dgm:cxn modelId="{FBF62A30-D194-4614-B989-D043B21AAE45}" type="presOf" srcId="{1FB77085-9178-47F8-817E-E5A1016EDEB2}" destId="{FC876D71-8C47-4B39-8132-5DD63DCC25A1}" srcOrd="0" destOrd="2" presId="urn:microsoft.com/office/officeart/2005/8/layout/vList5"/>
    <dgm:cxn modelId="{32CCBC39-E4E4-4397-B25C-9EE40576B2A9}" type="presOf" srcId="{D3A2F32A-0F27-4AB3-BC0E-EBD5423FF1AC}" destId="{9E5E25D1-AE62-40EE-9593-97642AC3936A}" srcOrd="0" destOrd="0" presId="urn:microsoft.com/office/officeart/2005/8/layout/vList5"/>
    <dgm:cxn modelId="{3673883C-ACE1-48B8-8A43-33B3C17B75D3}" srcId="{D3A2F32A-0F27-4AB3-BC0E-EBD5423FF1AC}" destId="{E7C54F5C-E908-4DEF-8DC1-D899189F3EE4}" srcOrd="0" destOrd="0" parTransId="{2EE5F805-B903-40D0-8A5F-CA7CC850E848}" sibTransId="{F1C488F3-F9C4-4D41-95E2-F915B85F1A12}"/>
    <dgm:cxn modelId="{02505B3D-25FB-49AF-B9DB-46922F6199BF}" srcId="{5720F619-5CCC-4BBF-A92F-A67EB73A4283}" destId="{CA99ADB9-6F7C-4E0A-A9D5-49E67A69654F}" srcOrd="0" destOrd="0" parTransId="{7E53370F-A233-46DC-8522-64201D944302}" sibTransId="{525D01D1-64B7-4859-A097-E3DCD2926DDE}"/>
    <dgm:cxn modelId="{42A1E05C-A35C-4FB2-92C2-AF5F78BB9E1C}" srcId="{D4618E17-AC28-453F-9435-4C54438172E2}" destId="{89B34172-1408-4A9C-BC83-F217D3D5F419}" srcOrd="0" destOrd="0" parTransId="{66FF890E-59B1-4B20-A66D-32372A10CEBC}" sibTransId="{FAA4224A-B8FC-4344-996A-4BECBA758CF3}"/>
    <dgm:cxn modelId="{3D16715D-0017-4399-AE98-2BCD163475C3}" srcId="{E7C54F5C-E908-4DEF-8DC1-D899189F3EE4}" destId="{B51D8E59-E4D0-46A9-829E-6DF1DE093632}" srcOrd="0" destOrd="0" parTransId="{43B616ED-2E01-4917-8155-8D82C8C841F1}" sibTransId="{C76E91CB-28C8-4953-9498-DB684C31DCE8}"/>
    <dgm:cxn modelId="{FC0AFA5E-4DDE-4EFD-B41E-A567A016AA15}" type="presOf" srcId="{14F54A20-B466-4FF8-A800-58D50EE436AA}" destId="{5166CD8E-2329-4139-8783-9227FE8705E8}" srcOrd="0" destOrd="1" presId="urn:microsoft.com/office/officeart/2005/8/layout/vList5"/>
    <dgm:cxn modelId="{ABA8BB42-9EBE-4C28-9D20-B718000DB0DC}" type="presOf" srcId="{F8382687-0D1B-4598-8CA6-1DDC6BC9F291}" destId="{0440ABD9-B5ED-4EB0-A9FD-CA4290956546}" srcOrd="0" destOrd="1" presId="urn:microsoft.com/office/officeart/2005/8/layout/vList5"/>
    <dgm:cxn modelId="{8BE5BB6C-3891-499E-927B-9E97E7D2FAE4}" type="presOf" srcId="{5720F619-5CCC-4BBF-A92F-A67EB73A4283}" destId="{A7A96B3D-719E-40DA-9738-8F5769C37A48}" srcOrd="0" destOrd="0" presId="urn:microsoft.com/office/officeart/2005/8/layout/vList5"/>
    <dgm:cxn modelId="{9ED2054D-9780-4FCF-A1D5-479EBC6F9F7A}" srcId="{E7C54F5C-E908-4DEF-8DC1-D899189F3EE4}" destId="{1FB77085-9178-47F8-817E-E5A1016EDEB2}" srcOrd="2" destOrd="0" parTransId="{9B3E2F3E-87C9-4B5B-8460-CE752FFBBD55}" sibTransId="{C85DE9EA-82AE-4393-9FE9-A45DDDD40BED}"/>
    <dgm:cxn modelId="{B026F270-26A8-467E-AB27-AB2BC6C7DD28}" type="presOf" srcId="{E7C54F5C-E908-4DEF-8DC1-D899189F3EE4}" destId="{DFA322E4-DEE3-48D6-A0C7-C8F1BBAA3059}" srcOrd="0" destOrd="0" presId="urn:microsoft.com/office/officeart/2005/8/layout/vList5"/>
    <dgm:cxn modelId="{E1875B51-6B57-4A3A-977B-14AE026AE436}" srcId="{0711FCB1-906B-469B-BEC7-3B7A43369AE4}" destId="{58139AB7-EE4C-46BB-835F-D667A0303E02}" srcOrd="0" destOrd="0" parTransId="{34FA31E9-B00F-4FBE-8D79-F62BC30376C7}" sibTransId="{C514B393-5A35-4138-80E5-0CEA23B91B09}"/>
    <dgm:cxn modelId="{444C5E78-5849-4088-A387-BE05525BD1A1}" type="presOf" srcId="{D4618E17-AC28-453F-9435-4C54438172E2}" destId="{5166CD8E-2329-4139-8783-9227FE8705E8}" srcOrd="0" destOrd="2" presId="urn:microsoft.com/office/officeart/2005/8/layout/vList5"/>
    <dgm:cxn modelId="{68763F7D-6F5C-4552-9BE6-6A6F3EBD9A15}" type="presOf" srcId="{B51D8E59-E4D0-46A9-829E-6DF1DE093632}" destId="{FC876D71-8C47-4B39-8132-5DD63DCC25A1}" srcOrd="0" destOrd="0" presId="urn:microsoft.com/office/officeart/2005/8/layout/vList5"/>
    <dgm:cxn modelId="{D59BDDAA-6D5C-418E-85E3-30D6271A2339}" srcId="{CA99ADB9-6F7C-4E0A-A9D5-49E67A69654F}" destId="{14F54A20-B466-4FF8-A800-58D50EE436AA}" srcOrd="0" destOrd="0" parTransId="{32255E91-BB90-4DF4-9FC9-BED93A43E4CB}" sibTransId="{9CCDC76D-BEC4-4BF4-B805-01EC46F9A6C8}"/>
    <dgm:cxn modelId="{7FEA8FAB-0F51-4BE1-ADDB-64642BC5A727}" srcId="{E7C54F5C-E908-4DEF-8DC1-D899189F3EE4}" destId="{CC258EFE-19CE-4DF8-A7B3-B82DE14CAD58}" srcOrd="1" destOrd="0" parTransId="{AD1C0D1B-4B05-4FB4-96F6-6F03CA9B1C0F}" sibTransId="{FD587DC3-6417-4DB7-A9CE-00D6FE7888DD}"/>
    <dgm:cxn modelId="{1205E6B1-C4EA-4F67-98E5-F53153BDF116}" srcId="{D3A2F32A-0F27-4AB3-BC0E-EBD5423FF1AC}" destId="{0711FCB1-906B-469B-BEC7-3B7A43369AE4}" srcOrd="2" destOrd="0" parTransId="{C7B29CD9-16D0-42B5-A619-7B3017F48763}" sibTransId="{A6644F05-1A90-487F-A965-97194B176E33}"/>
    <dgm:cxn modelId="{5F8D17B9-5C07-4F91-B3E7-6C4F31181ED0}" type="presOf" srcId="{CA99ADB9-6F7C-4E0A-A9D5-49E67A69654F}" destId="{5166CD8E-2329-4139-8783-9227FE8705E8}" srcOrd="0" destOrd="0" presId="urn:microsoft.com/office/officeart/2005/8/layout/vList5"/>
    <dgm:cxn modelId="{FE6E7ABC-A37B-421F-B71B-F344AD9109C0}" type="presOf" srcId="{58139AB7-EE4C-46BB-835F-D667A0303E02}" destId="{0440ABD9-B5ED-4EB0-A9FD-CA4290956546}" srcOrd="0" destOrd="0" presId="urn:microsoft.com/office/officeart/2005/8/layout/vList5"/>
    <dgm:cxn modelId="{4CBA95C7-0CB6-4F49-BC0C-1E28D2E5C25E}" srcId="{D3A2F32A-0F27-4AB3-BC0E-EBD5423FF1AC}" destId="{5720F619-5CCC-4BBF-A92F-A67EB73A4283}" srcOrd="1" destOrd="0" parTransId="{0072BCC9-3F36-46A0-804B-E12BFB85E333}" sibTransId="{E9E433B0-900A-473E-AE41-0CC7D40CB1CC}"/>
    <dgm:cxn modelId="{313C84DC-DE84-458D-828B-CA8AD663236C}" type="presOf" srcId="{CC258EFE-19CE-4DF8-A7B3-B82DE14CAD58}" destId="{FC876D71-8C47-4B39-8132-5DD63DCC25A1}" srcOrd="0" destOrd="1" presId="urn:microsoft.com/office/officeart/2005/8/layout/vList5"/>
    <dgm:cxn modelId="{55D797DD-F7FC-4ACF-8C4A-FB5CD9DC1B16}" type="presOf" srcId="{89B34172-1408-4A9C-BC83-F217D3D5F419}" destId="{5166CD8E-2329-4139-8783-9227FE8705E8}" srcOrd="0" destOrd="3" presId="urn:microsoft.com/office/officeart/2005/8/layout/vList5"/>
    <dgm:cxn modelId="{11B3D4DE-96FA-440B-8E27-18BAEA5BBFE0}" type="presOf" srcId="{AD199EFE-A586-4C1C-99D8-36FC5964309A}" destId="{FC876D71-8C47-4B39-8132-5DD63DCC25A1}" srcOrd="0" destOrd="3" presId="urn:microsoft.com/office/officeart/2005/8/layout/vList5"/>
    <dgm:cxn modelId="{28CFC5E9-6858-406B-B1FE-CCE644D3F94F}" srcId="{0711FCB1-906B-469B-BEC7-3B7A43369AE4}" destId="{F8382687-0D1B-4598-8CA6-1DDC6BC9F291}" srcOrd="1" destOrd="0" parTransId="{4952E85F-7E17-4971-9345-C5CBB6D32D97}" sibTransId="{97562B2A-99C6-460D-B985-DE4AFDFE2A1C}"/>
    <dgm:cxn modelId="{0CD0E7EC-1301-47EC-8100-442834C21436}" type="presOf" srcId="{0711FCB1-906B-469B-BEC7-3B7A43369AE4}" destId="{59914A99-6AC2-485D-880F-6015737F4EE1}" srcOrd="0" destOrd="0" presId="urn:microsoft.com/office/officeart/2005/8/layout/vList5"/>
    <dgm:cxn modelId="{C47422F2-DDD1-48C5-836A-D309083D09C5}" type="presOf" srcId="{E6370725-079A-4E82-B5FD-D30D5B02FB8E}" destId="{0440ABD9-B5ED-4EB0-A9FD-CA4290956546}" srcOrd="0" destOrd="2" presId="urn:microsoft.com/office/officeart/2005/8/layout/vList5"/>
    <dgm:cxn modelId="{968CB9F3-84BE-4069-A172-D55F8173261C}" srcId="{5720F619-5CCC-4BBF-A92F-A67EB73A4283}" destId="{D4618E17-AC28-453F-9435-4C54438172E2}" srcOrd="1" destOrd="0" parTransId="{7AE042F0-8A7C-4698-BB6E-05DD8C68A608}" sibTransId="{0DCF9084-E920-410C-9637-4908EC66676F}"/>
    <dgm:cxn modelId="{3D24BD61-443C-4A3A-AB4C-A117D39A2D61}" type="presParOf" srcId="{9E5E25D1-AE62-40EE-9593-97642AC3936A}" destId="{6B5A1C95-2053-45E3-A62C-22FDF76C4843}" srcOrd="0" destOrd="0" presId="urn:microsoft.com/office/officeart/2005/8/layout/vList5"/>
    <dgm:cxn modelId="{F00B7AD9-FBD0-413D-85E8-7F7C215E4C84}" type="presParOf" srcId="{6B5A1C95-2053-45E3-A62C-22FDF76C4843}" destId="{DFA322E4-DEE3-48D6-A0C7-C8F1BBAA3059}" srcOrd="0" destOrd="0" presId="urn:microsoft.com/office/officeart/2005/8/layout/vList5"/>
    <dgm:cxn modelId="{D48ADF6D-DE90-466B-982F-30B73853DBC5}" type="presParOf" srcId="{6B5A1C95-2053-45E3-A62C-22FDF76C4843}" destId="{FC876D71-8C47-4B39-8132-5DD63DCC25A1}" srcOrd="1" destOrd="0" presId="urn:microsoft.com/office/officeart/2005/8/layout/vList5"/>
    <dgm:cxn modelId="{18B536CD-F655-4876-8321-51273C300559}" type="presParOf" srcId="{9E5E25D1-AE62-40EE-9593-97642AC3936A}" destId="{7C661A26-7214-4584-B2CA-9E8E3AE38AE6}" srcOrd="1" destOrd="0" presId="urn:microsoft.com/office/officeart/2005/8/layout/vList5"/>
    <dgm:cxn modelId="{CCC3DE53-4C4B-4AA8-9D1F-DC287B8A3B12}" type="presParOf" srcId="{9E5E25D1-AE62-40EE-9593-97642AC3936A}" destId="{542D2718-E1C3-4A25-8CBE-F910615D4917}" srcOrd="2" destOrd="0" presId="urn:microsoft.com/office/officeart/2005/8/layout/vList5"/>
    <dgm:cxn modelId="{A0E99441-11FC-49A0-A8AD-6C2BA06BFC12}" type="presParOf" srcId="{542D2718-E1C3-4A25-8CBE-F910615D4917}" destId="{A7A96B3D-719E-40DA-9738-8F5769C37A48}" srcOrd="0" destOrd="0" presId="urn:microsoft.com/office/officeart/2005/8/layout/vList5"/>
    <dgm:cxn modelId="{F2D4F3F9-6075-42E7-904A-60CA8A178020}" type="presParOf" srcId="{542D2718-E1C3-4A25-8CBE-F910615D4917}" destId="{5166CD8E-2329-4139-8783-9227FE8705E8}" srcOrd="1" destOrd="0" presId="urn:microsoft.com/office/officeart/2005/8/layout/vList5"/>
    <dgm:cxn modelId="{E75E1F8B-C15C-4271-99F3-76AB115479F4}" type="presParOf" srcId="{9E5E25D1-AE62-40EE-9593-97642AC3936A}" destId="{E0BAAB20-E486-42DE-9193-95BF5E9AFB15}" srcOrd="3" destOrd="0" presId="urn:microsoft.com/office/officeart/2005/8/layout/vList5"/>
    <dgm:cxn modelId="{DCACFE3E-DCFF-47A0-A153-C97384D6E0E0}" type="presParOf" srcId="{9E5E25D1-AE62-40EE-9593-97642AC3936A}" destId="{F590B409-6DBE-46F6-9CBC-708D44389D70}" srcOrd="4" destOrd="0" presId="urn:microsoft.com/office/officeart/2005/8/layout/vList5"/>
    <dgm:cxn modelId="{F26F5AE6-DF92-4DEA-98DE-00AF68AF465D}" type="presParOf" srcId="{F590B409-6DBE-46F6-9CBC-708D44389D70}" destId="{59914A99-6AC2-485D-880F-6015737F4EE1}" srcOrd="0" destOrd="0" presId="urn:microsoft.com/office/officeart/2005/8/layout/vList5"/>
    <dgm:cxn modelId="{7C061ABB-69ED-4CE6-8A2F-B5E3A49650EF}" type="presParOf" srcId="{F590B409-6DBE-46F6-9CBC-708D44389D70}" destId="{0440ABD9-B5ED-4EB0-A9FD-CA42909565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B1BDA-2039-43B6-B02C-A3536CF583FC}">
      <dsp:nvSpPr>
        <dsp:cNvPr id="0" name=""/>
        <dsp:cNvSpPr/>
      </dsp:nvSpPr>
      <dsp:spPr>
        <a:xfrm>
          <a:off x="0" y="46156"/>
          <a:ext cx="421957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Vorstellung</a:t>
          </a:r>
        </a:p>
      </dsp:txBody>
      <dsp:txXfrm>
        <a:off x="26930" y="73086"/>
        <a:ext cx="4165715" cy="497795"/>
      </dsp:txXfrm>
    </dsp:sp>
    <dsp:sp modelId="{D4B9EF86-B039-425C-8766-EF851F8F3CD1}">
      <dsp:nvSpPr>
        <dsp:cNvPr id="0" name=""/>
        <dsp:cNvSpPr/>
      </dsp:nvSpPr>
      <dsp:spPr>
        <a:xfrm>
          <a:off x="0" y="664051"/>
          <a:ext cx="421957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Warum ShareList</a:t>
          </a:r>
        </a:p>
      </dsp:txBody>
      <dsp:txXfrm>
        <a:off x="26930" y="690981"/>
        <a:ext cx="4165715" cy="497795"/>
      </dsp:txXfrm>
    </dsp:sp>
    <dsp:sp modelId="{5358CDEF-0A83-4011-9AE6-D42753A314A8}">
      <dsp:nvSpPr>
        <dsp:cNvPr id="0" name=""/>
        <dsp:cNvSpPr/>
      </dsp:nvSpPr>
      <dsp:spPr>
        <a:xfrm>
          <a:off x="0" y="1281946"/>
          <a:ext cx="421957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Grundlegende Beschreibung</a:t>
          </a:r>
        </a:p>
      </dsp:txBody>
      <dsp:txXfrm>
        <a:off x="26930" y="1308876"/>
        <a:ext cx="4165715" cy="497795"/>
      </dsp:txXfrm>
    </dsp:sp>
    <dsp:sp modelId="{D210062D-7D70-4C28-8163-B51C0D67B092}">
      <dsp:nvSpPr>
        <dsp:cNvPr id="0" name=""/>
        <dsp:cNvSpPr/>
      </dsp:nvSpPr>
      <dsp:spPr>
        <a:xfrm>
          <a:off x="0" y="1899841"/>
          <a:ext cx="421957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Aufbau</a:t>
          </a:r>
        </a:p>
      </dsp:txBody>
      <dsp:txXfrm>
        <a:off x="26930" y="1926771"/>
        <a:ext cx="4165715" cy="497795"/>
      </dsp:txXfrm>
    </dsp:sp>
    <dsp:sp modelId="{15E3A26A-0427-4B00-B527-193C5614A8A6}">
      <dsp:nvSpPr>
        <dsp:cNvPr id="0" name=""/>
        <dsp:cNvSpPr/>
      </dsp:nvSpPr>
      <dsp:spPr>
        <a:xfrm>
          <a:off x="0" y="2517736"/>
          <a:ext cx="421957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Meilensteine</a:t>
          </a:r>
        </a:p>
      </dsp:txBody>
      <dsp:txXfrm>
        <a:off x="26930" y="2544666"/>
        <a:ext cx="4165715" cy="497795"/>
      </dsp:txXfrm>
    </dsp:sp>
    <dsp:sp modelId="{5CE23D2D-41F9-46AC-99CB-67B4C3CB9F63}">
      <dsp:nvSpPr>
        <dsp:cNvPr id="0" name=""/>
        <dsp:cNvSpPr/>
      </dsp:nvSpPr>
      <dsp:spPr>
        <a:xfrm>
          <a:off x="0" y="3135631"/>
          <a:ext cx="421957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Tools</a:t>
          </a:r>
        </a:p>
      </dsp:txBody>
      <dsp:txXfrm>
        <a:off x="26930" y="3162561"/>
        <a:ext cx="4165715" cy="497795"/>
      </dsp:txXfrm>
    </dsp:sp>
    <dsp:sp modelId="{82160C80-38A5-4323-85C8-426B0DB9FA8D}">
      <dsp:nvSpPr>
        <dsp:cNvPr id="0" name=""/>
        <dsp:cNvSpPr/>
      </dsp:nvSpPr>
      <dsp:spPr>
        <a:xfrm>
          <a:off x="0" y="3753526"/>
          <a:ext cx="421957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Arbeitszeit/Laufzeit</a:t>
          </a:r>
        </a:p>
      </dsp:txBody>
      <dsp:txXfrm>
        <a:off x="26930" y="3780456"/>
        <a:ext cx="4165715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E4147-517D-4EDD-921C-F1EA10BD72D2}">
      <dsp:nvSpPr>
        <dsp:cNvPr id="0" name=""/>
        <dsp:cNvSpPr/>
      </dsp:nvSpPr>
      <dsp:spPr>
        <a:xfrm>
          <a:off x="5205825" y="2244312"/>
          <a:ext cx="3231452" cy="373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43"/>
              </a:lnTo>
              <a:lnTo>
                <a:pt x="3231452" y="186943"/>
              </a:lnTo>
              <a:lnTo>
                <a:pt x="3231452" y="373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CF3DB-DA11-4DAD-8827-3412BF023F39}">
      <dsp:nvSpPr>
        <dsp:cNvPr id="0" name=""/>
        <dsp:cNvSpPr/>
      </dsp:nvSpPr>
      <dsp:spPr>
        <a:xfrm>
          <a:off x="5205825" y="2244312"/>
          <a:ext cx="1077150" cy="373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43"/>
              </a:lnTo>
              <a:lnTo>
                <a:pt x="1077150" y="186943"/>
              </a:lnTo>
              <a:lnTo>
                <a:pt x="1077150" y="373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D5B06-10EF-4712-98F4-4440283265CE}">
      <dsp:nvSpPr>
        <dsp:cNvPr id="0" name=""/>
        <dsp:cNvSpPr/>
      </dsp:nvSpPr>
      <dsp:spPr>
        <a:xfrm>
          <a:off x="4128674" y="2244312"/>
          <a:ext cx="1077150" cy="373887"/>
        </a:xfrm>
        <a:custGeom>
          <a:avLst/>
          <a:gdLst/>
          <a:ahLst/>
          <a:cxnLst/>
          <a:rect l="0" t="0" r="0" b="0"/>
          <a:pathLst>
            <a:path>
              <a:moveTo>
                <a:pt x="1077150" y="0"/>
              </a:moveTo>
              <a:lnTo>
                <a:pt x="1077150" y="186943"/>
              </a:lnTo>
              <a:lnTo>
                <a:pt x="0" y="186943"/>
              </a:lnTo>
              <a:lnTo>
                <a:pt x="0" y="373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258F4-DD09-4984-85E7-47F7D19C54ED}">
      <dsp:nvSpPr>
        <dsp:cNvPr id="0" name=""/>
        <dsp:cNvSpPr/>
      </dsp:nvSpPr>
      <dsp:spPr>
        <a:xfrm>
          <a:off x="1974372" y="2244312"/>
          <a:ext cx="3231452" cy="373887"/>
        </a:xfrm>
        <a:custGeom>
          <a:avLst/>
          <a:gdLst/>
          <a:ahLst/>
          <a:cxnLst/>
          <a:rect l="0" t="0" r="0" b="0"/>
          <a:pathLst>
            <a:path>
              <a:moveTo>
                <a:pt x="3231452" y="0"/>
              </a:moveTo>
              <a:lnTo>
                <a:pt x="3231452" y="186943"/>
              </a:lnTo>
              <a:lnTo>
                <a:pt x="0" y="186943"/>
              </a:lnTo>
              <a:lnTo>
                <a:pt x="0" y="373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3981F-FB2C-4696-B99E-D1987DFABD5C}">
      <dsp:nvSpPr>
        <dsp:cNvPr id="0" name=""/>
        <dsp:cNvSpPr/>
      </dsp:nvSpPr>
      <dsp:spPr>
        <a:xfrm>
          <a:off x="445103" y="839756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8A58A-C3F0-42D2-B0EC-38C4B5639FAA}">
      <dsp:nvSpPr>
        <dsp:cNvPr id="0" name=""/>
        <dsp:cNvSpPr/>
      </dsp:nvSpPr>
      <dsp:spPr>
        <a:xfrm>
          <a:off x="445103" y="839756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8998A-6D60-4BD5-8FEF-EBAC08A3F760}">
      <dsp:nvSpPr>
        <dsp:cNvPr id="0" name=""/>
        <dsp:cNvSpPr/>
      </dsp:nvSpPr>
      <dsp:spPr>
        <a:xfrm>
          <a:off x="0" y="999994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Robert Kofler</a:t>
          </a:r>
          <a:br>
            <a:rPr lang="de-AT" sz="1300" kern="1200" noProof="0" dirty="0"/>
          </a:br>
          <a:r>
            <a:rPr lang="de-AT" sz="1300" kern="1200" noProof="0" dirty="0"/>
            <a:t>Auftraggeber</a:t>
          </a:r>
        </a:p>
      </dsp:txBody>
      <dsp:txXfrm>
        <a:off x="0" y="999994"/>
        <a:ext cx="1780414" cy="569732"/>
      </dsp:txXfrm>
    </dsp:sp>
    <dsp:sp modelId="{029037F8-6E00-45D5-AE46-FC6D6E5A760F}">
      <dsp:nvSpPr>
        <dsp:cNvPr id="0" name=""/>
        <dsp:cNvSpPr/>
      </dsp:nvSpPr>
      <dsp:spPr>
        <a:xfrm>
          <a:off x="1865091" y="849276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F8652-7D42-491D-9EB2-9681466058E2}">
      <dsp:nvSpPr>
        <dsp:cNvPr id="0" name=""/>
        <dsp:cNvSpPr/>
      </dsp:nvSpPr>
      <dsp:spPr>
        <a:xfrm>
          <a:off x="1865091" y="849276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3BC80-BEC2-42FD-9CC3-ECC5C468BAB0}">
      <dsp:nvSpPr>
        <dsp:cNvPr id="0" name=""/>
        <dsp:cNvSpPr/>
      </dsp:nvSpPr>
      <dsp:spPr>
        <a:xfrm>
          <a:off x="1419987" y="1009514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Peter </a:t>
          </a:r>
          <a:r>
            <a:rPr lang="de-AT" sz="1300" b="1" kern="1200" noProof="0" dirty="0" err="1"/>
            <a:t>Bierbamer</a:t>
          </a:r>
          <a:br>
            <a:rPr lang="de-AT" sz="1300" kern="1200" noProof="0" dirty="0"/>
          </a:br>
          <a:r>
            <a:rPr lang="de-AT" sz="1300" kern="1200" noProof="0" dirty="0"/>
            <a:t>Betreuender Lehrer</a:t>
          </a:r>
        </a:p>
      </dsp:txBody>
      <dsp:txXfrm>
        <a:off x="1419987" y="1009514"/>
        <a:ext cx="1780414" cy="569732"/>
      </dsp:txXfrm>
    </dsp:sp>
    <dsp:sp modelId="{0DE76542-5BCA-4C5F-B552-4EA05004E1F8}">
      <dsp:nvSpPr>
        <dsp:cNvPr id="0" name=""/>
        <dsp:cNvSpPr/>
      </dsp:nvSpPr>
      <dsp:spPr>
        <a:xfrm>
          <a:off x="4760721" y="1354105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1F2A4-00AA-4AB1-AC81-876A138413E9}">
      <dsp:nvSpPr>
        <dsp:cNvPr id="0" name=""/>
        <dsp:cNvSpPr/>
      </dsp:nvSpPr>
      <dsp:spPr>
        <a:xfrm>
          <a:off x="4760721" y="1354105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5C9B1-0CE9-46FB-9C24-EE9E700C7149}">
      <dsp:nvSpPr>
        <dsp:cNvPr id="0" name=""/>
        <dsp:cNvSpPr/>
      </dsp:nvSpPr>
      <dsp:spPr>
        <a:xfrm>
          <a:off x="4315618" y="1514342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Adrian Schauer</a:t>
          </a:r>
          <a:br>
            <a:rPr lang="de-AT" sz="1300" kern="1200" noProof="0" dirty="0"/>
          </a:br>
          <a:r>
            <a:rPr lang="de-AT" sz="1300" kern="1200" noProof="0" dirty="0"/>
            <a:t>Projektleitung</a:t>
          </a:r>
          <a:br>
            <a:rPr lang="de-AT" sz="1300" kern="1200" noProof="0" dirty="0"/>
          </a:br>
          <a:r>
            <a:rPr lang="de-AT" sz="1300" kern="1200" noProof="0" dirty="0" err="1"/>
            <a:t>Fullstack</a:t>
          </a:r>
          <a:endParaRPr lang="de-AT" sz="1300" kern="1200" noProof="0" dirty="0"/>
        </a:p>
      </dsp:txBody>
      <dsp:txXfrm>
        <a:off x="4315618" y="1514342"/>
        <a:ext cx="1780414" cy="569732"/>
      </dsp:txXfrm>
    </dsp:sp>
    <dsp:sp modelId="{6F24559C-B340-442D-80CF-A26245DF19C5}">
      <dsp:nvSpPr>
        <dsp:cNvPr id="0" name=""/>
        <dsp:cNvSpPr/>
      </dsp:nvSpPr>
      <dsp:spPr>
        <a:xfrm>
          <a:off x="1529269" y="2618200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D56A8-C02C-4572-8670-587BF99387F3}">
      <dsp:nvSpPr>
        <dsp:cNvPr id="0" name=""/>
        <dsp:cNvSpPr/>
      </dsp:nvSpPr>
      <dsp:spPr>
        <a:xfrm>
          <a:off x="1529269" y="2618200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A7C86-275A-4115-AF24-0FF5042512FC}">
      <dsp:nvSpPr>
        <dsp:cNvPr id="0" name=""/>
        <dsp:cNvSpPr/>
      </dsp:nvSpPr>
      <dsp:spPr>
        <a:xfrm>
          <a:off x="1084165" y="2778437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Fabian Lasser</a:t>
          </a:r>
          <a:br>
            <a:rPr lang="de-AT" sz="1300" kern="1200" noProof="0" dirty="0"/>
          </a:br>
          <a:r>
            <a:rPr lang="de-AT" sz="1300" kern="1200" noProof="0" dirty="0"/>
            <a:t>Frontend</a:t>
          </a:r>
        </a:p>
      </dsp:txBody>
      <dsp:txXfrm>
        <a:off x="1084165" y="2778437"/>
        <a:ext cx="1780414" cy="569732"/>
      </dsp:txXfrm>
    </dsp:sp>
    <dsp:sp modelId="{1CA20026-B96D-4671-B7A0-E1349B965A47}">
      <dsp:nvSpPr>
        <dsp:cNvPr id="0" name=""/>
        <dsp:cNvSpPr/>
      </dsp:nvSpPr>
      <dsp:spPr>
        <a:xfrm>
          <a:off x="3683570" y="2618200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9E57E-927B-4ECD-9A76-D2A50D9F85D0}">
      <dsp:nvSpPr>
        <dsp:cNvPr id="0" name=""/>
        <dsp:cNvSpPr/>
      </dsp:nvSpPr>
      <dsp:spPr>
        <a:xfrm>
          <a:off x="3683570" y="2618200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FAF63-D352-4777-8D31-235F5A1FDCED}">
      <dsp:nvSpPr>
        <dsp:cNvPr id="0" name=""/>
        <dsp:cNvSpPr/>
      </dsp:nvSpPr>
      <dsp:spPr>
        <a:xfrm>
          <a:off x="3238467" y="2778437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Raymond </a:t>
          </a:r>
          <a:r>
            <a:rPr lang="de-AT" sz="1300" b="1" kern="1200" noProof="0" dirty="0" err="1"/>
            <a:t>Ermler</a:t>
          </a:r>
          <a:br>
            <a:rPr lang="de-AT" sz="1300" kern="1200" noProof="0" dirty="0"/>
          </a:br>
          <a:r>
            <a:rPr lang="de-AT" sz="1300" kern="1200" noProof="0" dirty="0" err="1"/>
            <a:t>Fullstack</a:t>
          </a:r>
          <a:endParaRPr lang="de-AT" sz="1300" kern="1200" noProof="0" dirty="0"/>
        </a:p>
      </dsp:txBody>
      <dsp:txXfrm>
        <a:off x="3238467" y="2778437"/>
        <a:ext cx="1780414" cy="569732"/>
      </dsp:txXfrm>
    </dsp:sp>
    <dsp:sp modelId="{815C1026-C86A-43EA-97F4-1023F6774234}">
      <dsp:nvSpPr>
        <dsp:cNvPr id="0" name=""/>
        <dsp:cNvSpPr/>
      </dsp:nvSpPr>
      <dsp:spPr>
        <a:xfrm>
          <a:off x="5837872" y="2618200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6FF88-C3C2-4C09-BF7E-C41D0371A1AD}">
      <dsp:nvSpPr>
        <dsp:cNvPr id="0" name=""/>
        <dsp:cNvSpPr/>
      </dsp:nvSpPr>
      <dsp:spPr>
        <a:xfrm>
          <a:off x="5837872" y="2618200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E3AAF-E4F2-4585-9DD9-0B523C467DAF}">
      <dsp:nvSpPr>
        <dsp:cNvPr id="0" name=""/>
        <dsp:cNvSpPr/>
      </dsp:nvSpPr>
      <dsp:spPr>
        <a:xfrm>
          <a:off x="5392768" y="2778437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 err="1"/>
            <a:t>Mirac</a:t>
          </a:r>
          <a:r>
            <a:rPr lang="de-AT" sz="1300" b="1" kern="1200" noProof="0" dirty="0"/>
            <a:t> </a:t>
          </a:r>
          <a:r>
            <a:rPr lang="de-AT" sz="1300" b="1" kern="1200" noProof="0" dirty="0" err="1"/>
            <a:t>Fidanci</a:t>
          </a:r>
          <a:br>
            <a:rPr lang="de-AT" sz="1300" b="1" kern="1200" noProof="0" dirty="0"/>
          </a:br>
          <a:r>
            <a:rPr lang="de-AT" sz="1300" kern="1200" noProof="0" dirty="0" err="1"/>
            <a:t>Fullstack</a:t>
          </a:r>
          <a:endParaRPr lang="de-AT" sz="1300" kern="1200" noProof="0" dirty="0"/>
        </a:p>
      </dsp:txBody>
      <dsp:txXfrm>
        <a:off x="5392768" y="2778437"/>
        <a:ext cx="1780414" cy="569732"/>
      </dsp:txXfrm>
    </dsp:sp>
    <dsp:sp modelId="{2D4CD1A6-371C-4114-B3BC-E43A915C43F6}">
      <dsp:nvSpPr>
        <dsp:cNvPr id="0" name=""/>
        <dsp:cNvSpPr/>
      </dsp:nvSpPr>
      <dsp:spPr>
        <a:xfrm>
          <a:off x="7992174" y="2618200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B16EA-CE6A-4194-A95F-6A76C4D2C2BE}">
      <dsp:nvSpPr>
        <dsp:cNvPr id="0" name=""/>
        <dsp:cNvSpPr/>
      </dsp:nvSpPr>
      <dsp:spPr>
        <a:xfrm>
          <a:off x="7992174" y="2618200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085CD-99E8-41A7-ACE9-CBB239EABBE3}">
      <dsp:nvSpPr>
        <dsp:cNvPr id="0" name=""/>
        <dsp:cNvSpPr/>
      </dsp:nvSpPr>
      <dsp:spPr>
        <a:xfrm>
          <a:off x="7547070" y="2778437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Luka Grgic</a:t>
          </a:r>
          <a:br>
            <a:rPr lang="de-AT" sz="1300" kern="1200" noProof="0" dirty="0"/>
          </a:br>
          <a:r>
            <a:rPr lang="de-AT" sz="1300" kern="1200" noProof="0" dirty="0"/>
            <a:t>Frontend</a:t>
          </a:r>
        </a:p>
      </dsp:txBody>
      <dsp:txXfrm>
        <a:off x="7547070" y="2778437"/>
        <a:ext cx="1780414" cy="569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8BC4D-DA3D-43F7-B948-C7D0B5A3214E}">
      <dsp:nvSpPr>
        <dsp:cNvPr id="0" name=""/>
        <dsp:cNvSpPr/>
      </dsp:nvSpPr>
      <dsp:spPr>
        <a:xfrm rot="5400000">
          <a:off x="3039970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61B44-4238-410D-BA30-891A9FFE8518}">
      <dsp:nvSpPr>
        <dsp:cNvPr id="0" name=""/>
        <dsp:cNvSpPr/>
      </dsp:nvSpPr>
      <dsp:spPr>
        <a:xfrm>
          <a:off x="2742077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Frontend</a:t>
          </a:r>
        </a:p>
      </dsp:txBody>
      <dsp:txXfrm>
        <a:off x="2806765" y="89618"/>
        <a:ext cx="1763416" cy="1195517"/>
      </dsp:txXfrm>
    </dsp:sp>
    <dsp:sp modelId="{0044C436-7EFD-4843-BD4B-9470A79C63D0}">
      <dsp:nvSpPr>
        <dsp:cNvPr id="0" name=""/>
        <dsp:cNvSpPr/>
      </dsp:nvSpPr>
      <dsp:spPr>
        <a:xfrm>
          <a:off x="5499563" y="510319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522B8-AAA4-43E8-82D2-59044FA7566B}">
      <dsp:nvSpPr>
        <dsp:cNvPr id="0" name=""/>
        <dsp:cNvSpPr/>
      </dsp:nvSpPr>
      <dsp:spPr>
        <a:xfrm rot="5400000">
          <a:off x="4609296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04A9A-497D-485D-9C2B-A52938AD2435}">
      <dsp:nvSpPr>
        <dsp:cNvPr id="0" name=""/>
        <dsp:cNvSpPr/>
      </dsp:nvSpPr>
      <dsp:spPr>
        <a:xfrm>
          <a:off x="4311403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API</a:t>
          </a:r>
        </a:p>
      </dsp:txBody>
      <dsp:txXfrm>
        <a:off x="4376091" y="1577910"/>
        <a:ext cx="1763416" cy="1195517"/>
      </dsp:txXfrm>
    </dsp:sp>
    <dsp:sp modelId="{0CE685D2-0DB5-4E58-903C-381D1EBBCBED}">
      <dsp:nvSpPr>
        <dsp:cNvPr id="0" name=""/>
        <dsp:cNvSpPr/>
      </dsp:nvSpPr>
      <dsp:spPr>
        <a:xfrm>
          <a:off x="6404138" y="1448147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1A5E1-9AC7-4CF0-8358-5FB607CD38CA}">
      <dsp:nvSpPr>
        <dsp:cNvPr id="0" name=""/>
        <dsp:cNvSpPr/>
      </dsp:nvSpPr>
      <dsp:spPr>
        <a:xfrm>
          <a:off x="5880729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Backend</a:t>
          </a:r>
        </a:p>
      </dsp:txBody>
      <dsp:txXfrm>
        <a:off x="5945417" y="3066202"/>
        <a:ext cx="1763416" cy="11955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B1A27-8D8C-4815-A556-9C4BBF10E619}">
      <dsp:nvSpPr>
        <dsp:cNvPr id="0" name=""/>
        <dsp:cNvSpPr/>
      </dsp:nvSpPr>
      <dsp:spPr>
        <a:xfrm>
          <a:off x="0" y="853284"/>
          <a:ext cx="647882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Website-Design fertiggestellt (Soll: 1.5.2022)</a:t>
          </a:r>
          <a:endParaRPr lang="de-AT" sz="2400" kern="1200"/>
        </a:p>
      </dsp:txBody>
      <dsp:txXfrm>
        <a:off x="28100" y="881384"/>
        <a:ext cx="6422624" cy="519439"/>
      </dsp:txXfrm>
    </dsp:sp>
    <dsp:sp modelId="{13DA096F-B2B4-404F-9866-A9DA00B860C0}">
      <dsp:nvSpPr>
        <dsp:cNvPr id="0" name=""/>
        <dsp:cNvSpPr/>
      </dsp:nvSpPr>
      <dsp:spPr>
        <a:xfrm>
          <a:off x="0" y="1498044"/>
          <a:ext cx="647882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API-Integration fertiggestellt (Soll: 5.5.2022)</a:t>
          </a:r>
          <a:endParaRPr lang="de-AT" sz="2400" kern="1200"/>
        </a:p>
      </dsp:txBody>
      <dsp:txXfrm>
        <a:off x="28100" y="1526144"/>
        <a:ext cx="6422624" cy="519439"/>
      </dsp:txXfrm>
    </dsp:sp>
    <dsp:sp modelId="{32653C0A-190B-4944-8207-F70F4B3BB777}">
      <dsp:nvSpPr>
        <dsp:cNvPr id="0" name=""/>
        <dsp:cNvSpPr/>
      </dsp:nvSpPr>
      <dsp:spPr>
        <a:xfrm>
          <a:off x="0" y="2142804"/>
          <a:ext cx="647882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Datenbank Implementiert (Soll: 1.4.2022)</a:t>
          </a:r>
          <a:endParaRPr lang="de-AT" sz="2400" kern="1200"/>
        </a:p>
      </dsp:txBody>
      <dsp:txXfrm>
        <a:off x="28100" y="2170904"/>
        <a:ext cx="6422624" cy="519439"/>
      </dsp:txXfrm>
    </dsp:sp>
    <dsp:sp modelId="{2B0DB18C-275D-45D9-871A-478CE6A0C15A}">
      <dsp:nvSpPr>
        <dsp:cNvPr id="0" name=""/>
        <dsp:cNvSpPr/>
      </dsp:nvSpPr>
      <dsp:spPr>
        <a:xfrm>
          <a:off x="0" y="2787564"/>
          <a:ext cx="647882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API-Anfragen Handling integriert (Soll: 20.4.2022)</a:t>
          </a:r>
          <a:endParaRPr lang="de-AT" sz="2400" kern="1200"/>
        </a:p>
      </dsp:txBody>
      <dsp:txXfrm>
        <a:off x="28100" y="2815664"/>
        <a:ext cx="6422624" cy="519439"/>
      </dsp:txXfrm>
    </dsp:sp>
    <dsp:sp modelId="{D603BD1C-0FFB-4D92-A736-CD410DAD87C4}">
      <dsp:nvSpPr>
        <dsp:cNvPr id="0" name=""/>
        <dsp:cNvSpPr/>
      </dsp:nvSpPr>
      <dsp:spPr>
        <a:xfrm>
          <a:off x="0" y="3432324"/>
          <a:ext cx="647882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Projekt abgeschlossen (7.6.2022)</a:t>
          </a:r>
          <a:endParaRPr lang="de-AT" sz="2400" kern="1200"/>
        </a:p>
      </dsp:txBody>
      <dsp:txXfrm>
        <a:off x="28100" y="3460424"/>
        <a:ext cx="6422624" cy="519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76D71-8C47-4B39-8132-5DD63DCC25A1}">
      <dsp:nvSpPr>
        <dsp:cNvPr id="0" name=""/>
        <dsp:cNvSpPr/>
      </dsp:nvSpPr>
      <dsp:spPr>
        <a:xfrm rot="5400000">
          <a:off x="3581257" y="-1237940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JavaScript</a:t>
          </a:r>
          <a:endParaRPr lang="de-AT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HTML 5</a:t>
          </a:r>
          <a:endParaRPr lang="de-AT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CSS</a:t>
          </a:r>
          <a:endParaRPr lang="de-AT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Tailwind</a:t>
          </a:r>
          <a:endParaRPr lang="de-AT" sz="1500" kern="1200"/>
        </a:p>
      </dsp:txBody>
      <dsp:txXfrm rot="-5400000">
        <a:off x="2198355" y="200728"/>
        <a:ext cx="3852421" cy="1030850"/>
      </dsp:txXfrm>
    </dsp:sp>
    <dsp:sp modelId="{DFA322E4-DEE3-48D6-A0C7-C8F1BBAA3059}">
      <dsp:nvSpPr>
        <dsp:cNvPr id="0" name=""/>
        <dsp:cNvSpPr/>
      </dsp:nvSpPr>
      <dsp:spPr>
        <a:xfrm>
          <a:off x="0" y="2163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Frontend</a:t>
          </a:r>
          <a:endParaRPr lang="de-AT" sz="2500" kern="1200"/>
        </a:p>
      </dsp:txBody>
      <dsp:txXfrm>
        <a:off x="69708" y="71871"/>
        <a:ext cx="2058939" cy="1288562"/>
      </dsp:txXfrm>
    </dsp:sp>
    <dsp:sp modelId="{5166CD8E-2329-4139-8783-9227FE8705E8}">
      <dsp:nvSpPr>
        <dsp:cNvPr id="0" name=""/>
        <dsp:cNvSpPr/>
      </dsp:nvSpPr>
      <dsp:spPr>
        <a:xfrm rot="5400000">
          <a:off x="3581257" y="261436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PHP</a:t>
          </a:r>
          <a:endParaRPr lang="de-AT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Laravel</a:t>
          </a:r>
          <a:endParaRPr lang="de-AT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SQL</a:t>
          </a:r>
          <a:endParaRPr lang="de-AT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MySQL Database</a:t>
          </a:r>
          <a:endParaRPr lang="de-AT" sz="1500" kern="1200" dirty="0"/>
        </a:p>
      </dsp:txBody>
      <dsp:txXfrm rot="-5400000">
        <a:off x="2198355" y="1700104"/>
        <a:ext cx="3852421" cy="1030850"/>
      </dsp:txXfrm>
    </dsp:sp>
    <dsp:sp modelId="{A7A96B3D-719E-40DA-9738-8F5769C37A48}">
      <dsp:nvSpPr>
        <dsp:cNvPr id="0" name=""/>
        <dsp:cNvSpPr/>
      </dsp:nvSpPr>
      <dsp:spPr>
        <a:xfrm>
          <a:off x="0" y="1501541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Backend</a:t>
          </a:r>
          <a:endParaRPr lang="de-AT" sz="2500" kern="1200"/>
        </a:p>
      </dsp:txBody>
      <dsp:txXfrm>
        <a:off x="69708" y="1571249"/>
        <a:ext cx="2058939" cy="1288562"/>
      </dsp:txXfrm>
    </dsp:sp>
    <dsp:sp modelId="{0440ABD9-B5ED-4EB0-A9FD-CA4290956546}">
      <dsp:nvSpPr>
        <dsp:cNvPr id="0" name=""/>
        <dsp:cNvSpPr/>
      </dsp:nvSpPr>
      <dsp:spPr>
        <a:xfrm rot="5400000">
          <a:off x="3581257" y="1760814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Notion</a:t>
          </a:r>
          <a:endParaRPr lang="de-AT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GitHub</a:t>
          </a:r>
          <a:endParaRPr lang="de-AT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Visual Studio Code</a:t>
          </a:r>
          <a:endParaRPr lang="de-AT" sz="1500" kern="1200" dirty="0"/>
        </a:p>
      </dsp:txBody>
      <dsp:txXfrm rot="-5400000">
        <a:off x="2198355" y="3199482"/>
        <a:ext cx="3852421" cy="1030850"/>
      </dsp:txXfrm>
    </dsp:sp>
    <dsp:sp modelId="{59914A99-6AC2-485D-880F-6015737F4EE1}">
      <dsp:nvSpPr>
        <dsp:cNvPr id="0" name=""/>
        <dsp:cNvSpPr/>
      </dsp:nvSpPr>
      <dsp:spPr>
        <a:xfrm>
          <a:off x="0" y="3000918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 err="1"/>
            <a:t>Projekt</a:t>
          </a:r>
          <a:r>
            <a:rPr lang="en-GB" sz="2500" kern="1200" dirty="0"/>
            <a:t> Management</a:t>
          </a:r>
          <a:endParaRPr lang="de-AT" sz="2500" kern="1200" dirty="0"/>
        </a:p>
      </dsp:txBody>
      <dsp:txXfrm>
        <a:off x="69708" y="3070626"/>
        <a:ext cx="2058939" cy="1288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565ABF-7DEC-4ADF-BFD3-D6A26056D92F}" type="datetime1">
              <a:rPr lang="de-DE" smtClean="0"/>
              <a:t>28.02.2022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5D96-2ECE-421E-8B9B-011F64847CD9}" type="datetime1">
              <a:rPr lang="de-DE" smtClean="0"/>
              <a:pPr/>
              <a:t>28.02.2022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Bearbeitung: Hinzufügen, </a:t>
            </a:r>
            <a:r>
              <a:rPr lang="de-DE" dirty="0" err="1"/>
              <a:t>Abhackerln</a:t>
            </a:r>
            <a:r>
              <a:rPr lang="de-DE" dirty="0"/>
              <a:t> und Entfernen von List Items.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Frontend </a:t>
            </a:r>
            <a:r>
              <a:rPr lang="en-GB" dirty="0" err="1"/>
              <a:t>greift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auf API und Backend </a:t>
            </a:r>
            <a:r>
              <a:rPr lang="en-GB" dirty="0" err="1"/>
              <a:t>handelt</a:t>
            </a:r>
            <a:r>
              <a:rPr lang="en-GB" dirty="0"/>
              <a:t> </a:t>
            </a:r>
            <a:r>
              <a:rPr lang="en-GB" dirty="0" err="1"/>
              <a:t>dann</a:t>
            </a:r>
            <a:r>
              <a:rPr lang="en-GB" dirty="0"/>
              <a:t> die API-</a:t>
            </a:r>
            <a:r>
              <a:rPr lang="en-GB" dirty="0" err="1"/>
              <a:t>Anfrage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61589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906B6B5-8AB2-4A19-98D0-2CD3F7945829}" type="datetime1">
              <a:rPr lang="de-DE" noProof="0" smtClean="0"/>
              <a:t>28.02.2022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FDEBEFDC-5157-4519-92EC-CF97DB3EF393}" type="datetime1">
              <a:rPr lang="de-DE" noProof="0" smtClean="0"/>
              <a:t>28.02.2022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66443C9B-CDA6-4222-82E3-B3E3F9120D5D}" type="datetime1">
              <a:rPr lang="de-DE" noProof="0" smtClean="0"/>
              <a:t>28.02.2022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323636EA-57E7-4E8C-9393-80C8D7EE3875}" type="datetime1">
              <a:rPr lang="de-DE" noProof="0" smtClean="0"/>
              <a:t>28.02.2022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87BC29F5-5EA1-4C84-9D53-4AEEA6A60824}" type="datetime1">
              <a:rPr lang="de-DE" noProof="0" smtClean="0"/>
              <a:t>28.02.2022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8AD8CC66-E39B-4613-B119-28958000DEBD}" type="datetime1">
              <a:rPr lang="de-DE" noProof="0" smtClean="0"/>
              <a:t>28.02.2022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F552A58-86FE-44F3-9A4C-9F61F555D107}" type="datetime1">
              <a:rPr lang="de-DE" noProof="0" smtClean="0"/>
              <a:t>28.02.2022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94367B4-BE2D-481C-B552-9CE3E250F50F}" type="datetime1">
              <a:rPr lang="de-DE" noProof="0" smtClean="0"/>
              <a:t>28.02.2022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6335D05-433A-465C-AB25-80E15B4C8780}" type="datetime1">
              <a:rPr lang="de-DE" noProof="0" smtClean="0"/>
              <a:t>28.02.2022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B24122-B854-4AD3-BA95-E7564F834DBB}" type="datetime1">
              <a:rPr lang="de-DE" noProof="0" smtClean="0"/>
              <a:t>28.02.2022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4294760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ShareList</a:t>
            </a:r>
            <a:endParaRPr lang="de-DE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737208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Schauer, Fabian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Lasser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Raymond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Mirac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Fidanci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und Luka Grgic</a:t>
            </a:r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Personal – Folie1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E9BE29-0558-4A13-8D46-7972A956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Adrian Schauer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CE478F-0064-4266-BE09-5F5AC4D9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Vielen Dank!</a:t>
            </a:r>
          </a:p>
        </p:txBody>
      </p:sp>
      <p:grpSp>
        <p:nvGrpSpPr>
          <p:cNvPr id="23" name="Gruppieren 22" descr="Dieses Bild ist eine abstrakte F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ihand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Folie10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002BFD2-FCDF-4347-8DC5-E3D0CD7E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Adrian Schauer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719B1BE-586D-406B-AE9C-69369532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10</a:t>
            </a:fld>
            <a:r>
              <a:rPr lang="de-DE" noProof="0" dirty="0"/>
              <a:t>/10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C77A312-0DAC-40F1-A1E3-4BA0C762FF3F}"/>
              </a:ext>
            </a:extLst>
          </p:cNvPr>
          <p:cNvSpPr txBox="1"/>
          <p:nvPr/>
        </p:nvSpPr>
        <p:spPr>
          <a:xfrm>
            <a:off x="669692" y="5148797"/>
            <a:ext cx="4702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Schauer, Fabian Lasser, Raymond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Mirac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Fidanci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und Luka Grgic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1059003">
            <a:off x="6049754" y="-2833465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 der Präsentation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93D2111B-346D-4E87-847E-56B55F826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869623"/>
              </p:ext>
            </p:extLst>
          </p:nvPr>
        </p:nvGraphicFramePr>
        <p:xfrm>
          <a:off x="838200" y="1825625"/>
          <a:ext cx="42195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Adrian Schauer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2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98432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8575852">
            <a:off x="7717517" y="-537149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Vorstellung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8C3AF09F-51DD-45FC-B3A5-7CE611D56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792273"/>
              </p:ext>
            </p:extLst>
          </p:nvPr>
        </p:nvGraphicFramePr>
        <p:xfrm>
          <a:off x="838200" y="1314450"/>
          <a:ext cx="9334500" cy="486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Raymond </a:t>
            </a:r>
            <a:r>
              <a:rPr lang="de-DE" noProof="0" dirty="0" err="1"/>
              <a:t>Ermler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3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99328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Warum </a:t>
            </a:r>
            <a:r>
              <a:rPr lang="de-DE" sz="3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ShareList</a:t>
            </a:r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2011888"/>
            <a:ext cx="4201583" cy="4003638"/>
            <a:chOff x="518433" y="1822122"/>
            <a:chExt cx="4201583" cy="4003638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822122"/>
              <a:ext cx="4201583" cy="246221"/>
              <a:chOff x="518433" y="1981199"/>
              <a:chExt cx="4201583" cy="246221"/>
            </a:xfrm>
          </p:grpSpPr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981199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Papier Verschwendung vorzubeugen.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738664"/>
              <a:chOff x="518433" y="2717554"/>
              <a:chExt cx="4201583" cy="738664"/>
            </a:xfrm>
          </p:grpSpPr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73866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Leichteres Management von Listen indem von überall darauf zugegriffen werden kann.</a:t>
                </a: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492443"/>
              <a:chOff x="518433" y="3597907"/>
              <a:chExt cx="4201583" cy="492443"/>
            </a:xfrm>
          </p:grpSpPr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Damit man auch mit Freunden leichter zusammenarbeiten kann.</a:t>
                </a: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5072222"/>
              <a:ext cx="4201583" cy="753538"/>
              <a:chOff x="518433" y="4608333"/>
              <a:chExt cx="4201583" cy="753538"/>
            </a:xfrm>
          </p:grpSpPr>
          <p:sp>
            <p:nvSpPr>
              <p:cNvPr id="13" name="Rechteck: Abgerundete Ecken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623207"/>
                <a:ext cx="3536195" cy="73866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Flexibilität der Benutzungsmöglichkeiten (z.B.: Einkaufen, </a:t>
                </a:r>
                <a:r>
                  <a:rPr lang="de-DE" sz="1600" dirty="0" err="1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ToDo</a:t>
                </a:r>
                <a:r>
                  <a:rPr lang="de-DE" sz="16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de-DE" sz="1600" dirty="0" err="1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undBrainstorming</a:t>
                </a:r>
                <a:r>
                  <a:rPr lang="de-DE" sz="16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</p:txBody>
          </p:sp>
        </p:grpSp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720016" y="-596900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Raymond 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rafik 132" descr="Gedankenblase Silhouette">
            <a:extLst>
              <a:ext uri="{FF2B5EF4-FFF2-40B4-BE49-F238E27FC236}">
                <a16:creationId xmlns:a16="http://schemas.microsoft.com/office/drawing/2014/main" id="{A30E1974-D8FA-4A39-A187-495DF7832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46087" flipH="1" flipV="1">
            <a:off x="1155027" y="3425699"/>
            <a:ext cx="3363780" cy="2707436"/>
          </a:xfrm>
          <a:prstGeom prst="rect">
            <a:avLst/>
          </a:prstGeom>
        </p:spPr>
      </p:pic>
      <p:pic>
        <p:nvPicPr>
          <p:cNvPr id="132" name="Grafik 131" descr="Gedankenblase Silhouette">
            <a:extLst>
              <a:ext uri="{FF2B5EF4-FFF2-40B4-BE49-F238E27FC236}">
                <a16:creationId xmlns:a16="http://schemas.microsoft.com/office/drawing/2014/main" id="{D165525E-08EB-4AAA-BAB4-3120C6080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53913" flipH="1">
            <a:off x="1366345" y="1684708"/>
            <a:ext cx="3363780" cy="2707436"/>
          </a:xfrm>
          <a:prstGeom prst="rect">
            <a:avLst/>
          </a:prstGeom>
        </p:spPr>
      </p:pic>
      <p:pic>
        <p:nvPicPr>
          <p:cNvPr id="131" name="Grafik 130" descr="Gedankenblase Silhouette">
            <a:extLst>
              <a:ext uri="{FF2B5EF4-FFF2-40B4-BE49-F238E27FC236}">
                <a16:creationId xmlns:a16="http://schemas.microsoft.com/office/drawing/2014/main" id="{C6B2967D-DB6D-479D-94A3-B69ADD714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02490" flipH="1">
            <a:off x="3204113" y="416066"/>
            <a:ext cx="3450457" cy="2777200"/>
          </a:xfrm>
          <a:prstGeom prst="rect">
            <a:avLst/>
          </a:prstGeom>
        </p:spPr>
      </p:pic>
      <p:sp>
        <p:nvSpPr>
          <p:cNvPr id="52" name="Rechteck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-99761" y="385649"/>
            <a:ext cx="545836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Grundlegende Beschreibung </a:t>
            </a:r>
            <a:endParaRPr lang="de-DE" sz="2400" dirty="0">
              <a:solidFill>
                <a:srgbClr val="002060"/>
              </a:solidFill>
            </a:endParaRPr>
          </a:p>
        </p:txBody>
      </p:sp>
      <p:grpSp>
        <p:nvGrpSpPr>
          <p:cNvPr id="27" name="Gruppieren 26" descr="Dieses Bild stellt einen Mann von hinten dar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ihand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" name="AutoForm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" name="Freihand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" name="Freihand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Freihand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" name="Freihand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331" name="Textfeld 330">
            <a:extLst>
              <a:ext uri="{FF2B5EF4-FFF2-40B4-BE49-F238E27FC236}">
                <a16:creationId xmlns:a16="http://schemas.microsoft.com/office/drawing/2014/main" id="{62109C55-9EBC-4778-80D4-D55D22307915}"/>
              </a:ext>
            </a:extLst>
          </p:cNvPr>
          <p:cNvSpPr txBox="1"/>
          <p:nvPr/>
        </p:nvSpPr>
        <p:spPr>
          <a:xfrm>
            <a:off x="8629623" y="3660457"/>
            <a:ext cx="159460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Account erstellen</a:t>
            </a:r>
          </a:p>
        </p:txBody>
      </p:sp>
      <p:sp>
        <p:nvSpPr>
          <p:cNvPr id="337" name="Textfeld 336">
            <a:extLst>
              <a:ext uri="{FF2B5EF4-FFF2-40B4-BE49-F238E27FC236}">
                <a16:creationId xmlns:a16="http://schemas.microsoft.com/office/drawing/2014/main" id="{3380BC47-47FB-44F3-9E0B-80B83E426031}"/>
              </a:ext>
            </a:extLst>
          </p:cNvPr>
          <p:cNvSpPr txBox="1"/>
          <p:nvPr/>
        </p:nvSpPr>
        <p:spPr>
          <a:xfrm>
            <a:off x="7535231" y="1718162"/>
            <a:ext cx="15946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Zugriffsrechte von Listen bestimmen</a:t>
            </a:r>
          </a:p>
        </p:txBody>
      </p:sp>
      <p:sp>
        <p:nvSpPr>
          <p:cNvPr id="340" name="Textfeld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118888" y="2620070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de-DE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Teilen von Listen</a:t>
            </a:r>
          </a:p>
        </p:txBody>
      </p:sp>
      <p:sp>
        <p:nvSpPr>
          <p:cNvPr id="343" name="Textfeld 342">
            <a:extLst>
              <a:ext uri="{FF2B5EF4-FFF2-40B4-BE49-F238E27FC236}">
                <a16:creationId xmlns:a16="http://schemas.microsoft.com/office/drawing/2014/main" id="{36571B2F-0463-48D1-8CC7-EA6BC8F3FB67}"/>
              </a:ext>
            </a:extLst>
          </p:cNvPr>
          <p:cNvSpPr txBox="1"/>
          <p:nvPr/>
        </p:nvSpPr>
        <p:spPr>
          <a:xfrm>
            <a:off x="4015581" y="1225024"/>
            <a:ext cx="188733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Schnell und einfach Listen erstellen</a:t>
            </a:r>
          </a:p>
        </p:txBody>
      </p:sp>
      <p:sp>
        <p:nvSpPr>
          <p:cNvPr id="346" name="Textfeld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1871962" y="4762288"/>
            <a:ext cx="139996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Bearbeitung von Listen</a:t>
            </a:r>
          </a:p>
        </p:txBody>
      </p:sp>
      <p:sp>
        <p:nvSpPr>
          <p:cNvPr id="24" name="Titel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Folie4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6F8E0B1-97F7-42E8-91E6-67085CA2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Fabian Lasser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2A4CF95-8F73-4AE4-9DE0-2A901933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5</a:t>
            </a:fld>
            <a:r>
              <a:rPr lang="de-DE" noProof="0" dirty="0"/>
              <a:t>/10</a:t>
            </a:r>
          </a:p>
        </p:txBody>
      </p:sp>
      <p:pic>
        <p:nvPicPr>
          <p:cNvPr id="28" name="Grafik 27" descr="Gedankenblase Silhouette">
            <a:extLst>
              <a:ext uri="{FF2B5EF4-FFF2-40B4-BE49-F238E27FC236}">
                <a16:creationId xmlns:a16="http://schemas.microsoft.com/office/drawing/2014/main" id="{452BD4B8-7352-4BDF-9B2C-5F78E0360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18921">
            <a:off x="6639704" y="997796"/>
            <a:ext cx="2886886" cy="2886886"/>
          </a:xfrm>
          <a:prstGeom prst="rect">
            <a:avLst/>
          </a:prstGeom>
        </p:spPr>
      </p:pic>
      <p:pic>
        <p:nvPicPr>
          <p:cNvPr id="134" name="Grafik 133" descr="Gedankenblase Silhouette">
            <a:extLst>
              <a:ext uri="{FF2B5EF4-FFF2-40B4-BE49-F238E27FC236}">
                <a16:creationId xmlns:a16="http://schemas.microsoft.com/office/drawing/2014/main" id="{972D9C22-5F68-4E5F-BCD5-3FA80CEDE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511150">
            <a:off x="7456083" y="2725103"/>
            <a:ext cx="2886886" cy="28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1059003">
            <a:off x="6049754" y="-2833465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Aufbau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57B59398-25CD-41B1-ADFF-C64858235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977241"/>
              </p:ext>
            </p:extLst>
          </p:nvPr>
        </p:nvGraphicFramePr>
        <p:xfrm>
          <a:off x="-1460968" y="184785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Fabian Lasser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6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23292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20940374">
            <a:off x="7983449" y="-2919888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 err="1"/>
              <a:t>Mirac</a:t>
            </a:r>
            <a:r>
              <a:rPr lang="de-DE" noProof="0" dirty="0"/>
              <a:t> </a:t>
            </a:r>
            <a:r>
              <a:rPr lang="de-DE" noProof="0" dirty="0" err="1"/>
              <a:t>Fidanci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7</a:t>
            </a:fld>
            <a:r>
              <a:rPr lang="de-DE" noProof="0" dirty="0"/>
              <a:t>/10</a:t>
            </a:r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D1B0F994-A049-4248-8A3F-AEF6E9DEF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138273"/>
              </p:ext>
            </p:extLst>
          </p:nvPr>
        </p:nvGraphicFramePr>
        <p:xfrm>
          <a:off x="771063" y="1315617"/>
          <a:ext cx="6478824" cy="48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5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0315415">
            <a:off x="7983449" y="-2919888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Tools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 err="1"/>
              <a:t>Mirac</a:t>
            </a:r>
            <a:r>
              <a:rPr lang="de-DE" noProof="0" dirty="0"/>
              <a:t> </a:t>
            </a:r>
            <a:r>
              <a:rPr lang="de-DE" noProof="0" dirty="0" err="1"/>
              <a:t>Fidanci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8</a:t>
            </a:fld>
            <a:r>
              <a:rPr lang="de-DE" noProof="0" dirty="0"/>
              <a:t>/10</a:t>
            </a:r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65698834-714C-45C6-8D6B-B88E59575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7007036"/>
              </p:ext>
            </p:extLst>
          </p:nvPr>
        </p:nvGraphicFramePr>
        <p:xfrm>
          <a:off x="841441" y="1456704"/>
          <a:ext cx="6106543" cy="443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493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1059003">
            <a:off x="6049754" y="-2833465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Arbeitszeit/Laufzeit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Adrian Schauer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9</a:t>
            </a:fld>
            <a:r>
              <a:rPr lang="de-DE" noProof="0" dirty="0"/>
              <a:t>/10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114D9B6-8BF3-435F-B3D4-565DDFED2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572" y="3204044"/>
            <a:ext cx="3241030" cy="210410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600" b="1" dirty="0" err="1"/>
              <a:t>Arbeitszeit</a:t>
            </a:r>
            <a:endParaRPr lang="en-GB" sz="3600" b="1" dirty="0"/>
          </a:p>
          <a:p>
            <a:pPr marL="0" indent="0" algn="ctr">
              <a:buNone/>
            </a:pPr>
            <a:r>
              <a:rPr lang="en-GB" sz="2400"/>
              <a:t>~ 5h </a:t>
            </a:r>
            <a:r>
              <a:rPr lang="en-GB" sz="2400" dirty="0"/>
              <a:t>pro </a:t>
            </a:r>
            <a:r>
              <a:rPr lang="en-GB" sz="2400" dirty="0" err="1"/>
              <a:t>Mitglied</a:t>
            </a:r>
            <a:endParaRPr lang="en-GB" sz="2400" dirty="0"/>
          </a:p>
          <a:p>
            <a:pPr marL="0" indent="0" algn="ctr">
              <a:buNone/>
            </a:pPr>
            <a:r>
              <a:rPr lang="en-GB" sz="2400" dirty="0"/>
              <a:t>~ 50h </a:t>
            </a:r>
            <a:r>
              <a:rPr lang="en-GB" sz="2400" dirty="0" err="1"/>
              <a:t>insgesamt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3" name="Grafik 12" descr="Krabbeln mit einfarbiger Füllung">
            <a:extLst>
              <a:ext uri="{FF2B5EF4-FFF2-40B4-BE49-F238E27FC236}">
                <a16:creationId xmlns:a16="http://schemas.microsoft.com/office/drawing/2014/main" id="{E04CB042-1268-454C-86C3-E9DF71F98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8179" y="1815232"/>
            <a:ext cx="1941506" cy="1941506"/>
          </a:xfrm>
          <a:prstGeom prst="rect">
            <a:avLst/>
          </a:prstGeom>
        </p:spPr>
      </p:pic>
      <p:pic>
        <p:nvPicPr>
          <p:cNvPr id="15" name="Grafik 14" descr="Stoppuhr mit einfarbiger Füllung">
            <a:extLst>
              <a:ext uri="{FF2B5EF4-FFF2-40B4-BE49-F238E27FC236}">
                <a16:creationId xmlns:a16="http://schemas.microsoft.com/office/drawing/2014/main" id="{1864123D-71EC-403A-83BE-28C325AA1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9347" y="1815646"/>
            <a:ext cx="1761480" cy="176148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DFCB67CE-EFDF-44D2-80EF-4F27706AD3A6}"/>
              </a:ext>
            </a:extLst>
          </p:cNvPr>
          <p:cNvSpPr txBox="1"/>
          <p:nvPr/>
        </p:nvSpPr>
        <p:spPr>
          <a:xfrm>
            <a:off x="528417" y="3646347"/>
            <a:ext cx="32410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3600" b="1" dirty="0" err="1"/>
              <a:t>Laufzeit</a:t>
            </a:r>
            <a:endParaRPr lang="en-GB" sz="3200" b="1" dirty="0"/>
          </a:p>
          <a:p>
            <a:pPr marL="0" indent="0" algn="ctr">
              <a:buNone/>
            </a:pPr>
            <a:r>
              <a:rPr lang="en-GB" sz="2400" dirty="0"/>
              <a:t>7. </a:t>
            </a:r>
            <a:r>
              <a:rPr lang="en-GB" sz="2400" dirty="0" err="1"/>
              <a:t>Juni</a:t>
            </a:r>
            <a:r>
              <a:rPr lang="en-GB" sz="2400" dirty="0"/>
              <a:t> 2022 (</a:t>
            </a:r>
            <a:r>
              <a:rPr lang="en-GB" sz="2400" dirty="0" err="1"/>
              <a:t>Semesterende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512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7_TF33668227.potx" id="{27F7F3F4-991D-4F44-A633-F1300BF7031E}" vid="{26CEDC4D-E37A-4142-AA21-388080BEF1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Personalwesen von 24Slides</Template>
  <TotalTime>0</TotalTime>
  <Words>286</Words>
  <Application>Microsoft Office PowerPoint</Application>
  <PresentationFormat>Breitbild</PresentationFormat>
  <Paragraphs>95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Office-Design</vt:lpstr>
      <vt:lpstr>Personal – Folie1</vt:lpstr>
      <vt:lpstr>Inhalt der Präsentation</vt:lpstr>
      <vt:lpstr>Vorstellung</vt:lpstr>
      <vt:lpstr>Personal – Folie2</vt:lpstr>
      <vt:lpstr>Personal – Folie4</vt:lpstr>
      <vt:lpstr>Aufbau</vt:lpstr>
      <vt:lpstr>Meilensteine</vt:lpstr>
      <vt:lpstr>Tools</vt:lpstr>
      <vt:lpstr>Arbeitszeit/Laufzeit</vt:lpstr>
      <vt:lpstr>Personal – Folie10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– Folie1</dc:title>
  <dc:creator>Adrian Schauer</dc:creator>
  <cp:lastModifiedBy>Adrian Schauer</cp:lastModifiedBy>
  <cp:revision>107</cp:revision>
  <dcterms:created xsi:type="dcterms:W3CDTF">2022-02-22T11:30:46Z</dcterms:created>
  <dcterms:modified xsi:type="dcterms:W3CDTF">2022-02-28T14:07:35Z</dcterms:modified>
</cp:coreProperties>
</file>