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8" r:id="rId3"/>
    <p:sldId id="278" r:id="rId4"/>
    <p:sldId id="272" r:id="rId5"/>
    <p:sldId id="269" r:id="rId6"/>
    <p:sldId id="262" r:id="rId7"/>
    <p:sldId id="270" r:id="rId8"/>
    <p:sldId id="277" r:id="rId9"/>
    <p:sldId id="275" r:id="rId10"/>
    <p:sldId id="271" r:id="rId11"/>
    <p:sldId id="26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 varScale="1">
        <p:scale>
          <a:sx n="106" d="100"/>
          <a:sy n="106" d="100"/>
        </p:scale>
        <p:origin x="234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in bestimmten Bereichen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Projekt in Schwierigkeiten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alle Zeitgemäß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2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771A1-7715-444F-891C-A91388DE1C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713857-A046-4FDC-B7EE-82EE45BDD990}">
      <dgm:prSet/>
      <dgm:spPr/>
      <dgm:t>
        <a:bodyPr/>
        <a:lstStyle/>
        <a:p>
          <a:r>
            <a:rPr lang="de-AT" dirty="0"/>
            <a:t>Datenbank implementiert (Soll: 1.4.2022) (Ist: 15.3.2022)</a:t>
          </a:r>
        </a:p>
      </dgm:t>
    </dgm:pt>
    <dgm:pt modelId="{575572B7-3B95-4B2B-94AF-1192DAFC2BFF}" type="parTrans" cxnId="{3D95DF38-DDCB-4F27-A66E-49BC504D5374}">
      <dgm:prSet/>
      <dgm:spPr/>
      <dgm:t>
        <a:bodyPr/>
        <a:lstStyle/>
        <a:p>
          <a:endParaRPr lang="en-GB"/>
        </a:p>
      </dgm:t>
    </dgm:pt>
    <dgm:pt modelId="{C4AE44C3-56F4-475A-8131-3BC090FDF449}" type="sibTrans" cxnId="{3D95DF38-DDCB-4F27-A66E-49BC504D5374}">
      <dgm:prSet/>
      <dgm:spPr/>
      <dgm:t>
        <a:bodyPr/>
        <a:lstStyle/>
        <a:p>
          <a:endParaRPr lang="en-GB"/>
        </a:p>
      </dgm:t>
    </dgm:pt>
    <dgm:pt modelId="{A6D26CA9-2886-4254-8C54-63BE927C41E6}">
      <dgm:prSet/>
      <dgm:spPr/>
      <dgm:t>
        <a:bodyPr/>
        <a:lstStyle/>
        <a:p>
          <a:r>
            <a:rPr lang="de-AT" dirty="0"/>
            <a:t>API-Anfragen Handling integriert (Soll: 20.4.2022) (Ist: 17.4.2022)</a:t>
          </a:r>
        </a:p>
      </dgm:t>
    </dgm:pt>
    <dgm:pt modelId="{7798CDB3-5805-4752-92B0-CFAD8691B78B}" type="parTrans" cxnId="{F44F14C2-F88F-4F20-9F16-3AB6CDBCB308}">
      <dgm:prSet/>
      <dgm:spPr/>
      <dgm:t>
        <a:bodyPr/>
        <a:lstStyle/>
        <a:p>
          <a:endParaRPr lang="en-GB"/>
        </a:p>
      </dgm:t>
    </dgm:pt>
    <dgm:pt modelId="{DD2E26D0-6D4C-4DED-8427-C67B4BE0BDAF}" type="sibTrans" cxnId="{F44F14C2-F88F-4F20-9F16-3AB6CDBCB308}">
      <dgm:prSet/>
      <dgm:spPr/>
      <dgm:t>
        <a:bodyPr/>
        <a:lstStyle/>
        <a:p>
          <a:endParaRPr lang="en-GB"/>
        </a:p>
      </dgm:t>
    </dgm:pt>
    <dgm:pt modelId="{5BBBFFD2-65E9-45FE-A5C6-6E3BB62379C5}">
      <dgm:prSet/>
      <dgm:spPr/>
      <dgm:t>
        <a:bodyPr/>
        <a:lstStyle/>
        <a:p>
          <a:r>
            <a:rPr lang="de-AT" dirty="0"/>
            <a:t>Website-Design fertiggestellt (Soll: 1.5.2022)</a:t>
          </a:r>
        </a:p>
      </dgm:t>
    </dgm:pt>
    <dgm:pt modelId="{583C5C66-1550-4953-A1E0-8F7DAACE8528}" type="parTrans" cxnId="{395FF82B-E5C8-49B0-BD7E-F0715203949F}">
      <dgm:prSet/>
      <dgm:spPr/>
      <dgm:t>
        <a:bodyPr/>
        <a:lstStyle/>
        <a:p>
          <a:endParaRPr lang="en-GB"/>
        </a:p>
      </dgm:t>
    </dgm:pt>
    <dgm:pt modelId="{E5EC3F9E-2A0F-4F0C-9BB1-08059AC42F53}" type="sibTrans" cxnId="{395FF82B-E5C8-49B0-BD7E-F0715203949F}">
      <dgm:prSet/>
      <dgm:spPr/>
      <dgm:t>
        <a:bodyPr/>
        <a:lstStyle/>
        <a:p>
          <a:endParaRPr lang="en-GB"/>
        </a:p>
      </dgm:t>
    </dgm:pt>
    <dgm:pt modelId="{8DABA947-5BDE-4BB1-BA1D-3194604FDDBF}">
      <dgm:prSet/>
      <dgm:spPr/>
      <dgm:t>
        <a:bodyPr/>
        <a:lstStyle/>
        <a:p>
          <a:r>
            <a:rPr lang="de-AT" dirty="0"/>
            <a:t>API-Integration fertiggestellt (Soll: 5.5.2022)</a:t>
          </a:r>
        </a:p>
      </dgm:t>
    </dgm:pt>
    <dgm:pt modelId="{FD68C9D2-6243-4442-AA7F-57B97F201F8F}" type="parTrans" cxnId="{93E0FF55-C495-4239-B018-203ED2CBE0B2}">
      <dgm:prSet/>
      <dgm:spPr/>
      <dgm:t>
        <a:bodyPr/>
        <a:lstStyle/>
        <a:p>
          <a:endParaRPr lang="en-GB"/>
        </a:p>
      </dgm:t>
    </dgm:pt>
    <dgm:pt modelId="{22108A77-052E-407A-A4F0-941C5FE12FEE}" type="sibTrans" cxnId="{93E0FF55-C495-4239-B018-203ED2CBE0B2}">
      <dgm:prSet/>
      <dgm:spPr/>
      <dgm:t>
        <a:bodyPr/>
        <a:lstStyle/>
        <a:p>
          <a:endParaRPr lang="en-GB"/>
        </a:p>
      </dgm:t>
    </dgm:pt>
    <dgm:pt modelId="{91D8185A-A158-46E3-8C6A-AF219C3B1436}">
      <dgm:prSet/>
      <dgm:spPr/>
      <dgm:t>
        <a:bodyPr/>
        <a:lstStyle/>
        <a:p>
          <a:r>
            <a:rPr lang="de-AT" dirty="0"/>
            <a:t>Testen abgeschlossen (Soll: 7.6.2022)</a:t>
          </a:r>
        </a:p>
      </dgm:t>
    </dgm:pt>
    <dgm:pt modelId="{B5EA8DAD-225E-411E-9E10-052DA0496CDA}" type="parTrans" cxnId="{615405BD-5803-4345-92EF-36E1A7A010FE}">
      <dgm:prSet/>
      <dgm:spPr/>
      <dgm:t>
        <a:bodyPr/>
        <a:lstStyle/>
        <a:p>
          <a:endParaRPr lang="en-GB"/>
        </a:p>
      </dgm:t>
    </dgm:pt>
    <dgm:pt modelId="{9EFEB30A-A70C-4166-867D-FABBCC0F352D}" type="sibTrans" cxnId="{615405BD-5803-4345-92EF-36E1A7A010FE}">
      <dgm:prSet/>
      <dgm:spPr/>
      <dgm:t>
        <a:bodyPr/>
        <a:lstStyle/>
        <a:p>
          <a:endParaRPr lang="en-GB"/>
        </a:p>
      </dgm:t>
    </dgm:pt>
    <dgm:pt modelId="{5EFDD985-9EFF-4A43-92FF-BE0C3D2DEEB1}">
      <dgm:prSet/>
      <dgm:spPr/>
      <dgm:t>
        <a:bodyPr/>
        <a:lstStyle/>
        <a:p>
          <a:r>
            <a:rPr lang="de-AT" dirty="0"/>
            <a:t>Projekt abgeschlossen (Soll: 7.6.2022)</a:t>
          </a:r>
        </a:p>
      </dgm:t>
    </dgm:pt>
    <dgm:pt modelId="{34161D3B-0178-473F-A33E-1562C4CEEFA6}" type="parTrans" cxnId="{15555CD8-41B7-4A1E-A1FD-2A95B8FFD865}">
      <dgm:prSet/>
      <dgm:spPr/>
      <dgm:t>
        <a:bodyPr/>
        <a:lstStyle/>
        <a:p>
          <a:endParaRPr lang="en-GB"/>
        </a:p>
      </dgm:t>
    </dgm:pt>
    <dgm:pt modelId="{31EE4CAB-A422-41C7-9B1E-D835D30E728D}" type="sibTrans" cxnId="{15555CD8-41B7-4A1E-A1FD-2A95B8FFD865}">
      <dgm:prSet/>
      <dgm:spPr/>
      <dgm:t>
        <a:bodyPr/>
        <a:lstStyle/>
        <a:p>
          <a:endParaRPr lang="en-GB"/>
        </a:p>
      </dgm:t>
    </dgm:pt>
    <dgm:pt modelId="{51C3048C-4BBA-49BD-9AB9-E70D1E0125D3}" type="pres">
      <dgm:prSet presAssocID="{D56771A1-7715-444F-891C-A91388DE1C86}" presName="linear" presStyleCnt="0">
        <dgm:presLayoutVars>
          <dgm:animLvl val="lvl"/>
          <dgm:resizeHandles val="exact"/>
        </dgm:presLayoutVars>
      </dgm:prSet>
      <dgm:spPr/>
    </dgm:pt>
    <dgm:pt modelId="{95A1C6EC-5919-433D-84D4-0D8D6A6A55B3}" type="pres">
      <dgm:prSet presAssocID="{22713857-A046-4FDC-B7EE-82EE45BDD99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2F5643-7EA1-4883-85CA-70E251EBE886}" type="pres">
      <dgm:prSet presAssocID="{C4AE44C3-56F4-475A-8131-3BC090FDF449}" presName="spacer" presStyleCnt="0"/>
      <dgm:spPr/>
    </dgm:pt>
    <dgm:pt modelId="{0EA61DFF-C202-4424-9AE1-4187A0DEC141}" type="pres">
      <dgm:prSet presAssocID="{A6D26CA9-2886-4254-8C54-63BE927C41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1CD0F95-35C3-42C4-A1F5-0A64BA152271}" type="pres">
      <dgm:prSet presAssocID="{DD2E26D0-6D4C-4DED-8427-C67B4BE0BDAF}" presName="spacer" presStyleCnt="0"/>
      <dgm:spPr/>
    </dgm:pt>
    <dgm:pt modelId="{98BCF8AB-A323-4DA2-BC30-CF55F6F4BE17}" type="pres">
      <dgm:prSet presAssocID="{5BBBFFD2-65E9-45FE-A5C6-6E3BB62379C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9504DA-DC9C-452E-B324-85E4DF0537B0}" type="pres">
      <dgm:prSet presAssocID="{E5EC3F9E-2A0F-4F0C-9BB1-08059AC42F53}" presName="spacer" presStyleCnt="0"/>
      <dgm:spPr/>
    </dgm:pt>
    <dgm:pt modelId="{CAF3FE53-0727-4BBC-85C3-52B3AA06C012}" type="pres">
      <dgm:prSet presAssocID="{8DABA947-5BDE-4BB1-BA1D-3194604FDD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BA6EC0-61A7-450D-8378-568E839E5BA6}" type="pres">
      <dgm:prSet presAssocID="{22108A77-052E-407A-A4F0-941C5FE12FEE}" presName="spacer" presStyleCnt="0"/>
      <dgm:spPr/>
    </dgm:pt>
    <dgm:pt modelId="{5F553FD2-87CE-4B5F-A6CD-4A8E2B5FFB23}" type="pres">
      <dgm:prSet presAssocID="{91D8185A-A158-46E3-8C6A-AF219C3B14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CCBCEE-F7AB-40CD-9951-8CD49FA4D9B8}" type="pres">
      <dgm:prSet presAssocID="{9EFEB30A-A70C-4166-867D-FABBCC0F352D}" presName="spacer" presStyleCnt="0"/>
      <dgm:spPr/>
    </dgm:pt>
    <dgm:pt modelId="{D1300371-36FF-4C6B-8D52-8F175D5C1A0D}" type="pres">
      <dgm:prSet presAssocID="{5EFDD985-9EFF-4A43-92FF-BE0C3D2DEEB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624913-BD49-4F63-92DE-EE8DD4674E07}" type="presOf" srcId="{8DABA947-5BDE-4BB1-BA1D-3194604FDDBF}" destId="{CAF3FE53-0727-4BBC-85C3-52B3AA06C012}" srcOrd="0" destOrd="0" presId="urn:microsoft.com/office/officeart/2005/8/layout/vList2"/>
    <dgm:cxn modelId="{29353B1D-963D-4890-AED7-C22A5859DBDE}" type="presOf" srcId="{5EFDD985-9EFF-4A43-92FF-BE0C3D2DEEB1}" destId="{D1300371-36FF-4C6B-8D52-8F175D5C1A0D}" srcOrd="0" destOrd="0" presId="urn:microsoft.com/office/officeart/2005/8/layout/vList2"/>
    <dgm:cxn modelId="{395FF82B-E5C8-49B0-BD7E-F0715203949F}" srcId="{D56771A1-7715-444F-891C-A91388DE1C86}" destId="{5BBBFFD2-65E9-45FE-A5C6-6E3BB62379C5}" srcOrd="2" destOrd="0" parTransId="{583C5C66-1550-4953-A1E0-8F7DAACE8528}" sibTransId="{E5EC3F9E-2A0F-4F0C-9BB1-08059AC42F53}"/>
    <dgm:cxn modelId="{D3FAF92C-5FEC-41C5-A323-0BB1A7852DD7}" type="presOf" srcId="{A6D26CA9-2886-4254-8C54-63BE927C41E6}" destId="{0EA61DFF-C202-4424-9AE1-4187A0DEC141}" srcOrd="0" destOrd="0" presId="urn:microsoft.com/office/officeart/2005/8/layout/vList2"/>
    <dgm:cxn modelId="{3D95DF38-DDCB-4F27-A66E-49BC504D5374}" srcId="{D56771A1-7715-444F-891C-A91388DE1C86}" destId="{22713857-A046-4FDC-B7EE-82EE45BDD990}" srcOrd="0" destOrd="0" parTransId="{575572B7-3B95-4B2B-94AF-1192DAFC2BFF}" sibTransId="{C4AE44C3-56F4-475A-8131-3BC090FDF449}"/>
    <dgm:cxn modelId="{45FE803E-58AE-4E8E-A114-8B3BD6B16210}" type="presOf" srcId="{5BBBFFD2-65E9-45FE-A5C6-6E3BB62379C5}" destId="{98BCF8AB-A323-4DA2-BC30-CF55F6F4BE17}" srcOrd="0" destOrd="0" presId="urn:microsoft.com/office/officeart/2005/8/layout/vList2"/>
    <dgm:cxn modelId="{1FB61960-D02A-4BAF-ACCB-1D64B35EA88E}" type="presOf" srcId="{22713857-A046-4FDC-B7EE-82EE45BDD990}" destId="{95A1C6EC-5919-433D-84D4-0D8D6A6A55B3}" srcOrd="0" destOrd="0" presId="urn:microsoft.com/office/officeart/2005/8/layout/vList2"/>
    <dgm:cxn modelId="{93E0FF55-C495-4239-B018-203ED2CBE0B2}" srcId="{D56771A1-7715-444F-891C-A91388DE1C86}" destId="{8DABA947-5BDE-4BB1-BA1D-3194604FDDBF}" srcOrd="3" destOrd="0" parTransId="{FD68C9D2-6243-4442-AA7F-57B97F201F8F}" sibTransId="{22108A77-052E-407A-A4F0-941C5FE12FEE}"/>
    <dgm:cxn modelId="{615405BD-5803-4345-92EF-36E1A7A010FE}" srcId="{D56771A1-7715-444F-891C-A91388DE1C86}" destId="{91D8185A-A158-46E3-8C6A-AF219C3B1436}" srcOrd="4" destOrd="0" parTransId="{B5EA8DAD-225E-411E-9E10-052DA0496CDA}" sibTransId="{9EFEB30A-A70C-4166-867D-FABBCC0F352D}"/>
    <dgm:cxn modelId="{F44F14C2-F88F-4F20-9F16-3AB6CDBCB308}" srcId="{D56771A1-7715-444F-891C-A91388DE1C86}" destId="{A6D26CA9-2886-4254-8C54-63BE927C41E6}" srcOrd="1" destOrd="0" parTransId="{7798CDB3-5805-4752-92B0-CFAD8691B78B}" sibTransId="{DD2E26D0-6D4C-4DED-8427-C67B4BE0BDAF}"/>
    <dgm:cxn modelId="{15555CD8-41B7-4A1E-A1FD-2A95B8FFD865}" srcId="{D56771A1-7715-444F-891C-A91388DE1C86}" destId="{5EFDD985-9EFF-4A43-92FF-BE0C3D2DEEB1}" srcOrd="5" destOrd="0" parTransId="{34161D3B-0178-473F-A33E-1562C4CEEFA6}" sibTransId="{31EE4CAB-A422-41C7-9B1E-D835D30E728D}"/>
    <dgm:cxn modelId="{D436FBE3-00D9-4B8A-AD20-8B0AE2CE36E2}" type="presOf" srcId="{91D8185A-A158-46E3-8C6A-AF219C3B1436}" destId="{5F553FD2-87CE-4B5F-A6CD-4A8E2B5FFB23}" srcOrd="0" destOrd="0" presId="urn:microsoft.com/office/officeart/2005/8/layout/vList2"/>
    <dgm:cxn modelId="{6A9FAEFC-BB68-400A-9AA4-443A25ABDF0D}" type="presOf" srcId="{D56771A1-7715-444F-891C-A91388DE1C86}" destId="{51C3048C-4BBA-49BD-9AB9-E70D1E0125D3}" srcOrd="0" destOrd="0" presId="urn:microsoft.com/office/officeart/2005/8/layout/vList2"/>
    <dgm:cxn modelId="{CAD9C8EB-0E8E-4820-8EC0-8246FB5CAFF8}" type="presParOf" srcId="{51C3048C-4BBA-49BD-9AB9-E70D1E0125D3}" destId="{95A1C6EC-5919-433D-84D4-0D8D6A6A55B3}" srcOrd="0" destOrd="0" presId="urn:microsoft.com/office/officeart/2005/8/layout/vList2"/>
    <dgm:cxn modelId="{3048BB18-07BC-4C53-9D5D-5238A6DB82E1}" type="presParOf" srcId="{51C3048C-4BBA-49BD-9AB9-E70D1E0125D3}" destId="{992F5643-7EA1-4883-85CA-70E251EBE886}" srcOrd="1" destOrd="0" presId="urn:microsoft.com/office/officeart/2005/8/layout/vList2"/>
    <dgm:cxn modelId="{EFEBE3D2-FD8D-4275-8727-9CB8103C4353}" type="presParOf" srcId="{51C3048C-4BBA-49BD-9AB9-E70D1E0125D3}" destId="{0EA61DFF-C202-4424-9AE1-4187A0DEC141}" srcOrd="2" destOrd="0" presId="urn:microsoft.com/office/officeart/2005/8/layout/vList2"/>
    <dgm:cxn modelId="{1BA89BF5-2992-4E90-96A6-FB8ED2D5D446}" type="presParOf" srcId="{51C3048C-4BBA-49BD-9AB9-E70D1E0125D3}" destId="{F1CD0F95-35C3-42C4-A1F5-0A64BA152271}" srcOrd="3" destOrd="0" presId="urn:microsoft.com/office/officeart/2005/8/layout/vList2"/>
    <dgm:cxn modelId="{7E1D5C32-AC8A-459B-811B-B611F9C6A658}" type="presParOf" srcId="{51C3048C-4BBA-49BD-9AB9-E70D1E0125D3}" destId="{98BCF8AB-A323-4DA2-BC30-CF55F6F4BE17}" srcOrd="4" destOrd="0" presId="urn:microsoft.com/office/officeart/2005/8/layout/vList2"/>
    <dgm:cxn modelId="{AAF6AB42-33AB-4C50-B3A2-9A386DE6011C}" type="presParOf" srcId="{51C3048C-4BBA-49BD-9AB9-E70D1E0125D3}" destId="{FD9504DA-DC9C-452E-B324-85E4DF0537B0}" srcOrd="5" destOrd="0" presId="urn:microsoft.com/office/officeart/2005/8/layout/vList2"/>
    <dgm:cxn modelId="{FFE263C6-8DE2-404B-A920-D12F1E59E797}" type="presParOf" srcId="{51C3048C-4BBA-49BD-9AB9-E70D1E0125D3}" destId="{CAF3FE53-0727-4BBC-85C3-52B3AA06C012}" srcOrd="6" destOrd="0" presId="urn:microsoft.com/office/officeart/2005/8/layout/vList2"/>
    <dgm:cxn modelId="{EEDF67DF-FD12-44C2-A147-EAF28D8F26AA}" type="presParOf" srcId="{51C3048C-4BBA-49BD-9AB9-E70D1E0125D3}" destId="{96BA6EC0-61A7-450D-8378-568E839E5BA6}" srcOrd="7" destOrd="0" presId="urn:microsoft.com/office/officeart/2005/8/layout/vList2"/>
    <dgm:cxn modelId="{BF3B61AA-7AD5-4F82-B403-F8861BB6BB85}" type="presParOf" srcId="{51C3048C-4BBA-49BD-9AB9-E70D1E0125D3}" destId="{5F553FD2-87CE-4B5F-A6CD-4A8E2B5FFB23}" srcOrd="8" destOrd="0" presId="urn:microsoft.com/office/officeart/2005/8/layout/vList2"/>
    <dgm:cxn modelId="{9912ED19-D8E0-43E7-B968-4A7623750A35}" type="presParOf" srcId="{51C3048C-4BBA-49BD-9AB9-E70D1E0125D3}" destId="{84CCBCEE-F7AB-40CD-9951-8CD49FA4D9B8}" srcOrd="9" destOrd="0" presId="urn:microsoft.com/office/officeart/2005/8/layout/vList2"/>
    <dgm:cxn modelId="{A3578B75-1E37-4ACF-905B-8D2BA4655F5C}" type="presParOf" srcId="{51C3048C-4BBA-49BD-9AB9-E70D1E0125D3}" destId="{D1300371-36FF-4C6B-8D52-8F175D5C1A0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Projekt in Schwierigkeiten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Zeitpuffer wurde in bestimmten Bereichen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734" y="82535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Dokumente</a:t>
          </a:r>
        </a:p>
      </dsp:txBody>
      <dsp:txXfrm>
        <a:off x="1100267" y="82535"/>
        <a:ext cx="3292599" cy="2195066"/>
      </dsp:txXfrm>
    </dsp:sp>
    <dsp:sp modelId="{1F181204-0FAD-45FA-8C99-A65B2F17FA6F}">
      <dsp:nvSpPr>
        <dsp:cNvPr id="0" name=""/>
        <dsp:cNvSpPr/>
      </dsp:nvSpPr>
      <dsp:spPr>
        <a:xfrm>
          <a:off x="4777003" y="269116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noProof="0" dirty="0"/>
            <a:t>Termingerecht abgegeben</a:t>
          </a:r>
        </a:p>
      </dsp:txBody>
      <dsp:txXfrm>
        <a:off x="5687955" y="269116"/>
        <a:ext cx="2732857" cy="1821904"/>
      </dsp:txXfrm>
    </dsp:sp>
    <dsp:sp modelId="{C7959153-1996-4907-9A2D-E9A2BF2C1437}">
      <dsp:nvSpPr>
        <dsp:cNvPr id="0" name=""/>
        <dsp:cNvSpPr/>
      </dsp:nvSpPr>
      <dsp:spPr>
        <a:xfrm>
          <a:off x="2734" y="2584911"/>
          <a:ext cx="5487665" cy="2195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800" kern="1200" noProof="0" dirty="0"/>
            <a:t>Meilensteine</a:t>
          </a:r>
        </a:p>
      </dsp:txBody>
      <dsp:txXfrm>
        <a:off x="1100267" y="2584911"/>
        <a:ext cx="3292599" cy="2195066"/>
      </dsp:txXfrm>
    </dsp:sp>
    <dsp:sp modelId="{2AA43FC8-DB3A-4251-B770-7B9DEA4DA5E2}">
      <dsp:nvSpPr>
        <dsp:cNvPr id="0" name=""/>
        <dsp:cNvSpPr/>
      </dsp:nvSpPr>
      <dsp:spPr>
        <a:xfrm>
          <a:off x="4777003" y="2771491"/>
          <a:ext cx="4554761" cy="182190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alle Zeitgemäß erreicht</a:t>
          </a:r>
        </a:p>
      </dsp:txBody>
      <dsp:txXfrm>
        <a:off x="5687955" y="2771491"/>
        <a:ext cx="2732857" cy="1821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C6EC-5919-433D-84D4-0D8D6A6A55B3}">
      <dsp:nvSpPr>
        <dsp:cNvPr id="0" name=""/>
        <dsp:cNvSpPr/>
      </dsp:nvSpPr>
      <dsp:spPr>
        <a:xfrm>
          <a:off x="0" y="50615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Datenbank implementiert (Soll: 1.4.2022) (Ist: 15.3.2022)</a:t>
          </a:r>
        </a:p>
      </dsp:txBody>
      <dsp:txXfrm>
        <a:off x="21075" y="527225"/>
        <a:ext cx="6443763" cy="389580"/>
      </dsp:txXfrm>
    </dsp:sp>
    <dsp:sp modelId="{0EA61DFF-C202-4424-9AE1-4187A0DEC141}">
      <dsp:nvSpPr>
        <dsp:cNvPr id="0" name=""/>
        <dsp:cNvSpPr/>
      </dsp:nvSpPr>
      <dsp:spPr>
        <a:xfrm>
          <a:off x="0" y="98972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API-Anfragen Handling integriert (Soll: 20.4.2022) (Ist: 17.4.2022)</a:t>
          </a:r>
        </a:p>
      </dsp:txBody>
      <dsp:txXfrm>
        <a:off x="21075" y="1010795"/>
        <a:ext cx="6443763" cy="389580"/>
      </dsp:txXfrm>
    </dsp:sp>
    <dsp:sp modelId="{98BCF8AB-A323-4DA2-BC30-CF55F6F4BE17}">
      <dsp:nvSpPr>
        <dsp:cNvPr id="0" name=""/>
        <dsp:cNvSpPr/>
      </dsp:nvSpPr>
      <dsp:spPr>
        <a:xfrm>
          <a:off x="0" y="147329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Website-Design fertiggestellt (Soll: 1.5.2022)</a:t>
          </a:r>
        </a:p>
      </dsp:txBody>
      <dsp:txXfrm>
        <a:off x="21075" y="1494365"/>
        <a:ext cx="6443763" cy="389580"/>
      </dsp:txXfrm>
    </dsp:sp>
    <dsp:sp modelId="{CAF3FE53-0727-4BBC-85C3-52B3AA06C012}">
      <dsp:nvSpPr>
        <dsp:cNvPr id="0" name=""/>
        <dsp:cNvSpPr/>
      </dsp:nvSpPr>
      <dsp:spPr>
        <a:xfrm>
          <a:off x="0" y="195686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API-Integration fertiggestellt (Soll: 5.5.2022)</a:t>
          </a:r>
        </a:p>
      </dsp:txBody>
      <dsp:txXfrm>
        <a:off x="21075" y="1977935"/>
        <a:ext cx="6443763" cy="389580"/>
      </dsp:txXfrm>
    </dsp:sp>
    <dsp:sp modelId="{5F553FD2-87CE-4B5F-A6CD-4A8E2B5FFB23}">
      <dsp:nvSpPr>
        <dsp:cNvPr id="0" name=""/>
        <dsp:cNvSpPr/>
      </dsp:nvSpPr>
      <dsp:spPr>
        <a:xfrm>
          <a:off x="0" y="244043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Testen abgeschlossen (Soll: 7.6.2022)</a:t>
          </a:r>
        </a:p>
      </dsp:txBody>
      <dsp:txXfrm>
        <a:off x="21075" y="2461505"/>
        <a:ext cx="6443763" cy="389580"/>
      </dsp:txXfrm>
    </dsp:sp>
    <dsp:sp modelId="{D1300371-36FF-4C6B-8D52-8F175D5C1A0D}">
      <dsp:nvSpPr>
        <dsp:cNvPr id="0" name=""/>
        <dsp:cNvSpPr/>
      </dsp:nvSpPr>
      <dsp:spPr>
        <a:xfrm>
          <a:off x="0" y="2924000"/>
          <a:ext cx="6485913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Projekt abgeschlossen (Soll: 7.6.2022)</a:t>
          </a:r>
        </a:p>
      </dsp:txBody>
      <dsp:txXfrm>
        <a:off x="21075" y="2945075"/>
        <a:ext cx="6443763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470400" y="-3573694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2612651"/>
            <a:ext cx="48457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Statusbericht</a:t>
            </a:r>
          </a:p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Vom 3.5.2022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8708118" y="-473691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/11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421868" y="-3525563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11</a:t>
            </a:fld>
            <a:r>
              <a:rPr lang="de-DE" noProof="0" dirty="0"/>
              <a:t>/11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74366" y="-383495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42776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310176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717519" y="-3776232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/11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81062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58684" y="0"/>
            <a:ext cx="493331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609676"/>
            <a:ext cx="2944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Meilensteine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6444259"/>
            <a:ext cx="1148080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de-AT" sz="1600" b="1" spc="-10" dirty="0">
                <a:latin typeface="Carlito"/>
                <a:cs typeface="Carlito"/>
              </a:rPr>
              <a:t>Fabian </a:t>
            </a:r>
            <a:r>
              <a:rPr lang="de-AT" sz="1600" b="1" spc="-10" dirty="0" err="1">
                <a:latin typeface="Carlito"/>
                <a:cs typeface="Carlito"/>
              </a:rPr>
              <a:t>Lasser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830814" y="6444259"/>
            <a:ext cx="445134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600" b="1" i="0" kern="120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lang="de-AT" spc="-5" smtClean="0"/>
              <a:pPr marL="38100">
                <a:lnSpc>
                  <a:spcPts val="1614"/>
                </a:lnSpc>
              </a:pPr>
              <a:t>6</a:t>
            </a:fld>
            <a:r>
              <a:rPr lang="de-AT" spc="-5" dirty="0"/>
              <a:t>/</a:t>
            </a:r>
            <a:r>
              <a:rPr lang="de-AT" spc="-15" dirty="0"/>
              <a:t>1</a:t>
            </a:r>
            <a:r>
              <a:rPr lang="de-AT" spc="-5" dirty="0"/>
              <a:t>1</a:t>
            </a:r>
            <a:endParaRPr spc="-5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3487945-182A-F3E1-6B5E-70F452B4B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827992"/>
              </p:ext>
            </p:extLst>
          </p:nvPr>
        </p:nvGraphicFramePr>
        <p:xfrm>
          <a:off x="877925" y="1624519"/>
          <a:ext cx="6485913" cy="386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0238">
            <a:off x="10678364" y="-436184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 Soll: 100h Ist: 112h 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r>
              <a:rPr lang="de-DE" noProof="0" dirty="0"/>
              <a:t>/11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336</Words>
  <Application>Microsoft Office PowerPoint</Application>
  <PresentationFormat>Breitbild</PresentationFormat>
  <Paragraphs>113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Carlito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Meilensteine</vt:lpstr>
      <vt:lpstr>Ressourcen/Kosten Soll: 100h Ist: 112h 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Adrian Schauer</cp:lastModifiedBy>
  <cp:revision>119</cp:revision>
  <dcterms:created xsi:type="dcterms:W3CDTF">2022-02-22T11:30:46Z</dcterms:created>
  <dcterms:modified xsi:type="dcterms:W3CDTF">2022-05-09T12:38:35Z</dcterms:modified>
</cp:coreProperties>
</file>