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78" r:id="rId4"/>
    <p:sldId id="272" r:id="rId5"/>
    <p:sldId id="269" r:id="rId6"/>
    <p:sldId id="270" r:id="rId7"/>
    <p:sldId id="277" r:id="rId8"/>
    <p:sldId id="275" r:id="rId9"/>
    <p:sldId id="271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0" autoAdjust="0"/>
  </p:normalViewPr>
  <p:slideViewPr>
    <p:cSldViewPr snapToGrid="0" showGuides="1">
      <p:cViewPr varScale="1">
        <p:scale>
          <a:sx n="103" d="100"/>
          <a:sy n="103" d="100"/>
        </p:scale>
        <p:origin x="72" y="15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Projekt in Schwierigkeiten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382B3537-5D2F-41BD-9F6F-BBD854BA5319}">
      <dgm:prSet phldrT="[Text]" custT="1"/>
      <dgm:spPr/>
      <dgm:t>
        <a:bodyPr/>
        <a:lstStyle/>
        <a:p>
          <a:r>
            <a:rPr lang="de-AT" sz="2000" noProof="0" dirty="0"/>
            <a:t>Meilenstein: Website-Design fertiggestellt</a:t>
          </a:r>
        </a:p>
      </dgm:t>
    </dgm:pt>
    <dgm:pt modelId="{8DEA7673-71B9-483C-A8BA-691134C9047F}" type="parTrans" cxnId="{D07D04D1-5FE4-46A3-8928-63C33F5B37A0}">
      <dgm:prSet/>
      <dgm:spPr/>
      <dgm:t>
        <a:bodyPr/>
        <a:lstStyle/>
        <a:p>
          <a:endParaRPr lang="de-DE"/>
        </a:p>
      </dgm:t>
    </dgm:pt>
    <dgm:pt modelId="{7F311A3B-DB12-4199-A42D-94A0DC8DADC4}" type="sibTrans" cxnId="{D07D04D1-5FE4-46A3-8928-63C33F5B37A0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3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3">
        <dgm:presLayoutVars>
          <dgm:bulletEnabled val="1"/>
        </dgm:presLayoutVars>
      </dgm:prSet>
      <dgm:spPr/>
    </dgm:pt>
    <dgm:pt modelId="{07D164EE-F433-4E9A-B6CB-6EC961F99EA3}" type="pres">
      <dgm:prSet presAssocID="{9C6EE94B-D39A-4A95-97CA-20F10C4758F9}" presName="sibTrans" presStyleCnt="0"/>
      <dgm:spPr/>
    </dgm:pt>
    <dgm:pt modelId="{487192F6-F070-49C3-A9CB-D75F367AC7EB}" type="pres">
      <dgm:prSet presAssocID="{382B3537-5D2F-41BD-9F6F-BBD854BA5319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9B0888AB-4813-4D63-A572-2FAF831043AC}" type="presOf" srcId="{382B3537-5D2F-41BD-9F6F-BBD854BA5319}" destId="{487192F6-F070-49C3-A9CB-D75F367AC7EB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D07D04D1-5FE4-46A3-8928-63C33F5B37A0}" srcId="{5BB7004C-7EE1-4B82-9164-BBBDE19DFC3C}" destId="{382B3537-5D2F-41BD-9F6F-BBD854BA5319}" srcOrd="1" destOrd="0" parTransId="{8DEA7673-71B9-483C-A8BA-691134C9047F}" sibTransId="{7F311A3B-DB12-4199-A42D-94A0DC8DADC4}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  <dgm:cxn modelId="{F6F6B446-B563-4DFE-B0B5-47F7B64B3903}" type="presParOf" srcId="{FF6B67AB-471C-40BC-A6E1-72309B50A98A}" destId="{07D164EE-F433-4E9A-B6CB-6EC961F99EA3}" srcOrd="3" destOrd="0" presId="urn:microsoft.com/office/officeart/2005/8/layout/lProcess3"/>
    <dgm:cxn modelId="{A367228A-18D8-492C-A88C-B6B4B5D02F93}" type="presParOf" srcId="{FF6B67AB-471C-40BC-A6E1-72309B50A98A}" destId="{487192F6-F070-49C3-A9CB-D75F367AC7E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Projekt in Schwierigkeiten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Zeitpuffer wurde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501" y="77700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Dokumente</a:t>
          </a:r>
        </a:p>
      </dsp:txBody>
      <dsp:txXfrm>
        <a:off x="775514" y="777008"/>
        <a:ext cx="2319040" cy="1546026"/>
      </dsp:txXfrm>
    </dsp:sp>
    <dsp:sp modelId="{1F181204-0FAD-45FA-8C99-A65B2F17FA6F}">
      <dsp:nvSpPr>
        <dsp:cNvPr id="0" name=""/>
        <dsp:cNvSpPr/>
      </dsp:nvSpPr>
      <dsp:spPr>
        <a:xfrm>
          <a:off x="3365109" y="90842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noProof="0" dirty="0"/>
            <a:t>Termingerecht abgegeben</a:t>
          </a:r>
        </a:p>
      </dsp:txBody>
      <dsp:txXfrm>
        <a:off x="4006710" y="908420"/>
        <a:ext cx="1924803" cy="1283202"/>
      </dsp:txXfrm>
    </dsp:sp>
    <dsp:sp modelId="{C7959153-1996-4907-9A2D-E9A2BF2C1437}">
      <dsp:nvSpPr>
        <dsp:cNvPr id="0" name=""/>
        <dsp:cNvSpPr/>
      </dsp:nvSpPr>
      <dsp:spPr>
        <a:xfrm>
          <a:off x="2501" y="253947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Meilensteine</a:t>
          </a:r>
        </a:p>
      </dsp:txBody>
      <dsp:txXfrm>
        <a:off x="775514" y="2539478"/>
        <a:ext cx="2319040" cy="1546026"/>
      </dsp:txXfrm>
    </dsp:sp>
    <dsp:sp modelId="{2AA43FC8-DB3A-4251-B770-7B9DEA4DA5E2}">
      <dsp:nvSpPr>
        <dsp:cNvPr id="0" name=""/>
        <dsp:cNvSpPr/>
      </dsp:nvSpPr>
      <dsp:spPr>
        <a:xfrm>
          <a:off x="3365109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erreicht</a:t>
          </a:r>
        </a:p>
      </dsp:txBody>
      <dsp:txXfrm>
        <a:off x="4006710" y="2670890"/>
        <a:ext cx="1924803" cy="1283202"/>
      </dsp:txXfrm>
    </dsp:sp>
    <dsp:sp modelId="{487192F6-F070-49C3-A9CB-D75F367AC7EB}">
      <dsp:nvSpPr>
        <dsp:cNvPr id="0" name=""/>
        <dsp:cNvSpPr/>
      </dsp:nvSpPr>
      <dsp:spPr>
        <a:xfrm>
          <a:off x="6123993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noProof="0" dirty="0"/>
            <a:t>Meilenstein: Website-Design fertiggestellt</a:t>
          </a:r>
        </a:p>
      </dsp:txBody>
      <dsp:txXfrm>
        <a:off x="6765594" y="2670890"/>
        <a:ext cx="1924803" cy="1283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470400" y="-3573694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69640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Statusbericht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421868" y="-3525563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74366" y="-383495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15872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310176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717519" y="-3776232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/10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3865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0238">
            <a:off x="10678364" y="-436184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r>
              <a:rPr lang="de-DE" noProof="0" dirty="0"/>
              <a:t>/10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8708118" y="-473691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r>
              <a:rPr lang="de-DE" noProof="0" dirty="0"/>
              <a:t>/10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267</Words>
  <Application>Microsoft Office PowerPoint</Application>
  <PresentationFormat>Breitbild</PresentationFormat>
  <Paragraphs>103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Ressourcen/Kosten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Adrian Schauer</cp:lastModifiedBy>
  <cp:revision>111</cp:revision>
  <dcterms:created xsi:type="dcterms:W3CDTF">2022-02-22T11:30:46Z</dcterms:created>
  <dcterms:modified xsi:type="dcterms:W3CDTF">2022-05-09T11:55:47Z</dcterms:modified>
</cp:coreProperties>
</file>