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8" r:id="rId3"/>
    <p:sldId id="269" r:id="rId4"/>
    <p:sldId id="258" r:id="rId5"/>
    <p:sldId id="260" r:id="rId6"/>
    <p:sldId id="270" r:id="rId7"/>
    <p:sldId id="259" r:id="rId8"/>
    <p:sldId id="261" r:id="rId9"/>
    <p:sldId id="262" r:id="rId10"/>
    <p:sldId id="263" r:id="rId11"/>
    <p:sldId id="265" r:id="rId12"/>
    <p:sldId id="264" r:id="rId13"/>
    <p:sldId id="266" r:id="rId14"/>
    <p:sldId id="267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E1"/>
    <a:srgbClr val="7BEBD8"/>
    <a:srgbClr val="8335E5"/>
    <a:srgbClr val="6B8D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0" autoAdjust="0"/>
  </p:normalViewPr>
  <p:slideViewPr>
    <p:cSldViewPr snapToGrid="0" showGuides="1">
      <p:cViewPr>
        <p:scale>
          <a:sx n="100" d="100"/>
          <a:sy n="100" d="100"/>
        </p:scale>
        <p:origin x="72" y="22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3.0909815071996201E-2"/>
          <c:w val="0.92562513848602002"/>
          <c:h val="0.86878974795596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Lorem ipsum</c:v>
                </c:pt>
              </c:strCache>
            </c:strRef>
          </c:tx>
          <c:spPr>
            <a:solidFill>
              <a:srgbClr val="7BEAD8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7BEAD8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92F-4C56-B09B-1A8350847F53}"/>
              </c:ext>
            </c:extLst>
          </c:dPt>
          <c:cat>
            <c:strRef>
              <c:f>Sheet1!$A$2:$A$5</c:f>
              <c:strCache>
                <c:ptCount val="4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2F-4C56-B09B-1A8350847F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Lorem ipsum2</c:v>
                </c:pt>
              </c:strCache>
            </c:strRef>
          </c:tx>
          <c:spPr>
            <a:solidFill>
              <a:srgbClr val="6C92E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6C92E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92F-4C56-B09B-1A8350847F53}"/>
              </c:ext>
            </c:extLst>
          </c:dPt>
          <c:cat>
            <c:strRef>
              <c:f>Sheet1!$A$2:$A$5</c:f>
              <c:strCache>
                <c:ptCount val="4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2F-4C56-B09B-1A8350847F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Lorem ipsum3</c:v>
                </c:pt>
              </c:strCache>
            </c:strRef>
          </c:tx>
          <c:spPr>
            <a:solidFill>
              <a:srgbClr val="872DE5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2F-4C56-B09B-1A8350847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overlap val="-27"/>
        <c:axId val="363395920"/>
        <c:axId val="363397488"/>
      </c:barChart>
      <c:catAx>
        <c:axId val="36339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6971FF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00206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63397488"/>
        <c:crosses val="autoZero"/>
        <c:auto val="1"/>
        <c:lblAlgn val="ctr"/>
        <c:lblOffset val="100"/>
        <c:noMultiLvlLbl val="0"/>
      </c:catAx>
      <c:valAx>
        <c:axId val="36339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339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7030A0"/>
          </a:solidFill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ACB7E-16B6-4936-8185-FAF195B7EA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2DFCAA1F-5C14-419A-BA83-7B3330372E3A}">
      <dgm:prSet/>
      <dgm:spPr/>
      <dgm:t>
        <a:bodyPr/>
        <a:lstStyle/>
        <a:p>
          <a:r>
            <a:rPr lang="de-AT"/>
            <a:t>Vorstellung</a:t>
          </a:r>
        </a:p>
      </dgm:t>
    </dgm:pt>
    <dgm:pt modelId="{B8C448BE-8220-4906-BC33-CE536EA7165E}" type="parTrans" cxnId="{F5B13168-55B1-40FE-A085-EB8522585A6F}">
      <dgm:prSet/>
      <dgm:spPr/>
      <dgm:t>
        <a:bodyPr/>
        <a:lstStyle/>
        <a:p>
          <a:endParaRPr lang="en-GB"/>
        </a:p>
      </dgm:t>
    </dgm:pt>
    <dgm:pt modelId="{CB5EA313-A3E2-4180-97C4-0EDC5075B025}" type="sibTrans" cxnId="{F5B13168-55B1-40FE-A085-EB8522585A6F}">
      <dgm:prSet/>
      <dgm:spPr/>
      <dgm:t>
        <a:bodyPr/>
        <a:lstStyle/>
        <a:p>
          <a:endParaRPr lang="en-GB"/>
        </a:p>
      </dgm:t>
    </dgm:pt>
    <dgm:pt modelId="{8F12F38F-C531-4D67-B0C9-6F5744F19430}">
      <dgm:prSet/>
      <dgm:spPr/>
      <dgm:t>
        <a:bodyPr/>
        <a:lstStyle/>
        <a:p>
          <a:r>
            <a:rPr lang="de-AT"/>
            <a:t>Warum ShareList</a:t>
          </a:r>
        </a:p>
      </dgm:t>
    </dgm:pt>
    <dgm:pt modelId="{88750B26-8378-40D6-B63D-9DFCD084DC39}" type="parTrans" cxnId="{2378231A-CEE5-4C95-A9B5-53DAD04A570F}">
      <dgm:prSet/>
      <dgm:spPr/>
      <dgm:t>
        <a:bodyPr/>
        <a:lstStyle/>
        <a:p>
          <a:endParaRPr lang="en-GB"/>
        </a:p>
      </dgm:t>
    </dgm:pt>
    <dgm:pt modelId="{08641468-E217-4044-AA2E-C47EA6E158FE}" type="sibTrans" cxnId="{2378231A-CEE5-4C95-A9B5-53DAD04A570F}">
      <dgm:prSet/>
      <dgm:spPr/>
      <dgm:t>
        <a:bodyPr/>
        <a:lstStyle/>
        <a:p>
          <a:endParaRPr lang="en-GB"/>
        </a:p>
      </dgm:t>
    </dgm:pt>
    <dgm:pt modelId="{B13E7772-3E7A-4DCA-8CAC-8EB3DBE18D17}">
      <dgm:prSet/>
      <dgm:spPr/>
      <dgm:t>
        <a:bodyPr/>
        <a:lstStyle/>
        <a:p>
          <a:r>
            <a:rPr lang="de-AT"/>
            <a:t>Grundlegende Beschreibung</a:t>
          </a:r>
        </a:p>
      </dgm:t>
    </dgm:pt>
    <dgm:pt modelId="{9AD67D93-A51C-408D-A052-C13FC602465E}" type="parTrans" cxnId="{3B837324-CEDB-4B7D-A2FB-FB0CF0B893B4}">
      <dgm:prSet/>
      <dgm:spPr/>
      <dgm:t>
        <a:bodyPr/>
        <a:lstStyle/>
        <a:p>
          <a:endParaRPr lang="en-GB"/>
        </a:p>
      </dgm:t>
    </dgm:pt>
    <dgm:pt modelId="{43C0DDCD-761A-4602-9FB2-0232F1512727}" type="sibTrans" cxnId="{3B837324-CEDB-4B7D-A2FB-FB0CF0B893B4}">
      <dgm:prSet/>
      <dgm:spPr/>
      <dgm:t>
        <a:bodyPr/>
        <a:lstStyle/>
        <a:p>
          <a:endParaRPr lang="en-GB"/>
        </a:p>
      </dgm:t>
    </dgm:pt>
    <dgm:pt modelId="{86307E69-46E8-4F58-B860-5B7A7282062F}">
      <dgm:prSet/>
      <dgm:spPr/>
      <dgm:t>
        <a:bodyPr/>
        <a:lstStyle/>
        <a:p>
          <a:r>
            <a:rPr lang="de-AT"/>
            <a:t>Aufbau</a:t>
          </a:r>
        </a:p>
      </dgm:t>
    </dgm:pt>
    <dgm:pt modelId="{7AB079C7-0786-4FD2-92C9-47E0A6CDE23A}" type="parTrans" cxnId="{560D20C0-2F41-45F4-B35F-428EFAA79407}">
      <dgm:prSet/>
      <dgm:spPr/>
      <dgm:t>
        <a:bodyPr/>
        <a:lstStyle/>
        <a:p>
          <a:endParaRPr lang="en-GB"/>
        </a:p>
      </dgm:t>
    </dgm:pt>
    <dgm:pt modelId="{E7904B8C-3ABF-40F4-9C2A-1357707E7020}" type="sibTrans" cxnId="{560D20C0-2F41-45F4-B35F-428EFAA79407}">
      <dgm:prSet/>
      <dgm:spPr/>
      <dgm:t>
        <a:bodyPr/>
        <a:lstStyle/>
        <a:p>
          <a:endParaRPr lang="en-GB"/>
        </a:p>
      </dgm:t>
    </dgm:pt>
    <dgm:pt modelId="{4F51C330-7EF6-49F1-A391-074FAC8D0B5A}">
      <dgm:prSet/>
      <dgm:spPr/>
      <dgm:t>
        <a:bodyPr/>
        <a:lstStyle/>
        <a:p>
          <a:r>
            <a:rPr lang="de-AT"/>
            <a:t>Meilensteine</a:t>
          </a:r>
        </a:p>
      </dgm:t>
    </dgm:pt>
    <dgm:pt modelId="{7E432DAE-63B3-42F7-931F-CEB2CBE87160}" type="parTrans" cxnId="{21412E78-D82C-47F1-9523-9821DD0426CF}">
      <dgm:prSet/>
      <dgm:spPr/>
      <dgm:t>
        <a:bodyPr/>
        <a:lstStyle/>
        <a:p>
          <a:endParaRPr lang="en-GB"/>
        </a:p>
      </dgm:t>
    </dgm:pt>
    <dgm:pt modelId="{D58A2513-F5CC-40A0-9C62-9B77842BA1D0}" type="sibTrans" cxnId="{21412E78-D82C-47F1-9523-9821DD0426CF}">
      <dgm:prSet/>
      <dgm:spPr/>
      <dgm:t>
        <a:bodyPr/>
        <a:lstStyle/>
        <a:p>
          <a:endParaRPr lang="en-GB"/>
        </a:p>
      </dgm:t>
    </dgm:pt>
    <dgm:pt modelId="{FB12910C-5C4F-481A-BE61-674AF77A5E1D}">
      <dgm:prSet/>
      <dgm:spPr/>
      <dgm:t>
        <a:bodyPr/>
        <a:lstStyle/>
        <a:p>
          <a:r>
            <a:rPr lang="de-AT"/>
            <a:t>Nutzen</a:t>
          </a:r>
        </a:p>
      </dgm:t>
    </dgm:pt>
    <dgm:pt modelId="{7E6242DC-B558-4595-A130-30540A167CD3}" type="parTrans" cxnId="{B376961C-CE05-48C9-9CA2-61BED9A2019B}">
      <dgm:prSet/>
      <dgm:spPr/>
      <dgm:t>
        <a:bodyPr/>
        <a:lstStyle/>
        <a:p>
          <a:endParaRPr lang="en-GB"/>
        </a:p>
      </dgm:t>
    </dgm:pt>
    <dgm:pt modelId="{FF3B37C2-9D4C-41FC-8F31-E00D70F32359}" type="sibTrans" cxnId="{B376961C-CE05-48C9-9CA2-61BED9A2019B}">
      <dgm:prSet/>
      <dgm:spPr/>
      <dgm:t>
        <a:bodyPr/>
        <a:lstStyle/>
        <a:p>
          <a:endParaRPr lang="en-GB"/>
        </a:p>
      </dgm:t>
    </dgm:pt>
    <dgm:pt modelId="{3446D8B5-D7B5-44D1-B48F-D9832A778DF8}">
      <dgm:prSet/>
      <dgm:spPr/>
      <dgm:t>
        <a:bodyPr/>
        <a:lstStyle/>
        <a:p>
          <a:r>
            <a:rPr lang="de-AT"/>
            <a:t>Tools</a:t>
          </a:r>
        </a:p>
      </dgm:t>
    </dgm:pt>
    <dgm:pt modelId="{ED7CBE13-4E3C-409C-B280-3AABCAE63A86}" type="parTrans" cxnId="{0751E4AC-182A-4F55-B418-658D81ACB792}">
      <dgm:prSet/>
      <dgm:spPr/>
      <dgm:t>
        <a:bodyPr/>
        <a:lstStyle/>
        <a:p>
          <a:endParaRPr lang="en-GB"/>
        </a:p>
      </dgm:t>
    </dgm:pt>
    <dgm:pt modelId="{2E3F72CF-B1F9-4AD6-8006-3113180EE348}" type="sibTrans" cxnId="{0751E4AC-182A-4F55-B418-658D81ACB792}">
      <dgm:prSet/>
      <dgm:spPr/>
      <dgm:t>
        <a:bodyPr/>
        <a:lstStyle/>
        <a:p>
          <a:endParaRPr lang="en-GB"/>
        </a:p>
      </dgm:t>
    </dgm:pt>
    <dgm:pt modelId="{A3893974-EE92-4BF9-A15A-61CD2EA68E06}">
      <dgm:prSet/>
      <dgm:spPr/>
      <dgm:t>
        <a:bodyPr/>
        <a:lstStyle/>
        <a:p>
          <a:r>
            <a:rPr lang="de-AT"/>
            <a:t>Arbeitszeit/Laufzeit</a:t>
          </a:r>
        </a:p>
      </dgm:t>
    </dgm:pt>
    <dgm:pt modelId="{8889A632-ACA9-469F-9C55-48C7039D570A}" type="parTrans" cxnId="{7BFEE2A1-38B5-413F-B13C-72F5D8F5D506}">
      <dgm:prSet/>
      <dgm:spPr/>
      <dgm:t>
        <a:bodyPr/>
        <a:lstStyle/>
        <a:p>
          <a:endParaRPr lang="en-GB"/>
        </a:p>
      </dgm:t>
    </dgm:pt>
    <dgm:pt modelId="{68046C29-5E20-474D-BEF3-43999E14D1B0}" type="sibTrans" cxnId="{7BFEE2A1-38B5-413F-B13C-72F5D8F5D506}">
      <dgm:prSet/>
      <dgm:spPr/>
      <dgm:t>
        <a:bodyPr/>
        <a:lstStyle/>
        <a:p>
          <a:endParaRPr lang="en-GB"/>
        </a:p>
      </dgm:t>
    </dgm:pt>
    <dgm:pt modelId="{5D4D079D-5E03-475E-AE30-B37D2362349A}" type="pres">
      <dgm:prSet presAssocID="{E13ACB7E-16B6-4936-8185-FAF195B7EA66}" presName="linear" presStyleCnt="0">
        <dgm:presLayoutVars>
          <dgm:animLvl val="lvl"/>
          <dgm:resizeHandles val="exact"/>
        </dgm:presLayoutVars>
      </dgm:prSet>
      <dgm:spPr/>
    </dgm:pt>
    <dgm:pt modelId="{950B1BDA-2039-43B6-B02C-A3536CF583FC}" type="pres">
      <dgm:prSet presAssocID="{2DFCAA1F-5C14-419A-BA83-7B3330372E3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D674EAA-53CE-457E-954B-8CD6565458F9}" type="pres">
      <dgm:prSet presAssocID="{CB5EA313-A3E2-4180-97C4-0EDC5075B025}" presName="spacer" presStyleCnt="0"/>
      <dgm:spPr/>
    </dgm:pt>
    <dgm:pt modelId="{D4B9EF86-B039-425C-8766-EF851F8F3CD1}" type="pres">
      <dgm:prSet presAssocID="{8F12F38F-C531-4D67-B0C9-6F5744F19430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A451FB8-135C-49B1-8FF1-239EA7587984}" type="pres">
      <dgm:prSet presAssocID="{08641468-E217-4044-AA2E-C47EA6E158FE}" presName="spacer" presStyleCnt="0"/>
      <dgm:spPr/>
    </dgm:pt>
    <dgm:pt modelId="{5358CDEF-0A83-4011-9AE6-D42753A314A8}" type="pres">
      <dgm:prSet presAssocID="{B13E7772-3E7A-4DCA-8CAC-8EB3DBE18D1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CD8B150-A6DD-4705-8683-2ACBC82A707A}" type="pres">
      <dgm:prSet presAssocID="{43C0DDCD-761A-4602-9FB2-0232F1512727}" presName="spacer" presStyleCnt="0"/>
      <dgm:spPr/>
    </dgm:pt>
    <dgm:pt modelId="{D210062D-7D70-4C28-8163-B51C0D67B092}" type="pres">
      <dgm:prSet presAssocID="{86307E69-46E8-4F58-B860-5B7A7282062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0EA2584-9577-4579-810D-8A25D9FF4F07}" type="pres">
      <dgm:prSet presAssocID="{E7904B8C-3ABF-40F4-9C2A-1357707E7020}" presName="spacer" presStyleCnt="0"/>
      <dgm:spPr/>
    </dgm:pt>
    <dgm:pt modelId="{15E3A26A-0427-4B00-B527-193C5614A8A6}" type="pres">
      <dgm:prSet presAssocID="{4F51C330-7EF6-49F1-A391-074FAC8D0B5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4D4D306C-EA73-4C00-A0FA-A8E002CFA549}" type="pres">
      <dgm:prSet presAssocID="{D58A2513-F5CC-40A0-9C62-9B77842BA1D0}" presName="spacer" presStyleCnt="0"/>
      <dgm:spPr/>
    </dgm:pt>
    <dgm:pt modelId="{F2380F4C-E0DE-443A-8587-534AFEB1AE02}" type="pres">
      <dgm:prSet presAssocID="{FB12910C-5C4F-481A-BE61-674AF77A5E1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DA3126F-8E67-453F-8E8A-A0415DF4E1C7}" type="pres">
      <dgm:prSet presAssocID="{FF3B37C2-9D4C-41FC-8F31-E00D70F32359}" presName="spacer" presStyleCnt="0"/>
      <dgm:spPr/>
    </dgm:pt>
    <dgm:pt modelId="{5CE23D2D-41F9-46AC-99CB-67B4C3CB9F63}" type="pres">
      <dgm:prSet presAssocID="{3446D8B5-D7B5-44D1-B48F-D9832A778DF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9BF34F4-8EE9-46D3-BB2B-F9B8A8C5F098}" type="pres">
      <dgm:prSet presAssocID="{2E3F72CF-B1F9-4AD6-8006-3113180EE348}" presName="spacer" presStyleCnt="0"/>
      <dgm:spPr/>
    </dgm:pt>
    <dgm:pt modelId="{82160C80-38A5-4323-85C8-426B0DB9FA8D}" type="pres">
      <dgm:prSet presAssocID="{A3893974-EE92-4BF9-A15A-61CD2EA68E06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7DDEA20A-6921-4FEC-BB9D-5E15C1D0F74E}" type="presOf" srcId="{A3893974-EE92-4BF9-A15A-61CD2EA68E06}" destId="{82160C80-38A5-4323-85C8-426B0DB9FA8D}" srcOrd="0" destOrd="0" presId="urn:microsoft.com/office/officeart/2005/8/layout/vList2"/>
    <dgm:cxn modelId="{BD60420E-01DB-4087-A214-AC08660E9E8B}" type="presOf" srcId="{E13ACB7E-16B6-4936-8185-FAF195B7EA66}" destId="{5D4D079D-5E03-475E-AE30-B37D2362349A}" srcOrd="0" destOrd="0" presId="urn:microsoft.com/office/officeart/2005/8/layout/vList2"/>
    <dgm:cxn modelId="{2378231A-CEE5-4C95-A9B5-53DAD04A570F}" srcId="{E13ACB7E-16B6-4936-8185-FAF195B7EA66}" destId="{8F12F38F-C531-4D67-B0C9-6F5744F19430}" srcOrd="1" destOrd="0" parTransId="{88750B26-8378-40D6-B63D-9DFCD084DC39}" sibTransId="{08641468-E217-4044-AA2E-C47EA6E158FE}"/>
    <dgm:cxn modelId="{B376961C-CE05-48C9-9CA2-61BED9A2019B}" srcId="{E13ACB7E-16B6-4936-8185-FAF195B7EA66}" destId="{FB12910C-5C4F-481A-BE61-674AF77A5E1D}" srcOrd="5" destOrd="0" parTransId="{7E6242DC-B558-4595-A130-30540A167CD3}" sibTransId="{FF3B37C2-9D4C-41FC-8F31-E00D70F32359}"/>
    <dgm:cxn modelId="{3B837324-CEDB-4B7D-A2FB-FB0CF0B893B4}" srcId="{E13ACB7E-16B6-4936-8185-FAF195B7EA66}" destId="{B13E7772-3E7A-4DCA-8CAC-8EB3DBE18D17}" srcOrd="2" destOrd="0" parTransId="{9AD67D93-A51C-408D-A052-C13FC602465E}" sibTransId="{43C0DDCD-761A-4602-9FB2-0232F1512727}"/>
    <dgm:cxn modelId="{F5B13168-55B1-40FE-A085-EB8522585A6F}" srcId="{E13ACB7E-16B6-4936-8185-FAF195B7EA66}" destId="{2DFCAA1F-5C14-419A-BA83-7B3330372E3A}" srcOrd="0" destOrd="0" parTransId="{B8C448BE-8220-4906-BC33-CE536EA7165E}" sibTransId="{CB5EA313-A3E2-4180-97C4-0EDC5075B025}"/>
    <dgm:cxn modelId="{C7A4404C-AA39-40F9-A7A3-83CC9AFA91A8}" type="presOf" srcId="{4F51C330-7EF6-49F1-A391-074FAC8D0B5A}" destId="{15E3A26A-0427-4B00-B527-193C5614A8A6}" srcOrd="0" destOrd="0" presId="urn:microsoft.com/office/officeart/2005/8/layout/vList2"/>
    <dgm:cxn modelId="{D42E7957-6E2C-46F4-AD29-6AFAC6405231}" type="presOf" srcId="{86307E69-46E8-4F58-B860-5B7A7282062F}" destId="{D210062D-7D70-4C28-8163-B51C0D67B092}" srcOrd="0" destOrd="0" presId="urn:microsoft.com/office/officeart/2005/8/layout/vList2"/>
    <dgm:cxn modelId="{21412E78-D82C-47F1-9523-9821DD0426CF}" srcId="{E13ACB7E-16B6-4936-8185-FAF195B7EA66}" destId="{4F51C330-7EF6-49F1-A391-074FAC8D0B5A}" srcOrd="4" destOrd="0" parTransId="{7E432DAE-63B3-42F7-931F-CEB2CBE87160}" sibTransId="{D58A2513-F5CC-40A0-9C62-9B77842BA1D0}"/>
    <dgm:cxn modelId="{CC2E7558-FC9C-426E-8047-3768AAC86CA1}" type="presOf" srcId="{2DFCAA1F-5C14-419A-BA83-7B3330372E3A}" destId="{950B1BDA-2039-43B6-B02C-A3536CF583FC}" srcOrd="0" destOrd="0" presId="urn:microsoft.com/office/officeart/2005/8/layout/vList2"/>
    <dgm:cxn modelId="{0546C388-90C1-4067-AFD2-3D4BAE1FC736}" type="presOf" srcId="{3446D8B5-D7B5-44D1-B48F-D9832A778DF8}" destId="{5CE23D2D-41F9-46AC-99CB-67B4C3CB9F63}" srcOrd="0" destOrd="0" presId="urn:microsoft.com/office/officeart/2005/8/layout/vList2"/>
    <dgm:cxn modelId="{7BFEE2A1-38B5-413F-B13C-72F5D8F5D506}" srcId="{E13ACB7E-16B6-4936-8185-FAF195B7EA66}" destId="{A3893974-EE92-4BF9-A15A-61CD2EA68E06}" srcOrd="7" destOrd="0" parTransId="{8889A632-ACA9-469F-9C55-48C7039D570A}" sibTransId="{68046C29-5E20-474D-BEF3-43999E14D1B0}"/>
    <dgm:cxn modelId="{0751E4AC-182A-4F55-B418-658D81ACB792}" srcId="{E13ACB7E-16B6-4936-8185-FAF195B7EA66}" destId="{3446D8B5-D7B5-44D1-B48F-D9832A778DF8}" srcOrd="6" destOrd="0" parTransId="{ED7CBE13-4E3C-409C-B280-3AABCAE63A86}" sibTransId="{2E3F72CF-B1F9-4AD6-8006-3113180EE348}"/>
    <dgm:cxn modelId="{6847D7B7-1558-42FF-B29A-D217C2EF67B8}" type="presOf" srcId="{8F12F38F-C531-4D67-B0C9-6F5744F19430}" destId="{D4B9EF86-B039-425C-8766-EF851F8F3CD1}" srcOrd="0" destOrd="0" presId="urn:microsoft.com/office/officeart/2005/8/layout/vList2"/>
    <dgm:cxn modelId="{560D20C0-2F41-45F4-B35F-428EFAA79407}" srcId="{E13ACB7E-16B6-4936-8185-FAF195B7EA66}" destId="{86307E69-46E8-4F58-B860-5B7A7282062F}" srcOrd="3" destOrd="0" parTransId="{7AB079C7-0786-4FD2-92C9-47E0A6CDE23A}" sibTransId="{E7904B8C-3ABF-40F4-9C2A-1357707E7020}"/>
    <dgm:cxn modelId="{C02798E0-32A5-4198-ADAD-E05CFFB0F6D4}" type="presOf" srcId="{B13E7772-3E7A-4DCA-8CAC-8EB3DBE18D17}" destId="{5358CDEF-0A83-4011-9AE6-D42753A314A8}" srcOrd="0" destOrd="0" presId="urn:microsoft.com/office/officeart/2005/8/layout/vList2"/>
    <dgm:cxn modelId="{999C06E3-B472-4F82-918A-C2E1D25FA2FF}" type="presOf" srcId="{FB12910C-5C4F-481A-BE61-674AF77A5E1D}" destId="{F2380F4C-E0DE-443A-8587-534AFEB1AE02}" srcOrd="0" destOrd="0" presId="urn:microsoft.com/office/officeart/2005/8/layout/vList2"/>
    <dgm:cxn modelId="{3DBEDBAD-8011-4163-8B58-8218CF8AC67B}" type="presParOf" srcId="{5D4D079D-5E03-475E-AE30-B37D2362349A}" destId="{950B1BDA-2039-43B6-B02C-A3536CF583FC}" srcOrd="0" destOrd="0" presId="urn:microsoft.com/office/officeart/2005/8/layout/vList2"/>
    <dgm:cxn modelId="{B17EF128-3D2C-4D85-A0CC-1C4C1BEE3842}" type="presParOf" srcId="{5D4D079D-5E03-475E-AE30-B37D2362349A}" destId="{AD674EAA-53CE-457E-954B-8CD6565458F9}" srcOrd="1" destOrd="0" presId="urn:microsoft.com/office/officeart/2005/8/layout/vList2"/>
    <dgm:cxn modelId="{15E2EE17-F0C5-4175-B08F-F0C139672EDA}" type="presParOf" srcId="{5D4D079D-5E03-475E-AE30-B37D2362349A}" destId="{D4B9EF86-B039-425C-8766-EF851F8F3CD1}" srcOrd="2" destOrd="0" presId="urn:microsoft.com/office/officeart/2005/8/layout/vList2"/>
    <dgm:cxn modelId="{9DC8D6B4-2CE1-4796-93D5-38D2F25559F8}" type="presParOf" srcId="{5D4D079D-5E03-475E-AE30-B37D2362349A}" destId="{6A451FB8-135C-49B1-8FF1-239EA7587984}" srcOrd="3" destOrd="0" presId="urn:microsoft.com/office/officeart/2005/8/layout/vList2"/>
    <dgm:cxn modelId="{0836F405-D028-4C11-8E74-9301D5CBB6DA}" type="presParOf" srcId="{5D4D079D-5E03-475E-AE30-B37D2362349A}" destId="{5358CDEF-0A83-4011-9AE6-D42753A314A8}" srcOrd="4" destOrd="0" presId="urn:microsoft.com/office/officeart/2005/8/layout/vList2"/>
    <dgm:cxn modelId="{D97ED5A8-1909-49B6-8306-9AED98F407B0}" type="presParOf" srcId="{5D4D079D-5E03-475E-AE30-B37D2362349A}" destId="{BCD8B150-A6DD-4705-8683-2ACBC82A707A}" srcOrd="5" destOrd="0" presId="urn:microsoft.com/office/officeart/2005/8/layout/vList2"/>
    <dgm:cxn modelId="{D3090643-7ED7-417D-9009-97EB694AC066}" type="presParOf" srcId="{5D4D079D-5E03-475E-AE30-B37D2362349A}" destId="{D210062D-7D70-4C28-8163-B51C0D67B092}" srcOrd="6" destOrd="0" presId="urn:microsoft.com/office/officeart/2005/8/layout/vList2"/>
    <dgm:cxn modelId="{2FAE5ACB-47A0-41CC-B3E9-510EB2DD0BDC}" type="presParOf" srcId="{5D4D079D-5E03-475E-AE30-B37D2362349A}" destId="{10EA2584-9577-4579-810D-8A25D9FF4F07}" srcOrd="7" destOrd="0" presId="urn:microsoft.com/office/officeart/2005/8/layout/vList2"/>
    <dgm:cxn modelId="{D68E2FD2-CACB-424F-B904-35F72CAB162D}" type="presParOf" srcId="{5D4D079D-5E03-475E-AE30-B37D2362349A}" destId="{15E3A26A-0427-4B00-B527-193C5614A8A6}" srcOrd="8" destOrd="0" presId="urn:microsoft.com/office/officeart/2005/8/layout/vList2"/>
    <dgm:cxn modelId="{6B713A5B-EC49-4C46-81C1-E1503FC752E1}" type="presParOf" srcId="{5D4D079D-5E03-475E-AE30-B37D2362349A}" destId="{4D4D306C-EA73-4C00-A0FA-A8E002CFA549}" srcOrd="9" destOrd="0" presId="urn:microsoft.com/office/officeart/2005/8/layout/vList2"/>
    <dgm:cxn modelId="{3556DB17-50C8-4CB9-87F0-9B97CA95E3D4}" type="presParOf" srcId="{5D4D079D-5E03-475E-AE30-B37D2362349A}" destId="{F2380F4C-E0DE-443A-8587-534AFEB1AE02}" srcOrd="10" destOrd="0" presId="urn:microsoft.com/office/officeart/2005/8/layout/vList2"/>
    <dgm:cxn modelId="{06717B85-22DF-41C1-AE82-48703377B817}" type="presParOf" srcId="{5D4D079D-5E03-475E-AE30-B37D2362349A}" destId="{7DA3126F-8E67-453F-8E8A-A0415DF4E1C7}" srcOrd="11" destOrd="0" presId="urn:microsoft.com/office/officeart/2005/8/layout/vList2"/>
    <dgm:cxn modelId="{09934906-08C1-47E6-A8ED-31E07EF93D45}" type="presParOf" srcId="{5D4D079D-5E03-475E-AE30-B37D2362349A}" destId="{5CE23D2D-41F9-46AC-99CB-67B4C3CB9F63}" srcOrd="12" destOrd="0" presId="urn:microsoft.com/office/officeart/2005/8/layout/vList2"/>
    <dgm:cxn modelId="{598468C2-6957-45E2-8BD2-A4A37AF63067}" type="presParOf" srcId="{5D4D079D-5E03-475E-AE30-B37D2362349A}" destId="{99BF34F4-8EE9-46D3-BB2B-F9B8A8C5F098}" srcOrd="13" destOrd="0" presId="urn:microsoft.com/office/officeart/2005/8/layout/vList2"/>
    <dgm:cxn modelId="{499C8840-5116-4F6F-A539-1B4547124291}" type="presParOf" srcId="{5D4D079D-5E03-475E-AE30-B37D2362349A}" destId="{82160C80-38A5-4323-85C8-426B0DB9FA8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04D9D9-0C62-4A2B-9780-A08268298DF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1144C6B-6D68-441C-BE08-8439D3108989}">
      <dgm:prSet phldrT="[Text]"/>
      <dgm:spPr/>
      <dgm:t>
        <a:bodyPr/>
        <a:lstStyle/>
        <a:p>
          <a:r>
            <a:rPr lang="de-AT" b="1" noProof="0" dirty="0"/>
            <a:t>Adrian Schauer</a:t>
          </a:r>
          <a:br>
            <a:rPr lang="de-AT" noProof="0" dirty="0"/>
          </a:br>
          <a:r>
            <a:rPr lang="de-AT" noProof="0" dirty="0"/>
            <a:t>Projektleitung</a:t>
          </a:r>
          <a:br>
            <a:rPr lang="de-AT" noProof="0" dirty="0"/>
          </a:br>
          <a:r>
            <a:rPr lang="de-AT" noProof="0" dirty="0" err="1"/>
            <a:t>Fullstack</a:t>
          </a:r>
          <a:endParaRPr lang="de-AT" noProof="0" dirty="0"/>
        </a:p>
      </dgm:t>
    </dgm:pt>
    <dgm:pt modelId="{D2D1DF18-4094-445F-A962-3F6F7B89A383}" type="parTrans" cxnId="{D4839B66-7F07-4FA4-9149-678E18364D62}">
      <dgm:prSet/>
      <dgm:spPr/>
      <dgm:t>
        <a:bodyPr/>
        <a:lstStyle/>
        <a:p>
          <a:endParaRPr lang="de-AT" noProof="0" dirty="0"/>
        </a:p>
      </dgm:t>
    </dgm:pt>
    <dgm:pt modelId="{D830377F-2947-44F5-9C06-D29B8D23E8F8}" type="sibTrans" cxnId="{D4839B66-7F07-4FA4-9149-678E18364D62}">
      <dgm:prSet/>
      <dgm:spPr/>
      <dgm:t>
        <a:bodyPr/>
        <a:lstStyle/>
        <a:p>
          <a:endParaRPr lang="de-AT" noProof="0" dirty="0"/>
        </a:p>
      </dgm:t>
    </dgm:pt>
    <dgm:pt modelId="{E208AEE1-8389-4318-BC4D-05A0187964C7}">
      <dgm:prSet phldrT="[Text]"/>
      <dgm:spPr/>
      <dgm:t>
        <a:bodyPr/>
        <a:lstStyle/>
        <a:p>
          <a:r>
            <a:rPr lang="de-AT" b="1" noProof="0" dirty="0"/>
            <a:t>Luka Grgic</a:t>
          </a:r>
          <a:br>
            <a:rPr lang="de-AT" noProof="0" dirty="0"/>
          </a:br>
          <a:r>
            <a:rPr lang="de-AT" noProof="0" dirty="0"/>
            <a:t>Frontend</a:t>
          </a:r>
        </a:p>
      </dgm:t>
    </dgm:pt>
    <dgm:pt modelId="{13B2B38E-631A-4E3D-B046-5E706738683D}" type="parTrans" cxnId="{3CE33A46-FBDA-40FC-A72B-541A657527DB}">
      <dgm:prSet/>
      <dgm:spPr/>
      <dgm:t>
        <a:bodyPr/>
        <a:lstStyle/>
        <a:p>
          <a:endParaRPr lang="de-AT" noProof="0" dirty="0"/>
        </a:p>
      </dgm:t>
    </dgm:pt>
    <dgm:pt modelId="{3A777837-9AAC-468F-87CF-B5A94CCCB0AE}" type="sibTrans" cxnId="{3CE33A46-FBDA-40FC-A72B-541A657527DB}">
      <dgm:prSet/>
      <dgm:spPr/>
      <dgm:t>
        <a:bodyPr/>
        <a:lstStyle/>
        <a:p>
          <a:endParaRPr lang="de-AT" noProof="0" dirty="0"/>
        </a:p>
      </dgm:t>
    </dgm:pt>
    <dgm:pt modelId="{3A3CCAE2-94AA-4A63-B833-0399029312E0}">
      <dgm:prSet phldrT="[Text]"/>
      <dgm:spPr/>
      <dgm:t>
        <a:bodyPr/>
        <a:lstStyle/>
        <a:p>
          <a:r>
            <a:rPr lang="de-AT" b="1" noProof="0" dirty="0"/>
            <a:t>Fabian Lasser</a:t>
          </a:r>
          <a:br>
            <a:rPr lang="de-AT" noProof="0" dirty="0"/>
          </a:br>
          <a:r>
            <a:rPr lang="de-AT" noProof="0" dirty="0"/>
            <a:t>Frontend</a:t>
          </a:r>
        </a:p>
      </dgm:t>
    </dgm:pt>
    <dgm:pt modelId="{38841478-BB49-4633-A925-8E77008D1DCD}" type="sibTrans" cxnId="{C91FE285-D4F9-478A-BF67-C80365EB26F7}">
      <dgm:prSet/>
      <dgm:spPr/>
      <dgm:t>
        <a:bodyPr/>
        <a:lstStyle/>
        <a:p>
          <a:endParaRPr lang="de-AT" noProof="0" dirty="0"/>
        </a:p>
      </dgm:t>
    </dgm:pt>
    <dgm:pt modelId="{D91BE77F-8C57-4CAF-B4DA-AD7A1630EDB6}" type="parTrans" cxnId="{C91FE285-D4F9-478A-BF67-C80365EB26F7}">
      <dgm:prSet/>
      <dgm:spPr/>
      <dgm:t>
        <a:bodyPr/>
        <a:lstStyle/>
        <a:p>
          <a:endParaRPr lang="de-AT" noProof="0" dirty="0"/>
        </a:p>
      </dgm:t>
    </dgm:pt>
    <dgm:pt modelId="{1C23EF70-8442-4784-B052-B33FCA84A96A}">
      <dgm:prSet phldrT="[Text]"/>
      <dgm:spPr/>
      <dgm:t>
        <a:bodyPr/>
        <a:lstStyle/>
        <a:p>
          <a:r>
            <a:rPr lang="de-AT" b="1" noProof="0" dirty="0" err="1"/>
            <a:t>Mirac</a:t>
          </a:r>
          <a:r>
            <a:rPr lang="de-AT" b="1" noProof="0" dirty="0"/>
            <a:t> </a:t>
          </a:r>
          <a:r>
            <a:rPr lang="de-AT" b="1" noProof="0" dirty="0" err="1"/>
            <a:t>Fidanci</a:t>
          </a:r>
          <a:br>
            <a:rPr lang="de-AT" b="1" noProof="0" dirty="0"/>
          </a:br>
          <a:r>
            <a:rPr lang="de-AT" noProof="0" dirty="0" err="1"/>
            <a:t>Fullstack</a:t>
          </a:r>
          <a:endParaRPr lang="de-AT" noProof="0" dirty="0"/>
        </a:p>
      </dgm:t>
    </dgm:pt>
    <dgm:pt modelId="{2A2AA9EC-2F6A-418A-8574-A99D3B1D1948}" type="sibTrans" cxnId="{ACEDE687-737D-4022-9672-230C0F24E2CB}">
      <dgm:prSet/>
      <dgm:spPr/>
      <dgm:t>
        <a:bodyPr/>
        <a:lstStyle/>
        <a:p>
          <a:endParaRPr lang="de-AT" noProof="0" dirty="0"/>
        </a:p>
      </dgm:t>
    </dgm:pt>
    <dgm:pt modelId="{12CF3505-B8E4-4658-80EE-41E57EE55607}" type="parTrans" cxnId="{ACEDE687-737D-4022-9672-230C0F24E2CB}">
      <dgm:prSet/>
      <dgm:spPr/>
      <dgm:t>
        <a:bodyPr/>
        <a:lstStyle/>
        <a:p>
          <a:endParaRPr lang="de-AT" noProof="0" dirty="0"/>
        </a:p>
      </dgm:t>
    </dgm:pt>
    <dgm:pt modelId="{98E27F90-CFE1-434F-8071-2138639238D1}">
      <dgm:prSet phldrT="[Text]"/>
      <dgm:spPr/>
      <dgm:t>
        <a:bodyPr/>
        <a:lstStyle/>
        <a:p>
          <a:r>
            <a:rPr lang="de-AT" b="1" noProof="0" dirty="0"/>
            <a:t>Raymond </a:t>
          </a:r>
          <a:r>
            <a:rPr lang="de-AT" b="1" noProof="0" dirty="0" err="1"/>
            <a:t>Ermler</a:t>
          </a:r>
          <a:br>
            <a:rPr lang="de-AT" noProof="0" dirty="0"/>
          </a:br>
          <a:r>
            <a:rPr lang="de-AT" noProof="0" dirty="0" err="1"/>
            <a:t>Fullstack</a:t>
          </a:r>
          <a:endParaRPr lang="de-AT" noProof="0" dirty="0"/>
        </a:p>
      </dgm:t>
    </dgm:pt>
    <dgm:pt modelId="{9EFA6FC2-1671-4B1C-BEA6-A405805B3F92}" type="parTrans" cxnId="{08A4388B-5B67-442D-805B-109E2C035D09}">
      <dgm:prSet/>
      <dgm:spPr/>
      <dgm:t>
        <a:bodyPr/>
        <a:lstStyle/>
        <a:p>
          <a:endParaRPr lang="de-AT" noProof="0" dirty="0"/>
        </a:p>
      </dgm:t>
    </dgm:pt>
    <dgm:pt modelId="{2ABD000B-1EDA-468D-9BC9-0F2A655CF411}" type="sibTrans" cxnId="{08A4388B-5B67-442D-805B-109E2C035D09}">
      <dgm:prSet/>
      <dgm:spPr/>
      <dgm:t>
        <a:bodyPr/>
        <a:lstStyle/>
        <a:p>
          <a:endParaRPr lang="de-AT" noProof="0" dirty="0"/>
        </a:p>
      </dgm:t>
    </dgm:pt>
    <dgm:pt modelId="{7BE43E1D-9FB6-4487-9246-61F73D2F9B42}">
      <dgm:prSet phldrT="[Text]"/>
      <dgm:spPr/>
      <dgm:t>
        <a:bodyPr/>
        <a:lstStyle/>
        <a:p>
          <a:r>
            <a:rPr lang="de-AT" b="1" noProof="0" dirty="0"/>
            <a:t>Robert Kofler</a:t>
          </a:r>
          <a:br>
            <a:rPr lang="de-AT" noProof="0" dirty="0"/>
          </a:br>
          <a:r>
            <a:rPr lang="de-AT" noProof="0" dirty="0"/>
            <a:t>Auftraggeber</a:t>
          </a:r>
        </a:p>
      </dgm:t>
    </dgm:pt>
    <dgm:pt modelId="{44EBDE1B-CBFB-4A44-973D-57C27A412252}" type="parTrans" cxnId="{E5C597D3-ACC5-44F0-AE19-7A47B44B508C}">
      <dgm:prSet/>
      <dgm:spPr/>
      <dgm:t>
        <a:bodyPr/>
        <a:lstStyle/>
        <a:p>
          <a:endParaRPr lang="en-GB"/>
        </a:p>
      </dgm:t>
    </dgm:pt>
    <dgm:pt modelId="{109D2BA0-D655-41FE-A970-41185C486485}" type="sibTrans" cxnId="{E5C597D3-ACC5-44F0-AE19-7A47B44B508C}">
      <dgm:prSet/>
      <dgm:spPr/>
      <dgm:t>
        <a:bodyPr/>
        <a:lstStyle/>
        <a:p>
          <a:endParaRPr lang="en-GB"/>
        </a:p>
      </dgm:t>
    </dgm:pt>
    <dgm:pt modelId="{F2A303CA-B90D-49F4-B242-1E149BC0FD6B}">
      <dgm:prSet phldrT="[Text]"/>
      <dgm:spPr/>
      <dgm:t>
        <a:bodyPr/>
        <a:lstStyle/>
        <a:p>
          <a:r>
            <a:rPr lang="de-AT" b="1" noProof="0" dirty="0"/>
            <a:t>Peter </a:t>
          </a:r>
          <a:r>
            <a:rPr lang="de-AT" b="1" noProof="0" dirty="0" err="1"/>
            <a:t>Bierbamer</a:t>
          </a:r>
          <a:br>
            <a:rPr lang="de-AT" noProof="0" dirty="0"/>
          </a:br>
          <a:r>
            <a:rPr lang="de-AT" noProof="0" dirty="0"/>
            <a:t>Betreuender Lehrer</a:t>
          </a:r>
        </a:p>
      </dgm:t>
    </dgm:pt>
    <dgm:pt modelId="{922A5663-FB55-43F0-874A-855BBB676822}" type="parTrans" cxnId="{F84EDAE3-6B78-47A8-A81A-555004103B23}">
      <dgm:prSet/>
      <dgm:spPr/>
      <dgm:t>
        <a:bodyPr/>
        <a:lstStyle/>
        <a:p>
          <a:endParaRPr lang="en-GB"/>
        </a:p>
      </dgm:t>
    </dgm:pt>
    <dgm:pt modelId="{BC16C91C-A73C-42E3-8843-3B191CBB4864}" type="sibTrans" cxnId="{F84EDAE3-6B78-47A8-A81A-555004103B23}">
      <dgm:prSet/>
      <dgm:spPr/>
      <dgm:t>
        <a:bodyPr/>
        <a:lstStyle/>
        <a:p>
          <a:endParaRPr lang="en-GB"/>
        </a:p>
      </dgm:t>
    </dgm:pt>
    <dgm:pt modelId="{8DB865A3-D9BE-4912-AC19-7860CFB5E4C7}" type="pres">
      <dgm:prSet presAssocID="{1704D9D9-0C62-4A2B-9780-A08268298DF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7859C3-ACBD-4909-A8ED-E00C8FEFC097}" type="pres">
      <dgm:prSet presAssocID="{7BE43E1D-9FB6-4487-9246-61F73D2F9B42}" presName="hierRoot1" presStyleCnt="0">
        <dgm:presLayoutVars>
          <dgm:hierBranch val="init"/>
        </dgm:presLayoutVars>
      </dgm:prSet>
      <dgm:spPr/>
    </dgm:pt>
    <dgm:pt modelId="{C71A27E7-A063-4169-AAA2-577A1BCA734E}" type="pres">
      <dgm:prSet presAssocID="{7BE43E1D-9FB6-4487-9246-61F73D2F9B42}" presName="rootComposite1" presStyleCnt="0"/>
      <dgm:spPr/>
    </dgm:pt>
    <dgm:pt modelId="{DBC8998A-6D60-4BD5-8FEF-EBAC08A3F760}" type="pres">
      <dgm:prSet presAssocID="{7BE43E1D-9FB6-4487-9246-61F73D2F9B42}" presName="rootText1" presStyleLbl="alignAcc1" presStyleIdx="0" presStyleCnt="0" custLinFactNeighborX="-394" custLinFactNeighborY="-90279">
        <dgm:presLayoutVars>
          <dgm:chPref val="3"/>
        </dgm:presLayoutVars>
      </dgm:prSet>
      <dgm:spPr/>
    </dgm:pt>
    <dgm:pt modelId="{F183981F-FB2C-4696-B99E-D1987DFABD5C}" type="pres">
      <dgm:prSet presAssocID="{7BE43E1D-9FB6-4487-9246-61F73D2F9B42}" presName="topArc1" presStyleLbl="parChTrans1D1" presStyleIdx="0" presStyleCnt="14"/>
      <dgm:spPr/>
    </dgm:pt>
    <dgm:pt modelId="{0478A58A-C3F0-42D2-B0EC-38C4B5639FAA}" type="pres">
      <dgm:prSet presAssocID="{7BE43E1D-9FB6-4487-9246-61F73D2F9B42}" presName="bottomArc1" presStyleLbl="parChTrans1D1" presStyleIdx="1" presStyleCnt="14"/>
      <dgm:spPr/>
    </dgm:pt>
    <dgm:pt modelId="{3775FEA0-F6E9-4925-9936-F00DC2060BDB}" type="pres">
      <dgm:prSet presAssocID="{7BE43E1D-9FB6-4487-9246-61F73D2F9B42}" presName="topConnNode1" presStyleLbl="node1" presStyleIdx="0" presStyleCnt="0"/>
      <dgm:spPr/>
    </dgm:pt>
    <dgm:pt modelId="{40ED29A5-C772-4045-A67D-EA70C149E8F1}" type="pres">
      <dgm:prSet presAssocID="{7BE43E1D-9FB6-4487-9246-61F73D2F9B42}" presName="hierChild2" presStyleCnt="0"/>
      <dgm:spPr/>
    </dgm:pt>
    <dgm:pt modelId="{FA2B3484-FBD1-4577-8585-84B4186E0081}" type="pres">
      <dgm:prSet presAssocID="{7BE43E1D-9FB6-4487-9246-61F73D2F9B42}" presName="hierChild3" presStyleCnt="0"/>
      <dgm:spPr/>
    </dgm:pt>
    <dgm:pt modelId="{FDC28FC7-EFCD-461C-93BC-F24AC6D4C97A}" type="pres">
      <dgm:prSet presAssocID="{F2A303CA-B90D-49F4-B242-1E149BC0FD6B}" presName="hierRoot1" presStyleCnt="0">
        <dgm:presLayoutVars>
          <dgm:hierBranch val="init"/>
        </dgm:presLayoutVars>
      </dgm:prSet>
      <dgm:spPr/>
    </dgm:pt>
    <dgm:pt modelId="{FA808D8D-0A5F-4D50-8FE1-E7430F67BCE0}" type="pres">
      <dgm:prSet presAssocID="{F2A303CA-B90D-49F4-B242-1E149BC0FD6B}" presName="rootComposite1" presStyleCnt="0"/>
      <dgm:spPr/>
    </dgm:pt>
    <dgm:pt modelId="{FDE3BC80-BEC2-42FD-9CC3-ECC5C468BAB0}" type="pres">
      <dgm:prSet presAssocID="{F2A303CA-B90D-49F4-B242-1E149BC0FD6B}" presName="rootText1" presStyleLbl="alignAcc1" presStyleIdx="0" presStyleCnt="0" custLinFactNeighborX="-41638" custLinFactNeighborY="-88608">
        <dgm:presLayoutVars>
          <dgm:chPref val="3"/>
        </dgm:presLayoutVars>
      </dgm:prSet>
      <dgm:spPr/>
    </dgm:pt>
    <dgm:pt modelId="{029037F8-6E00-45D5-AE46-FC6D6E5A760F}" type="pres">
      <dgm:prSet presAssocID="{F2A303CA-B90D-49F4-B242-1E149BC0FD6B}" presName="topArc1" presStyleLbl="parChTrans1D1" presStyleIdx="2" presStyleCnt="14"/>
      <dgm:spPr/>
    </dgm:pt>
    <dgm:pt modelId="{0DDF8652-7D42-491D-9EB2-9681466058E2}" type="pres">
      <dgm:prSet presAssocID="{F2A303CA-B90D-49F4-B242-1E149BC0FD6B}" presName="bottomArc1" presStyleLbl="parChTrans1D1" presStyleIdx="3" presStyleCnt="14"/>
      <dgm:spPr/>
    </dgm:pt>
    <dgm:pt modelId="{9BE0586F-DACF-4E75-AE67-9DC2090B6FFA}" type="pres">
      <dgm:prSet presAssocID="{F2A303CA-B90D-49F4-B242-1E149BC0FD6B}" presName="topConnNode1" presStyleLbl="node1" presStyleIdx="0" presStyleCnt="0"/>
      <dgm:spPr/>
    </dgm:pt>
    <dgm:pt modelId="{89076FD1-8374-4927-8D8F-2ECAB8E5E79D}" type="pres">
      <dgm:prSet presAssocID="{F2A303CA-B90D-49F4-B242-1E149BC0FD6B}" presName="hierChild2" presStyleCnt="0"/>
      <dgm:spPr/>
    </dgm:pt>
    <dgm:pt modelId="{EAA8E6D7-7791-4FA7-A364-0FD6A2E0D2AF}" type="pres">
      <dgm:prSet presAssocID="{F2A303CA-B90D-49F4-B242-1E149BC0FD6B}" presName="hierChild3" presStyleCnt="0"/>
      <dgm:spPr/>
    </dgm:pt>
    <dgm:pt modelId="{B1D36F7F-F45E-4CB1-A397-24F9A3E2BC6D}" type="pres">
      <dgm:prSet presAssocID="{91144C6B-6D68-441C-BE08-8439D3108989}" presName="hierRoot1" presStyleCnt="0">
        <dgm:presLayoutVars>
          <dgm:hierBranch val="init"/>
        </dgm:presLayoutVars>
      </dgm:prSet>
      <dgm:spPr/>
    </dgm:pt>
    <dgm:pt modelId="{653B854C-3382-4E24-87AD-434B4CA01B9C}" type="pres">
      <dgm:prSet presAssocID="{91144C6B-6D68-441C-BE08-8439D3108989}" presName="rootComposite1" presStyleCnt="0"/>
      <dgm:spPr/>
    </dgm:pt>
    <dgm:pt modelId="{4565C9B1-0CE9-46FB-9C24-EE9E700C7149}" type="pres">
      <dgm:prSet presAssocID="{91144C6B-6D68-441C-BE08-8439D3108989}" presName="rootText1" presStyleLbl="alignAcc1" presStyleIdx="0" presStyleCnt="0">
        <dgm:presLayoutVars>
          <dgm:chPref val="3"/>
        </dgm:presLayoutVars>
      </dgm:prSet>
      <dgm:spPr/>
    </dgm:pt>
    <dgm:pt modelId="{0DE76542-5BCA-4C5F-B552-4EA05004E1F8}" type="pres">
      <dgm:prSet presAssocID="{91144C6B-6D68-441C-BE08-8439D3108989}" presName="topArc1" presStyleLbl="parChTrans1D1" presStyleIdx="4" presStyleCnt="14"/>
      <dgm:spPr/>
    </dgm:pt>
    <dgm:pt modelId="{98E1F2A4-00AA-4AB1-AC81-876A138413E9}" type="pres">
      <dgm:prSet presAssocID="{91144C6B-6D68-441C-BE08-8439D3108989}" presName="bottomArc1" presStyleLbl="parChTrans1D1" presStyleIdx="5" presStyleCnt="14"/>
      <dgm:spPr/>
    </dgm:pt>
    <dgm:pt modelId="{BCB29314-2B62-461B-8347-C8AE0A93E5CA}" type="pres">
      <dgm:prSet presAssocID="{91144C6B-6D68-441C-BE08-8439D3108989}" presName="topConnNode1" presStyleLbl="node1" presStyleIdx="0" presStyleCnt="0"/>
      <dgm:spPr/>
    </dgm:pt>
    <dgm:pt modelId="{2042BE97-E464-4382-8BA9-E9790ED4F85A}" type="pres">
      <dgm:prSet presAssocID="{91144C6B-6D68-441C-BE08-8439D3108989}" presName="hierChild2" presStyleCnt="0"/>
      <dgm:spPr/>
    </dgm:pt>
    <dgm:pt modelId="{2F1258F4-DD09-4984-85E7-47F7D19C54ED}" type="pres">
      <dgm:prSet presAssocID="{D91BE77F-8C57-4CAF-B4DA-AD7A1630EDB6}" presName="Name28" presStyleLbl="parChTrans1D2" presStyleIdx="0" presStyleCnt="4"/>
      <dgm:spPr/>
    </dgm:pt>
    <dgm:pt modelId="{03AC5048-15BF-495E-869C-40D667CD88FB}" type="pres">
      <dgm:prSet presAssocID="{3A3CCAE2-94AA-4A63-B833-0399029312E0}" presName="hierRoot2" presStyleCnt="0">
        <dgm:presLayoutVars>
          <dgm:hierBranch val="init"/>
        </dgm:presLayoutVars>
      </dgm:prSet>
      <dgm:spPr/>
    </dgm:pt>
    <dgm:pt modelId="{9117C587-6BDA-44FC-944C-2085A46C50C5}" type="pres">
      <dgm:prSet presAssocID="{3A3CCAE2-94AA-4A63-B833-0399029312E0}" presName="rootComposite2" presStyleCnt="0"/>
      <dgm:spPr/>
    </dgm:pt>
    <dgm:pt modelId="{069A7C86-275A-4115-AF24-0FF5042512FC}" type="pres">
      <dgm:prSet presAssocID="{3A3CCAE2-94AA-4A63-B833-0399029312E0}" presName="rootText2" presStyleLbl="alignAcc1" presStyleIdx="0" presStyleCnt="0">
        <dgm:presLayoutVars>
          <dgm:chPref val="3"/>
        </dgm:presLayoutVars>
      </dgm:prSet>
      <dgm:spPr/>
    </dgm:pt>
    <dgm:pt modelId="{6F24559C-B340-442D-80CF-A26245DF19C5}" type="pres">
      <dgm:prSet presAssocID="{3A3CCAE2-94AA-4A63-B833-0399029312E0}" presName="topArc2" presStyleLbl="parChTrans1D1" presStyleIdx="6" presStyleCnt="14"/>
      <dgm:spPr/>
    </dgm:pt>
    <dgm:pt modelId="{1AFD56A8-C02C-4572-8670-587BF99387F3}" type="pres">
      <dgm:prSet presAssocID="{3A3CCAE2-94AA-4A63-B833-0399029312E0}" presName="bottomArc2" presStyleLbl="parChTrans1D1" presStyleIdx="7" presStyleCnt="14"/>
      <dgm:spPr/>
    </dgm:pt>
    <dgm:pt modelId="{3B08B57E-C0C4-42E1-B2D5-770C4FCC9246}" type="pres">
      <dgm:prSet presAssocID="{3A3CCAE2-94AA-4A63-B833-0399029312E0}" presName="topConnNode2" presStyleLbl="node2" presStyleIdx="0" presStyleCnt="0"/>
      <dgm:spPr/>
    </dgm:pt>
    <dgm:pt modelId="{65D1B99E-C6A9-4FFD-B0F9-57FD7C75447D}" type="pres">
      <dgm:prSet presAssocID="{3A3CCAE2-94AA-4A63-B833-0399029312E0}" presName="hierChild4" presStyleCnt="0"/>
      <dgm:spPr/>
    </dgm:pt>
    <dgm:pt modelId="{595C1EC4-88CF-4991-B0F1-26E64BDE8A1C}" type="pres">
      <dgm:prSet presAssocID="{3A3CCAE2-94AA-4A63-B833-0399029312E0}" presName="hierChild5" presStyleCnt="0"/>
      <dgm:spPr/>
    </dgm:pt>
    <dgm:pt modelId="{F87D5B06-10EF-4712-98F4-4440283265CE}" type="pres">
      <dgm:prSet presAssocID="{9EFA6FC2-1671-4B1C-BEA6-A405805B3F92}" presName="Name28" presStyleLbl="parChTrans1D2" presStyleIdx="1" presStyleCnt="4"/>
      <dgm:spPr/>
    </dgm:pt>
    <dgm:pt modelId="{F39B6D32-07F3-43A4-80BB-2B79B00C2D05}" type="pres">
      <dgm:prSet presAssocID="{98E27F90-CFE1-434F-8071-2138639238D1}" presName="hierRoot2" presStyleCnt="0">
        <dgm:presLayoutVars>
          <dgm:hierBranch val="init"/>
        </dgm:presLayoutVars>
      </dgm:prSet>
      <dgm:spPr/>
    </dgm:pt>
    <dgm:pt modelId="{DE59B311-0E68-4B70-BE14-EF70AE5DB355}" type="pres">
      <dgm:prSet presAssocID="{98E27F90-CFE1-434F-8071-2138639238D1}" presName="rootComposite2" presStyleCnt="0"/>
      <dgm:spPr/>
    </dgm:pt>
    <dgm:pt modelId="{A4EFAF63-D352-4777-8D31-235F5A1FDCED}" type="pres">
      <dgm:prSet presAssocID="{98E27F90-CFE1-434F-8071-2138639238D1}" presName="rootText2" presStyleLbl="alignAcc1" presStyleIdx="0" presStyleCnt="0">
        <dgm:presLayoutVars>
          <dgm:chPref val="3"/>
        </dgm:presLayoutVars>
      </dgm:prSet>
      <dgm:spPr/>
    </dgm:pt>
    <dgm:pt modelId="{1CA20026-B96D-4671-B7A0-E1349B965A47}" type="pres">
      <dgm:prSet presAssocID="{98E27F90-CFE1-434F-8071-2138639238D1}" presName="topArc2" presStyleLbl="parChTrans1D1" presStyleIdx="8" presStyleCnt="14"/>
      <dgm:spPr/>
    </dgm:pt>
    <dgm:pt modelId="{B9C9E57E-927B-4ECD-9A76-D2A50D9F85D0}" type="pres">
      <dgm:prSet presAssocID="{98E27F90-CFE1-434F-8071-2138639238D1}" presName="bottomArc2" presStyleLbl="parChTrans1D1" presStyleIdx="9" presStyleCnt="14"/>
      <dgm:spPr/>
    </dgm:pt>
    <dgm:pt modelId="{B4D4E3EE-322C-4982-BFFB-08E540B720A5}" type="pres">
      <dgm:prSet presAssocID="{98E27F90-CFE1-434F-8071-2138639238D1}" presName="topConnNode2" presStyleLbl="node2" presStyleIdx="0" presStyleCnt="0"/>
      <dgm:spPr/>
    </dgm:pt>
    <dgm:pt modelId="{6498A0AE-D873-4AA4-BB1B-C3056353EFFA}" type="pres">
      <dgm:prSet presAssocID="{98E27F90-CFE1-434F-8071-2138639238D1}" presName="hierChild4" presStyleCnt="0"/>
      <dgm:spPr/>
    </dgm:pt>
    <dgm:pt modelId="{15D78E33-2BBE-4B3B-815B-281820BA8DCF}" type="pres">
      <dgm:prSet presAssocID="{98E27F90-CFE1-434F-8071-2138639238D1}" presName="hierChild5" presStyleCnt="0"/>
      <dgm:spPr/>
    </dgm:pt>
    <dgm:pt modelId="{79FCF3DB-DA11-4DAD-8827-3412BF023F39}" type="pres">
      <dgm:prSet presAssocID="{12CF3505-B8E4-4658-80EE-41E57EE55607}" presName="Name28" presStyleLbl="parChTrans1D2" presStyleIdx="2" presStyleCnt="4"/>
      <dgm:spPr/>
    </dgm:pt>
    <dgm:pt modelId="{E3CCB4B4-5B01-4DDF-A8A0-F2E1BFFF0DA7}" type="pres">
      <dgm:prSet presAssocID="{1C23EF70-8442-4784-B052-B33FCA84A96A}" presName="hierRoot2" presStyleCnt="0">
        <dgm:presLayoutVars>
          <dgm:hierBranch val="init"/>
        </dgm:presLayoutVars>
      </dgm:prSet>
      <dgm:spPr/>
    </dgm:pt>
    <dgm:pt modelId="{1A7225B5-F5D2-426B-A46F-2A7FF2EE8196}" type="pres">
      <dgm:prSet presAssocID="{1C23EF70-8442-4784-B052-B33FCA84A96A}" presName="rootComposite2" presStyleCnt="0"/>
      <dgm:spPr/>
    </dgm:pt>
    <dgm:pt modelId="{B6FE3AAF-E4F2-4585-9DD9-0B523C467DAF}" type="pres">
      <dgm:prSet presAssocID="{1C23EF70-8442-4784-B052-B33FCA84A96A}" presName="rootText2" presStyleLbl="alignAcc1" presStyleIdx="0" presStyleCnt="0">
        <dgm:presLayoutVars>
          <dgm:chPref val="3"/>
        </dgm:presLayoutVars>
      </dgm:prSet>
      <dgm:spPr/>
    </dgm:pt>
    <dgm:pt modelId="{815C1026-C86A-43EA-97F4-1023F6774234}" type="pres">
      <dgm:prSet presAssocID="{1C23EF70-8442-4784-B052-B33FCA84A96A}" presName="topArc2" presStyleLbl="parChTrans1D1" presStyleIdx="10" presStyleCnt="14"/>
      <dgm:spPr/>
    </dgm:pt>
    <dgm:pt modelId="{D496FF88-C3C2-4C09-BF7E-C41D0371A1AD}" type="pres">
      <dgm:prSet presAssocID="{1C23EF70-8442-4784-B052-B33FCA84A96A}" presName="bottomArc2" presStyleLbl="parChTrans1D1" presStyleIdx="11" presStyleCnt="14"/>
      <dgm:spPr/>
    </dgm:pt>
    <dgm:pt modelId="{C438B5DE-D5B2-456E-97DF-8B00CA2339D0}" type="pres">
      <dgm:prSet presAssocID="{1C23EF70-8442-4784-B052-B33FCA84A96A}" presName="topConnNode2" presStyleLbl="node2" presStyleIdx="0" presStyleCnt="0"/>
      <dgm:spPr/>
    </dgm:pt>
    <dgm:pt modelId="{59DAF290-1E60-435D-9E76-5ED50E24CF2F}" type="pres">
      <dgm:prSet presAssocID="{1C23EF70-8442-4784-B052-B33FCA84A96A}" presName="hierChild4" presStyleCnt="0"/>
      <dgm:spPr/>
    </dgm:pt>
    <dgm:pt modelId="{71779901-D320-46A6-892A-1E1199810A51}" type="pres">
      <dgm:prSet presAssocID="{1C23EF70-8442-4784-B052-B33FCA84A96A}" presName="hierChild5" presStyleCnt="0"/>
      <dgm:spPr/>
    </dgm:pt>
    <dgm:pt modelId="{31DE4147-517D-4EDD-921C-F1EA10BD72D2}" type="pres">
      <dgm:prSet presAssocID="{13B2B38E-631A-4E3D-B046-5E706738683D}" presName="Name28" presStyleLbl="parChTrans1D2" presStyleIdx="3" presStyleCnt="4"/>
      <dgm:spPr/>
    </dgm:pt>
    <dgm:pt modelId="{D6FA4264-0B0B-4F41-BADA-9124670A0794}" type="pres">
      <dgm:prSet presAssocID="{E208AEE1-8389-4318-BC4D-05A0187964C7}" presName="hierRoot2" presStyleCnt="0">
        <dgm:presLayoutVars>
          <dgm:hierBranch val="init"/>
        </dgm:presLayoutVars>
      </dgm:prSet>
      <dgm:spPr/>
    </dgm:pt>
    <dgm:pt modelId="{9A8FF3CF-BA39-43F5-90F9-2AF67A1E4DFF}" type="pres">
      <dgm:prSet presAssocID="{E208AEE1-8389-4318-BC4D-05A0187964C7}" presName="rootComposite2" presStyleCnt="0"/>
      <dgm:spPr/>
    </dgm:pt>
    <dgm:pt modelId="{F91085CD-99E8-41A7-ACE9-CBB239EABBE3}" type="pres">
      <dgm:prSet presAssocID="{E208AEE1-8389-4318-BC4D-05A0187964C7}" presName="rootText2" presStyleLbl="alignAcc1" presStyleIdx="0" presStyleCnt="0">
        <dgm:presLayoutVars>
          <dgm:chPref val="3"/>
        </dgm:presLayoutVars>
      </dgm:prSet>
      <dgm:spPr/>
    </dgm:pt>
    <dgm:pt modelId="{2D4CD1A6-371C-4114-B3BC-E43A915C43F6}" type="pres">
      <dgm:prSet presAssocID="{E208AEE1-8389-4318-BC4D-05A0187964C7}" presName="topArc2" presStyleLbl="parChTrans1D1" presStyleIdx="12" presStyleCnt="14"/>
      <dgm:spPr/>
    </dgm:pt>
    <dgm:pt modelId="{69BB16EA-CE6A-4194-A95F-6A76C4D2C2BE}" type="pres">
      <dgm:prSet presAssocID="{E208AEE1-8389-4318-BC4D-05A0187964C7}" presName="bottomArc2" presStyleLbl="parChTrans1D1" presStyleIdx="13" presStyleCnt="14"/>
      <dgm:spPr/>
    </dgm:pt>
    <dgm:pt modelId="{194D6136-288B-416F-B707-74D7AD587035}" type="pres">
      <dgm:prSet presAssocID="{E208AEE1-8389-4318-BC4D-05A0187964C7}" presName="topConnNode2" presStyleLbl="node2" presStyleIdx="0" presStyleCnt="0"/>
      <dgm:spPr/>
    </dgm:pt>
    <dgm:pt modelId="{69BE1893-6F6F-4DE4-A744-79EA6E34E26F}" type="pres">
      <dgm:prSet presAssocID="{E208AEE1-8389-4318-BC4D-05A0187964C7}" presName="hierChild4" presStyleCnt="0"/>
      <dgm:spPr/>
    </dgm:pt>
    <dgm:pt modelId="{11DB996B-D7C6-4355-A83D-0EBCF5F5CA73}" type="pres">
      <dgm:prSet presAssocID="{E208AEE1-8389-4318-BC4D-05A0187964C7}" presName="hierChild5" presStyleCnt="0"/>
      <dgm:spPr/>
    </dgm:pt>
    <dgm:pt modelId="{4B389AC5-77DA-4301-AB2E-BEFA1B985FEF}" type="pres">
      <dgm:prSet presAssocID="{91144C6B-6D68-441C-BE08-8439D3108989}" presName="hierChild3" presStyleCnt="0"/>
      <dgm:spPr/>
    </dgm:pt>
  </dgm:ptLst>
  <dgm:cxnLst>
    <dgm:cxn modelId="{64DC4E0C-C773-4CA1-91D1-DEDC3D1678D5}" type="presOf" srcId="{E208AEE1-8389-4318-BC4D-05A0187964C7}" destId="{F91085CD-99E8-41A7-ACE9-CBB239EABBE3}" srcOrd="0" destOrd="0" presId="urn:microsoft.com/office/officeart/2008/layout/HalfCircleOrganizationChart"/>
    <dgm:cxn modelId="{E7F0FA24-AF0D-48CE-8035-E2C51727E983}" type="presOf" srcId="{F2A303CA-B90D-49F4-B242-1E149BC0FD6B}" destId="{9BE0586F-DACF-4E75-AE67-9DC2090B6FFA}" srcOrd="1" destOrd="0" presId="urn:microsoft.com/office/officeart/2008/layout/HalfCircleOrganizationChart"/>
    <dgm:cxn modelId="{BE01BE2A-454F-45B3-B61F-0C470B73A603}" type="presOf" srcId="{12CF3505-B8E4-4658-80EE-41E57EE55607}" destId="{79FCF3DB-DA11-4DAD-8827-3412BF023F39}" srcOrd="0" destOrd="0" presId="urn:microsoft.com/office/officeart/2008/layout/HalfCircleOrganizationChart"/>
    <dgm:cxn modelId="{EF1C4E36-5BBA-4561-AC94-A72A929491E5}" type="presOf" srcId="{7BE43E1D-9FB6-4487-9246-61F73D2F9B42}" destId="{DBC8998A-6D60-4BD5-8FEF-EBAC08A3F760}" srcOrd="0" destOrd="0" presId="urn:microsoft.com/office/officeart/2008/layout/HalfCircleOrganizationChart"/>
    <dgm:cxn modelId="{EBE27263-0D39-4147-B1BC-AFC821BB1B5C}" type="presOf" srcId="{E208AEE1-8389-4318-BC4D-05A0187964C7}" destId="{194D6136-288B-416F-B707-74D7AD587035}" srcOrd="1" destOrd="0" presId="urn:microsoft.com/office/officeart/2008/layout/HalfCircleOrganizationChart"/>
    <dgm:cxn modelId="{3CE33A46-FBDA-40FC-A72B-541A657527DB}" srcId="{91144C6B-6D68-441C-BE08-8439D3108989}" destId="{E208AEE1-8389-4318-BC4D-05A0187964C7}" srcOrd="3" destOrd="0" parTransId="{13B2B38E-631A-4E3D-B046-5E706738683D}" sibTransId="{3A777837-9AAC-468F-87CF-B5A94CCCB0AE}"/>
    <dgm:cxn modelId="{D4839B66-7F07-4FA4-9149-678E18364D62}" srcId="{1704D9D9-0C62-4A2B-9780-A08268298DFE}" destId="{91144C6B-6D68-441C-BE08-8439D3108989}" srcOrd="2" destOrd="0" parTransId="{D2D1DF18-4094-445F-A962-3F6F7B89A383}" sibTransId="{D830377F-2947-44F5-9C06-D29B8D23E8F8}"/>
    <dgm:cxn modelId="{6C13A266-79A2-49F8-8F14-A5F99FE2FF57}" type="presOf" srcId="{7BE43E1D-9FB6-4487-9246-61F73D2F9B42}" destId="{3775FEA0-F6E9-4925-9936-F00DC2060BDB}" srcOrd="1" destOrd="0" presId="urn:microsoft.com/office/officeart/2008/layout/HalfCircleOrganizationChart"/>
    <dgm:cxn modelId="{BA66214A-EEF4-4694-A684-0271E176A6B4}" type="presOf" srcId="{9EFA6FC2-1671-4B1C-BEA6-A405805B3F92}" destId="{F87D5B06-10EF-4712-98F4-4440283265CE}" srcOrd="0" destOrd="0" presId="urn:microsoft.com/office/officeart/2008/layout/HalfCircleOrganizationChart"/>
    <dgm:cxn modelId="{7825A74E-8130-48FA-A2FF-17030205CE44}" type="presOf" srcId="{3A3CCAE2-94AA-4A63-B833-0399029312E0}" destId="{3B08B57E-C0C4-42E1-B2D5-770C4FCC9246}" srcOrd="1" destOrd="0" presId="urn:microsoft.com/office/officeart/2008/layout/HalfCircleOrganizationChart"/>
    <dgm:cxn modelId="{78DA744F-E555-4565-B8BE-4DCDA5E8E559}" type="presOf" srcId="{1C23EF70-8442-4784-B052-B33FCA84A96A}" destId="{C438B5DE-D5B2-456E-97DF-8B00CA2339D0}" srcOrd="1" destOrd="0" presId="urn:microsoft.com/office/officeart/2008/layout/HalfCircleOrganizationChart"/>
    <dgm:cxn modelId="{1878ED52-2A53-48BD-A72A-68E92EB9234B}" type="presOf" srcId="{91144C6B-6D68-441C-BE08-8439D3108989}" destId="{BCB29314-2B62-461B-8347-C8AE0A93E5CA}" srcOrd="1" destOrd="0" presId="urn:microsoft.com/office/officeart/2008/layout/HalfCircleOrganizationChart"/>
    <dgm:cxn modelId="{0655EA82-A6B7-4ACC-8C2E-0A09B7771C7D}" type="presOf" srcId="{3A3CCAE2-94AA-4A63-B833-0399029312E0}" destId="{069A7C86-275A-4115-AF24-0FF5042512FC}" srcOrd="0" destOrd="0" presId="urn:microsoft.com/office/officeart/2008/layout/HalfCircleOrganizationChart"/>
    <dgm:cxn modelId="{C91FE285-D4F9-478A-BF67-C80365EB26F7}" srcId="{91144C6B-6D68-441C-BE08-8439D3108989}" destId="{3A3CCAE2-94AA-4A63-B833-0399029312E0}" srcOrd="0" destOrd="0" parTransId="{D91BE77F-8C57-4CAF-B4DA-AD7A1630EDB6}" sibTransId="{38841478-BB49-4633-A925-8E77008D1DCD}"/>
    <dgm:cxn modelId="{ACEDE687-737D-4022-9672-230C0F24E2CB}" srcId="{91144C6B-6D68-441C-BE08-8439D3108989}" destId="{1C23EF70-8442-4784-B052-B33FCA84A96A}" srcOrd="2" destOrd="0" parTransId="{12CF3505-B8E4-4658-80EE-41E57EE55607}" sibTransId="{2A2AA9EC-2F6A-418A-8574-A99D3B1D1948}"/>
    <dgm:cxn modelId="{08A4388B-5B67-442D-805B-109E2C035D09}" srcId="{91144C6B-6D68-441C-BE08-8439D3108989}" destId="{98E27F90-CFE1-434F-8071-2138639238D1}" srcOrd="1" destOrd="0" parTransId="{9EFA6FC2-1671-4B1C-BEA6-A405805B3F92}" sibTransId="{2ABD000B-1EDA-468D-9BC9-0F2A655CF411}"/>
    <dgm:cxn modelId="{AEA5A88E-F6E3-4AFD-9ED0-81843ADF4023}" type="presOf" srcId="{98E27F90-CFE1-434F-8071-2138639238D1}" destId="{B4D4E3EE-322C-4982-BFFB-08E540B720A5}" srcOrd="1" destOrd="0" presId="urn:microsoft.com/office/officeart/2008/layout/HalfCircleOrganizationChart"/>
    <dgm:cxn modelId="{FF9A1091-D14B-4D17-9381-B7A56438D3B1}" type="presOf" srcId="{F2A303CA-B90D-49F4-B242-1E149BC0FD6B}" destId="{FDE3BC80-BEC2-42FD-9CC3-ECC5C468BAB0}" srcOrd="0" destOrd="0" presId="urn:microsoft.com/office/officeart/2008/layout/HalfCircleOrganizationChart"/>
    <dgm:cxn modelId="{BD5862A8-315F-4879-9777-348749422838}" type="presOf" srcId="{D91BE77F-8C57-4CAF-B4DA-AD7A1630EDB6}" destId="{2F1258F4-DD09-4984-85E7-47F7D19C54ED}" srcOrd="0" destOrd="0" presId="urn:microsoft.com/office/officeart/2008/layout/HalfCircleOrganizationChart"/>
    <dgm:cxn modelId="{ACFE4BB7-78A6-441A-ADAE-A81EFDB0CA14}" type="presOf" srcId="{1C23EF70-8442-4784-B052-B33FCA84A96A}" destId="{B6FE3AAF-E4F2-4585-9DD9-0B523C467DAF}" srcOrd="0" destOrd="0" presId="urn:microsoft.com/office/officeart/2008/layout/HalfCircleOrganizationChart"/>
    <dgm:cxn modelId="{949E18CC-EBC7-4706-AC8F-DD3C206ADFDE}" type="presOf" srcId="{91144C6B-6D68-441C-BE08-8439D3108989}" destId="{4565C9B1-0CE9-46FB-9C24-EE9E700C7149}" srcOrd="0" destOrd="0" presId="urn:microsoft.com/office/officeart/2008/layout/HalfCircleOrganizationChart"/>
    <dgm:cxn modelId="{E5C597D3-ACC5-44F0-AE19-7A47B44B508C}" srcId="{1704D9D9-0C62-4A2B-9780-A08268298DFE}" destId="{7BE43E1D-9FB6-4487-9246-61F73D2F9B42}" srcOrd="0" destOrd="0" parTransId="{44EBDE1B-CBFB-4A44-973D-57C27A412252}" sibTransId="{109D2BA0-D655-41FE-A970-41185C486485}"/>
    <dgm:cxn modelId="{9A3E86D6-D1E4-4A34-8638-BDFDA52686E2}" type="presOf" srcId="{13B2B38E-631A-4E3D-B046-5E706738683D}" destId="{31DE4147-517D-4EDD-921C-F1EA10BD72D2}" srcOrd="0" destOrd="0" presId="urn:microsoft.com/office/officeart/2008/layout/HalfCircleOrganizationChart"/>
    <dgm:cxn modelId="{3B4CDEDD-453F-4B7F-8D97-D39720A7B916}" type="presOf" srcId="{98E27F90-CFE1-434F-8071-2138639238D1}" destId="{A4EFAF63-D352-4777-8D31-235F5A1FDCED}" srcOrd="0" destOrd="0" presId="urn:microsoft.com/office/officeart/2008/layout/HalfCircleOrganizationChart"/>
    <dgm:cxn modelId="{F84EDAE3-6B78-47A8-A81A-555004103B23}" srcId="{1704D9D9-0C62-4A2B-9780-A08268298DFE}" destId="{F2A303CA-B90D-49F4-B242-1E149BC0FD6B}" srcOrd="1" destOrd="0" parTransId="{922A5663-FB55-43F0-874A-855BBB676822}" sibTransId="{BC16C91C-A73C-42E3-8843-3B191CBB4864}"/>
    <dgm:cxn modelId="{2FAFB2FC-4D47-40A8-A799-40F9ADA32FA5}" type="presOf" srcId="{1704D9D9-0C62-4A2B-9780-A08268298DFE}" destId="{8DB865A3-D9BE-4912-AC19-7860CFB5E4C7}" srcOrd="0" destOrd="0" presId="urn:microsoft.com/office/officeart/2008/layout/HalfCircleOrganizationChart"/>
    <dgm:cxn modelId="{5333AD41-CDE8-4BFC-B2F6-9FEFF7E384CD}" type="presParOf" srcId="{8DB865A3-D9BE-4912-AC19-7860CFB5E4C7}" destId="{3A7859C3-ACBD-4909-A8ED-E00C8FEFC097}" srcOrd="0" destOrd="0" presId="urn:microsoft.com/office/officeart/2008/layout/HalfCircleOrganizationChart"/>
    <dgm:cxn modelId="{3A6DFA90-4CB7-4C51-8450-58E07AEC285D}" type="presParOf" srcId="{3A7859C3-ACBD-4909-A8ED-E00C8FEFC097}" destId="{C71A27E7-A063-4169-AAA2-577A1BCA734E}" srcOrd="0" destOrd="0" presId="urn:microsoft.com/office/officeart/2008/layout/HalfCircleOrganizationChart"/>
    <dgm:cxn modelId="{4D6830A3-0068-4BC9-A53C-E079E463F284}" type="presParOf" srcId="{C71A27E7-A063-4169-AAA2-577A1BCA734E}" destId="{DBC8998A-6D60-4BD5-8FEF-EBAC08A3F760}" srcOrd="0" destOrd="0" presId="urn:microsoft.com/office/officeart/2008/layout/HalfCircleOrganizationChart"/>
    <dgm:cxn modelId="{8DC926E1-0B5B-44D8-940B-002DF583F0B5}" type="presParOf" srcId="{C71A27E7-A063-4169-AAA2-577A1BCA734E}" destId="{F183981F-FB2C-4696-B99E-D1987DFABD5C}" srcOrd="1" destOrd="0" presId="urn:microsoft.com/office/officeart/2008/layout/HalfCircleOrganizationChart"/>
    <dgm:cxn modelId="{30EC2EAE-454C-428D-9C62-15D1DE230B58}" type="presParOf" srcId="{C71A27E7-A063-4169-AAA2-577A1BCA734E}" destId="{0478A58A-C3F0-42D2-B0EC-38C4B5639FAA}" srcOrd="2" destOrd="0" presId="urn:microsoft.com/office/officeart/2008/layout/HalfCircleOrganizationChart"/>
    <dgm:cxn modelId="{E5F2CB7A-68E2-443C-AF00-DCCDD62D08CD}" type="presParOf" srcId="{C71A27E7-A063-4169-AAA2-577A1BCA734E}" destId="{3775FEA0-F6E9-4925-9936-F00DC2060BDB}" srcOrd="3" destOrd="0" presId="urn:microsoft.com/office/officeart/2008/layout/HalfCircleOrganizationChart"/>
    <dgm:cxn modelId="{1E502CE5-F0B5-4C76-B28F-CE1C1E18A5D8}" type="presParOf" srcId="{3A7859C3-ACBD-4909-A8ED-E00C8FEFC097}" destId="{40ED29A5-C772-4045-A67D-EA70C149E8F1}" srcOrd="1" destOrd="0" presId="urn:microsoft.com/office/officeart/2008/layout/HalfCircleOrganizationChart"/>
    <dgm:cxn modelId="{8F9FD684-305F-4408-B45E-56350B05C6A7}" type="presParOf" srcId="{3A7859C3-ACBD-4909-A8ED-E00C8FEFC097}" destId="{FA2B3484-FBD1-4577-8585-84B4186E0081}" srcOrd="2" destOrd="0" presId="urn:microsoft.com/office/officeart/2008/layout/HalfCircleOrganizationChart"/>
    <dgm:cxn modelId="{2F9297C5-A82F-4F7D-84BE-1E3BD6A5F68D}" type="presParOf" srcId="{8DB865A3-D9BE-4912-AC19-7860CFB5E4C7}" destId="{FDC28FC7-EFCD-461C-93BC-F24AC6D4C97A}" srcOrd="1" destOrd="0" presId="urn:microsoft.com/office/officeart/2008/layout/HalfCircleOrganizationChart"/>
    <dgm:cxn modelId="{7CF29F91-203D-419C-B6A5-8523AAB50756}" type="presParOf" srcId="{FDC28FC7-EFCD-461C-93BC-F24AC6D4C97A}" destId="{FA808D8D-0A5F-4D50-8FE1-E7430F67BCE0}" srcOrd="0" destOrd="0" presId="urn:microsoft.com/office/officeart/2008/layout/HalfCircleOrganizationChart"/>
    <dgm:cxn modelId="{589997FE-03D6-40A5-B1E6-2C0D69AAFD2E}" type="presParOf" srcId="{FA808D8D-0A5F-4D50-8FE1-E7430F67BCE0}" destId="{FDE3BC80-BEC2-42FD-9CC3-ECC5C468BAB0}" srcOrd="0" destOrd="0" presId="urn:microsoft.com/office/officeart/2008/layout/HalfCircleOrganizationChart"/>
    <dgm:cxn modelId="{A0223368-FA6E-44F3-8A87-B9319D29304E}" type="presParOf" srcId="{FA808D8D-0A5F-4D50-8FE1-E7430F67BCE0}" destId="{029037F8-6E00-45D5-AE46-FC6D6E5A760F}" srcOrd="1" destOrd="0" presId="urn:microsoft.com/office/officeart/2008/layout/HalfCircleOrganizationChart"/>
    <dgm:cxn modelId="{FE3915E0-C2C7-4345-A776-63621CBA0CB6}" type="presParOf" srcId="{FA808D8D-0A5F-4D50-8FE1-E7430F67BCE0}" destId="{0DDF8652-7D42-491D-9EB2-9681466058E2}" srcOrd="2" destOrd="0" presId="urn:microsoft.com/office/officeart/2008/layout/HalfCircleOrganizationChart"/>
    <dgm:cxn modelId="{7680F7AF-F577-45EB-B91E-0A5F6AE77DCF}" type="presParOf" srcId="{FA808D8D-0A5F-4D50-8FE1-E7430F67BCE0}" destId="{9BE0586F-DACF-4E75-AE67-9DC2090B6FFA}" srcOrd="3" destOrd="0" presId="urn:microsoft.com/office/officeart/2008/layout/HalfCircleOrganizationChart"/>
    <dgm:cxn modelId="{C518E7CE-5FCE-4923-A558-336133BD6AA9}" type="presParOf" srcId="{FDC28FC7-EFCD-461C-93BC-F24AC6D4C97A}" destId="{89076FD1-8374-4927-8D8F-2ECAB8E5E79D}" srcOrd="1" destOrd="0" presId="urn:microsoft.com/office/officeart/2008/layout/HalfCircleOrganizationChart"/>
    <dgm:cxn modelId="{7C484BC2-C078-45F3-A750-71E10FA9FABC}" type="presParOf" srcId="{FDC28FC7-EFCD-461C-93BC-F24AC6D4C97A}" destId="{EAA8E6D7-7791-4FA7-A364-0FD6A2E0D2AF}" srcOrd="2" destOrd="0" presId="urn:microsoft.com/office/officeart/2008/layout/HalfCircleOrganizationChart"/>
    <dgm:cxn modelId="{DC5317C2-B669-410B-B018-250902F0CBCE}" type="presParOf" srcId="{8DB865A3-D9BE-4912-AC19-7860CFB5E4C7}" destId="{B1D36F7F-F45E-4CB1-A397-24F9A3E2BC6D}" srcOrd="2" destOrd="0" presId="urn:microsoft.com/office/officeart/2008/layout/HalfCircleOrganizationChart"/>
    <dgm:cxn modelId="{6F67CF09-CB89-4F46-81E7-85459157078F}" type="presParOf" srcId="{B1D36F7F-F45E-4CB1-A397-24F9A3E2BC6D}" destId="{653B854C-3382-4E24-87AD-434B4CA01B9C}" srcOrd="0" destOrd="0" presId="urn:microsoft.com/office/officeart/2008/layout/HalfCircleOrganizationChart"/>
    <dgm:cxn modelId="{7D14605A-DEED-4B00-B983-E6BA35D5DD03}" type="presParOf" srcId="{653B854C-3382-4E24-87AD-434B4CA01B9C}" destId="{4565C9B1-0CE9-46FB-9C24-EE9E700C7149}" srcOrd="0" destOrd="0" presId="urn:microsoft.com/office/officeart/2008/layout/HalfCircleOrganizationChart"/>
    <dgm:cxn modelId="{4D9FAA1F-0653-4ABF-BB29-4E73B54CD448}" type="presParOf" srcId="{653B854C-3382-4E24-87AD-434B4CA01B9C}" destId="{0DE76542-5BCA-4C5F-B552-4EA05004E1F8}" srcOrd="1" destOrd="0" presId="urn:microsoft.com/office/officeart/2008/layout/HalfCircleOrganizationChart"/>
    <dgm:cxn modelId="{3F423DF1-6A7F-4604-BF82-E98FC440184C}" type="presParOf" srcId="{653B854C-3382-4E24-87AD-434B4CA01B9C}" destId="{98E1F2A4-00AA-4AB1-AC81-876A138413E9}" srcOrd="2" destOrd="0" presId="urn:microsoft.com/office/officeart/2008/layout/HalfCircleOrganizationChart"/>
    <dgm:cxn modelId="{C68CA210-7B2D-4DB8-9FFF-086A7F9A15C2}" type="presParOf" srcId="{653B854C-3382-4E24-87AD-434B4CA01B9C}" destId="{BCB29314-2B62-461B-8347-C8AE0A93E5CA}" srcOrd="3" destOrd="0" presId="urn:microsoft.com/office/officeart/2008/layout/HalfCircleOrganizationChart"/>
    <dgm:cxn modelId="{16229004-8C68-41F2-B98E-D3A4444801FE}" type="presParOf" srcId="{B1D36F7F-F45E-4CB1-A397-24F9A3E2BC6D}" destId="{2042BE97-E464-4382-8BA9-E9790ED4F85A}" srcOrd="1" destOrd="0" presId="urn:microsoft.com/office/officeart/2008/layout/HalfCircleOrganizationChart"/>
    <dgm:cxn modelId="{0613BEAC-F86D-4A74-96B1-427C4C74C3E8}" type="presParOf" srcId="{2042BE97-E464-4382-8BA9-E9790ED4F85A}" destId="{2F1258F4-DD09-4984-85E7-47F7D19C54ED}" srcOrd="0" destOrd="0" presId="urn:microsoft.com/office/officeart/2008/layout/HalfCircleOrganizationChart"/>
    <dgm:cxn modelId="{AC3EEC87-FE4F-46A0-9A25-8F7765B98172}" type="presParOf" srcId="{2042BE97-E464-4382-8BA9-E9790ED4F85A}" destId="{03AC5048-15BF-495E-869C-40D667CD88FB}" srcOrd="1" destOrd="0" presId="urn:microsoft.com/office/officeart/2008/layout/HalfCircleOrganizationChart"/>
    <dgm:cxn modelId="{F21631BB-EA49-43BA-A429-F0AD3F178657}" type="presParOf" srcId="{03AC5048-15BF-495E-869C-40D667CD88FB}" destId="{9117C587-6BDA-44FC-944C-2085A46C50C5}" srcOrd="0" destOrd="0" presId="urn:microsoft.com/office/officeart/2008/layout/HalfCircleOrganizationChart"/>
    <dgm:cxn modelId="{C752AF95-90CE-4D06-893C-423E98B26B91}" type="presParOf" srcId="{9117C587-6BDA-44FC-944C-2085A46C50C5}" destId="{069A7C86-275A-4115-AF24-0FF5042512FC}" srcOrd="0" destOrd="0" presId="urn:microsoft.com/office/officeart/2008/layout/HalfCircleOrganizationChart"/>
    <dgm:cxn modelId="{B3586792-17F7-459E-BEAF-B4F7C6E50BD7}" type="presParOf" srcId="{9117C587-6BDA-44FC-944C-2085A46C50C5}" destId="{6F24559C-B340-442D-80CF-A26245DF19C5}" srcOrd="1" destOrd="0" presId="urn:microsoft.com/office/officeart/2008/layout/HalfCircleOrganizationChart"/>
    <dgm:cxn modelId="{768AAEE1-2972-4A1D-991A-211CED65D099}" type="presParOf" srcId="{9117C587-6BDA-44FC-944C-2085A46C50C5}" destId="{1AFD56A8-C02C-4572-8670-587BF99387F3}" srcOrd="2" destOrd="0" presId="urn:microsoft.com/office/officeart/2008/layout/HalfCircleOrganizationChart"/>
    <dgm:cxn modelId="{BD1D313F-E7D9-489F-BFF8-7FE8DD62946D}" type="presParOf" srcId="{9117C587-6BDA-44FC-944C-2085A46C50C5}" destId="{3B08B57E-C0C4-42E1-B2D5-770C4FCC9246}" srcOrd="3" destOrd="0" presId="urn:microsoft.com/office/officeart/2008/layout/HalfCircleOrganizationChart"/>
    <dgm:cxn modelId="{96E1AE94-8B2C-4B42-A255-00A6B3453B8A}" type="presParOf" srcId="{03AC5048-15BF-495E-869C-40D667CD88FB}" destId="{65D1B99E-C6A9-4FFD-B0F9-57FD7C75447D}" srcOrd="1" destOrd="0" presId="urn:microsoft.com/office/officeart/2008/layout/HalfCircleOrganizationChart"/>
    <dgm:cxn modelId="{B821E326-98A1-4D36-957D-84B936A1256E}" type="presParOf" srcId="{03AC5048-15BF-495E-869C-40D667CD88FB}" destId="{595C1EC4-88CF-4991-B0F1-26E64BDE8A1C}" srcOrd="2" destOrd="0" presId="urn:microsoft.com/office/officeart/2008/layout/HalfCircleOrganizationChart"/>
    <dgm:cxn modelId="{1E2F8733-AD95-4770-8AFE-A7C9EC9506CA}" type="presParOf" srcId="{2042BE97-E464-4382-8BA9-E9790ED4F85A}" destId="{F87D5B06-10EF-4712-98F4-4440283265CE}" srcOrd="2" destOrd="0" presId="urn:microsoft.com/office/officeart/2008/layout/HalfCircleOrganizationChart"/>
    <dgm:cxn modelId="{45AA66CA-AFCD-486F-A7C9-9D4F3ABB2E7B}" type="presParOf" srcId="{2042BE97-E464-4382-8BA9-E9790ED4F85A}" destId="{F39B6D32-07F3-43A4-80BB-2B79B00C2D05}" srcOrd="3" destOrd="0" presId="urn:microsoft.com/office/officeart/2008/layout/HalfCircleOrganizationChart"/>
    <dgm:cxn modelId="{DCE7A293-0D37-43E7-8E47-3F645AEA4F60}" type="presParOf" srcId="{F39B6D32-07F3-43A4-80BB-2B79B00C2D05}" destId="{DE59B311-0E68-4B70-BE14-EF70AE5DB355}" srcOrd="0" destOrd="0" presId="urn:microsoft.com/office/officeart/2008/layout/HalfCircleOrganizationChart"/>
    <dgm:cxn modelId="{40334118-156A-4F68-9DA5-41EBA2B0ACE1}" type="presParOf" srcId="{DE59B311-0E68-4B70-BE14-EF70AE5DB355}" destId="{A4EFAF63-D352-4777-8D31-235F5A1FDCED}" srcOrd="0" destOrd="0" presId="urn:microsoft.com/office/officeart/2008/layout/HalfCircleOrganizationChart"/>
    <dgm:cxn modelId="{66BA4263-317F-4CDF-85EC-47ADEAF31B08}" type="presParOf" srcId="{DE59B311-0E68-4B70-BE14-EF70AE5DB355}" destId="{1CA20026-B96D-4671-B7A0-E1349B965A47}" srcOrd="1" destOrd="0" presId="urn:microsoft.com/office/officeart/2008/layout/HalfCircleOrganizationChart"/>
    <dgm:cxn modelId="{D2367266-4A6A-4034-B009-D492E1DEE655}" type="presParOf" srcId="{DE59B311-0E68-4B70-BE14-EF70AE5DB355}" destId="{B9C9E57E-927B-4ECD-9A76-D2A50D9F85D0}" srcOrd="2" destOrd="0" presId="urn:microsoft.com/office/officeart/2008/layout/HalfCircleOrganizationChart"/>
    <dgm:cxn modelId="{3BF6252D-625D-483B-9D25-C86F5CC6EDFA}" type="presParOf" srcId="{DE59B311-0E68-4B70-BE14-EF70AE5DB355}" destId="{B4D4E3EE-322C-4982-BFFB-08E540B720A5}" srcOrd="3" destOrd="0" presId="urn:microsoft.com/office/officeart/2008/layout/HalfCircleOrganizationChart"/>
    <dgm:cxn modelId="{33BAEB90-533C-4A8C-957E-65D578990B0E}" type="presParOf" srcId="{F39B6D32-07F3-43A4-80BB-2B79B00C2D05}" destId="{6498A0AE-D873-4AA4-BB1B-C3056353EFFA}" srcOrd="1" destOrd="0" presId="urn:microsoft.com/office/officeart/2008/layout/HalfCircleOrganizationChart"/>
    <dgm:cxn modelId="{51B97615-E133-4BA4-9895-3B8CE24B339E}" type="presParOf" srcId="{F39B6D32-07F3-43A4-80BB-2B79B00C2D05}" destId="{15D78E33-2BBE-4B3B-815B-281820BA8DCF}" srcOrd="2" destOrd="0" presId="urn:microsoft.com/office/officeart/2008/layout/HalfCircleOrganizationChart"/>
    <dgm:cxn modelId="{FD64A108-BACC-4EB8-AEA8-E2761398C354}" type="presParOf" srcId="{2042BE97-E464-4382-8BA9-E9790ED4F85A}" destId="{79FCF3DB-DA11-4DAD-8827-3412BF023F39}" srcOrd="4" destOrd="0" presId="urn:microsoft.com/office/officeart/2008/layout/HalfCircleOrganizationChart"/>
    <dgm:cxn modelId="{CB8AF91C-CFC0-44D1-8514-892B29D4FF02}" type="presParOf" srcId="{2042BE97-E464-4382-8BA9-E9790ED4F85A}" destId="{E3CCB4B4-5B01-4DDF-A8A0-F2E1BFFF0DA7}" srcOrd="5" destOrd="0" presId="urn:microsoft.com/office/officeart/2008/layout/HalfCircleOrganizationChart"/>
    <dgm:cxn modelId="{D57159F8-138F-43DA-9FC1-988FF4F2695F}" type="presParOf" srcId="{E3CCB4B4-5B01-4DDF-A8A0-F2E1BFFF0DA7}" destId="{1A7225B5-F5D2-426B-A46F-2A7FF2EE8196}" srcOrd="0" destOrd="0" presId="urn:microsoft.com/office/officeart/2008/layout/HalfCircleOrganizationChart"/>
    <dgm:cxn modelId="{FA815D00-C0DE-46F7-B0F6-C5EC939B301E}" type="presParOf" srcId="{1A7225B5-F5D2-426B-A46F-2A7FF2EE8196}" destId="{B6FE3AAF-E4F2-4585-9DD9-0B523C467DAF}" srcOrd="0" destOrd="0" presId="urn:microsoft.com/office/officeart/2008/layout/HalfCircleOrganizationChart"/>
    <dgm:cxn modelId="{DF7400AE-E536-4299-A9E3-5A93A3B6BC81}" type="presParOf" srcId="{1A7225B5-F5D2-426B-A46F-2A7FF2EE8196}" destId="{815C1026-C86A-43EA-97F4-1023F6774234}" srcOrd="1" destOrd="0" presId="urn:microsoft.com/office/officeart/2008/layout/HalfCircleOrganizationChart"/>
    <dgm:cxn modelId="{0DEB4966-58B7-4571-85CF-4217770CBAA0}" type="presParOf" srcId="{1A7225B5-F5D2-426B-A46F-2A7FF2EE8196}" destId="{D496FF88-C3C2-4C09-BF7E-C41D0371A1AD}" srcOrd="2" destOrd="0" presId="urn:microsoft.com/office/officeart/2008/layout/HalfCircleOrganizationChart"/>
    <dgm:cxn modelId="{D7440DCB-3273-4A1D-943D-FA2CB3A89619}" type="presParOf" srcId="{1A7225B5-F5D2-426B-A46F-2A7FF2EE8196}" destId="{C438B5DE-D5B2-456E-97DF-8B00CA2339D0}" srcOrd="3" destOrd="0" presId="urn:microsoft.com/office/officeart/2008/layout/HalfCircleOrganizationChart"/>
    <dgm:cxn modelId="{B57C142E-3817-48C9-8A87-A98B9F2345EE}" type="presParOf" srcId="{E3CCB4B4-5B01-4DDF-A8A0-F2E1BFFF0DA7}" destId="{59DAF290-1E60-435D-9E76-5ED50E24CF2F}" srcOrd="1" destOrd="0" presId="urn:microsoft.com/office/officeart/2008/layout/HalfCircleOrganizationChart"/>
    <dgm:cxn modelId="{213CE852-C07E-4529-8880-BB77BB15F2B1}" type="presParOf" srcId="{E3CCB4B4-5B01-4DDF-A8A0-F2E1BFFF0DA7}" destId="{71779901-D320-46A6-892A-1E1199810A51}" srcOrd="2" destOrd="0" presId="urn:microsoft.com/office/officeart/2008/layout/HalfCircleOrganizationChart"/>
    <dgm:cxn modelId="{C5249018-2A20-4A80-9611-0D3C31FF7164}" type="presParOf" srcId="{2042BE97-E464-4382-8BA9-E9790ED4F85A}" destId="{31DE4147-517D-4EDD-921C-F1EA10BD72D2}" srcOrd="6" destOrd="0" presId="urn:microsoft.com/office/officeart/2008/layout/HalfCircleOrganizationChart"/>
    <dgm:cxn modelId="{A14C5CC3-B9B3-4867-820F-C74065D04DF3}" type="presParOf" srcId="{2042BE97-E464-4382-8BA9-E9790ED4F85A}" destId="{D6FA4264-0B0B-4F41-BADA-9124670A0794}" srcOrd="7" destOrd="0" presId="urn:microsoft.com/office/officeart/2008/layout/HalfCircleOrganizationChart"/>
    <dgm:cxn modelId="{A9E187E9-9F4A-4C5B-974A-948CB9049FC5}" type="presParOf" srcId="{D6FA4264-0B0B-4F41-BADA-9124670A0794}" destId="{9A8FF3CF-BA39-43F5-90F9-2AF67A1E4DFF}" srcOrd="0" destOrd="0" presId="urn:microsoft.com/office/officeart/2008/layout/HalfCircleOrganizationChart"/>
    <dgm:cxn modelId="{B7428DDB-D6E8-492E-888C-1500DC90D2D8}" type="presParOf" srcId="{9A8FF3CF-BA39-43F5-90F9-2AF67A1E4DFF}" destId="{F91085CD-99E8-41A7-ACE9-CBB239EABBE3}" srcOrd="0" destOrd="0" presId="urn:microsoft.com/office/officeart/2008/layout/HalfCircleOrganizationChart"/>
    <dgm:cxn modelId="{1CF849C5-3B91-4418-B8C1-80378D346ED0}" type="presParOf" srcId="{9A8FF3CF-BA39-43F5-90F9-2AF67A1E4DFF}" destId="{2D4CD1A6-371C-4114-B3BC-E43A915C43F6}" srcOrd="1" destOrd="0" presId="urn:microsoft.com/office/officeart/2008/layout/HalfCircleOrganizationChart"/>
    <dgm:cxn modelId="{1C193E8A-5649-4F59-8DCE-7F21242C7BF4}" type="presParOf" srcId="{9A8FF3CF-BA39-43F5-90F9-2AF67A1E4DFF}" destId="{69BB16EA-CE6A-4194-A95F-6A76C4D2C2BE}" srcOrd="2" destOrd="0" presId="urn:microsoft.com/office/officeart/2008/layout/HalfCircleOrganizationChart"/>
    <dgm:cxn modelId="{38A51F15-82DD-45F1-969E-1ABA064891AE}" type="presParOf" srcId="{9A8FF3CF-BA39-43F5-90F9-2AF67A1E4DFF}" destId="{194D6136-288B-416F-B707-74D7AD587035}" srcOrd="3" destOrd="0" presId="urn:microsoft.com/office/officeart/2008/layout/HalfCircleOrganizationChart"/>
    <dgm:cxn modelId="{4B51AB8D-7910-4A57-B1EE-A007B2A352CB}" type="presParOf" srcId="{D6FA4264-0B0B-4F41-BADA-9124670A0794}" destId="{69BE1893-6F6F-4DE4-A744-79EA6E34E26F}" srcOrd="1" destOrd="0" presId="urn:microsoft.com/office/officeart/2008/layout/HalfCircleOrganizationChart"/>
    <dgm:cxn modelId="{7C9E8861-3AFB-4158-B555-EB08547EC273}" type="presParOf" srcId="{D6FA4264-0B0B-4F41-BADA-9124670A0794}" destId="{11DB996B-D7C6-4355-A83D-0EBCF5F5CA73}" srcOrd="2" destOrd="0" presId="urn:microsoft.com/office/officeart/2008/layout/HalfCircleOrganizationChart"/>
    <dgm:cxn modelId="{93511936-6987-4467-ABA3-200D69A6A04F}" type="presParOf" srcId="{B1D36F7F-F45E-4CB1-A397-24F9A3E2BC6D}" destId="{4B389AC5-77DA-4301-AB2E-BEFA1B985FE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88B7DA-7A5C-47BD-9410-ACCBD4C7DBE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867E64C-2FE7-4FF6-ABA2-D18AD5AA7B0F}">
      <dgm:prSet phldrT="[Text]"/>
      <dgm:spPr/>
      <dgm:t>
        <a:bodyPr/>
        <a:lstStyle/>
        <a:p>
          <a:r>
            <a:rPr lang="en-GB" dirty="0"/>
            <a:t>Frontend</a:t>
          </a:r>
        </a:p>
      </dgm:t>
    </dgm:pt>
    <dgm:pt modelId="{58E3EBE1-53C3-42AA-96AF-92357FC25609}" type="parTrans" cxnId="{4447A556-4D80-43EC-BD1E-44DC09F03C52}">
      <dgm:prSet/>
      <dgm:spPr/>
      <dgm:t>
        <a:bodyPr/>
        <a:lstStyle/>
        <a:p>
          <a:endParaRPr lang="en-GB"/>
        </a:p>
      </dgm:t>
    </dgm:pt>
    <dgm:pt modelId="{36EB2CE3-6B69-4F9E-904B-51B90EF6C058}" type="sibTrans" cxnId="{4447A556-4D80-43EC-BD1E-44DC09F03C52}">
      <dgm:prSet/>
      <dgm:spPr/>
      <dgm:t>
        <a:bodyPr/>
        <a:lstStyle/>
        <a:p>
          <a:endParaRPr lang="en-GB"/>
        </a:p>
      </dgm:t>
    </dgm:pt>
    <dgm:pt modelId="{32CE1AA2-0F20-49B2-A35A-1D13DDC58190}">
      <dgm:prSet phldrT="[Text]"/>
      <dgm:spPr/>
      <dgm:t>
        <a:bodyPr/>
        <a:lstStyle/>
        <a:p>
          <a:r>
            <a:rPr lang="en-GB" dirty="0" err="1"/>
            <a:t>Anzeige</a:t>
          </a:r>
          <a:r>
            <a:rPr lang="en-GB" dirty="0"/>
            <a:t> der Listen</a:t>
          </a:r>
        </a:p>
      </dgm:t>
    </dgm:pt>
    <dgm:pt modelId="{9DFD3635-4A83-4B3A-B756-F16D485682B1}" type="parTrans" cxnId="{FF3BEDEA-E4C8-43CE-B79D-98913473D74C}">
      <dgm:prSet/>
      <dgm:spPr/>
      <dgm:t>
        <a:bodyPr/>
        <a:lstStyle/>
        <a:p>
          <a:endParaRPr lang="en-GB"/>
        </a:p>
      </dgm:t>
    </dgm:pt>
    <dgm:pt modelId="{75EED719-7E2D-43FA-81CA-240CE99EC74F}" type="sibTrans" cxnId="{FF3BEDEA-E4C8-43CE-B79D-98913473D74C}">
      <dgm:prSet/>
      <dgm:spPr/>
      <dgm:t>
        <a:bodyPr/>
        <a:lstStyle/>
        <a:p>
          <a:endParaRPr lang="en-GB"/>
        </a:p>
      </dgm:t>
    </dgm:pt>
    <dgm:pt modelId="{9817DBC2-6BB3-46FB-98F1-AD473DFE2DC5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17996D32-33C9-4122-BFAF-3114A9CA1DAD}" type="parTrans" cxnId="{7903C704-027F-43DE-9878-41B10A9BB020}">
      <dgm:prSet/>
      <dgm:spPr/>
      <dgm:t>
        <a:bodyPr/>
        <a:lstStyle/>
        <a:p>
          <a:endParaRPr lang="en-GB"/>
        </a:p>
      </dgm:t>
    </dgm:pt>
    <dgm:pt modelId="{4EC6890A-7D7D-4094-B9A2-87AC92240CD1}" type="sibTrans" cxnId="{7903C704-027F-43DE-9878-41B10A9BB020}">
      <dgm:prSet/>
      <dgm:spPr/>
      <dgm:t>
        <a:bodyPr/>
        <a:lstStyle/>
        <a:p>
          <a:endParaRPr lang="en-GB"/>
        </a:p>
      </dgm:t>
    </dgm:pt>
    <dgm:pt modelId="{444524FC-3E5B-4CE5-A363-3EFF85E54E55}">
      <dgm:prSet phldrT="[Text]" phldr="1"/>
      <dgm:spPr/>
      <dgm:t>
        <a:bodyPr/>
        <a:lstStyle/>
        <a:p>
          <a:endParaRPr lang="en-GB" dirty="0"/>
        </a:p>
      </dgm:t>
    </dgm:pt>
    <dgm:pt modelId="{DA88A0C9-C156-472F-BFFB-4F435459781A}" type="parTrans" cxnId="{4A0766C9-AC2C-4F05-AE8B-E70679218725}">
      <dgm:prSet/>
      <dgm:spPr/>
      <dgm:t>
        <a:bodyPr/>
        <a:lstStyle/>
        <a:p>
          <a:endParaRPr lang="en-GB"/>
        </a:p>
      </dgm:t>
    </dgm:pt>
    <dgm:pt modelId="{72A56AAA-F9C3-4DA2-83DD-1FD3EE158BF4}" type="sibTrans" cxnId="{4A0766C9-AC2C-4F05-AE8B-E70679218725}">
      <dgm:prSet/>
      <dgm:spPr/>
      <dgm:t>
        <a:bodyPr/>
        <a:lstStyle/>
        <a:p>
          <a:endParaRPr lang="en-GB"/>
        </a:p>
      </dgm:t>
    </dgm:pt>
    <dgm:pt modelId="{621F7763-064A-4D5E-ADA8-86D8FA3B6FC8}">
      <dgm:prSet phldrT="[Text]"/>
      <dgm:spPr/>
      <dgm:t>
        <a:bodyPr/>
        <a:lstStyle/>
        <a:p>
          <a:r>
            <a:rPr lang="en-GB" dirty="0"/>
            <a:t>Backend</a:t>
          </a:r>
        </a:p>
      </dgm:t>
    </dgm:pt>
    <dgm:pt modelId="{877C5543-A4DB-4ABC-9815-2CAB987BF32E}" type="parTrans" cxnId="{FD883783-AB8C-4EFA-AA31-5E7153CC5CE0}">
      <dgm:prSet/>
      <dgm:spPr/>
      <dgm:t>
        <a:bodyPr/>
        <a:lstStyle/>
        <a:p>
          <a:endParaRPr lang="en-GB"/>
        </a:p>
      </dgm:t>
    </dgm:pt>
    <dgm:pt modelId="{E7E16C0B-5B8C-4CE4-A0F5-229728E33FD2}" type="sibTrans" cxnId="{FD883783-AB8C-4EFA-AA31-5E7153CC5CE0}">
      <dgm:prSet/>
      <dgm:spPr/>
      <dgm:t>
        <a:bodyPr/>
        <a:lstStyle/>
        <a:p>
          <a:endParaRPr lang="en-GB"/>
        </a:p>
      </dgm:t>
    </dgm:pt>
    <dgm:pt modelId="{A6521F05-F314-419E-B310-F5E2B6A22751}">
      <dgm:prSet phldrT="[Text]" phldr="1"/>
      <dgm:spPr/>
      <dgm:t>
        <a:bodyPr/>
        <a:lstStyle/>
        <a:p>
          <a:endParaRPr lang="en-GB" dirty="0"/>
        </a:p>
      </dgm:t>
    </dgm:pt>
    <dgm:pt modelId="{F6791B75-464E-4C6B-AFDC-924915B5B481}" type="parTrans" cxnId="{1C678230-7438-4F0C-8C17-934168EA1172}">
      <dgm:prSet/>
      <dgm:spPr/>
      <dgm:t>
        <a:bodyPr/>
        <a:lstStyle/>
        <a:p>
          <a:endParaRPr lang="en-GB"/>
        </a:p>
      </dgm:t>
    </dgm:pt>
    <dgm:pt modelId="{56A7A0C3-21DF-4D3E-A4BB-7CBB09FF1A1F}" type="sibTrans" cxnId="{1C678230-7438-4F0C-8C17-934168EA1172}">
      <dgm:prSet/>
      <dgm:spPr/>
      <dgm:t>
        <a:bodyPr/>
        <a:lstStyle/>
        <a:p>
          <a:endParaRPr lang="en-GB"/>
        </a:p>
      </dgm:t>
    </dgm:pt>
    <dgm:pt modelId="{BFA04878-AEB1-4B29-80FA-F868C670E12D}" type="pres">
      <dgm:prSet presAssocID="{5F88B7DA-7A5C-47BD-9410-ACCBD4C7DBE8}" presName="rootnode" presStyleCnt="0">
        <dgm:presLayoutVars>
          <dgm:chMax/>
          <dgm:chPref/>
          <dgm:dir/>
          <dgm:animLvl val="lvl"/>
        </dgm:presLayoutVars>
      </dgm:prSet>
      <dgm:spPr/>
    </dgm:pt>
    <dgm:pt modelId="{D96CEA78-BFBB-42C3-ADA4-96CA5A59A634}" type="pres">
      <dgm:prSet presAssocID="{9867E64C-2FE7-4FF6-ABA2-D18AD5AA7B0F}" presName="composite" presStyleCnt="0"/>
      <dgm:spPr/>
    </dgm:pt>
    <dgm:pt modelId="{CA28BC4D-DA3D-43F7-B948-C7D0B5A3214E}" type="pres">
      <dgm:prSet presAssocID="{9867E64C-2FE7-4FF6-ABA2-D18AD5AA7B0F}" presName="bentUpArrow1" presStyleLbl="alignImgPlace1" presStyleIdx="0" presStyleCnt="2"/>
      <dgm:spPr/>
    </dgm:pt>
    <dgm:pt modelId="{72061B44-4238-410D-BA30-891A9FFE8518}" type="pres">
      <dgm:prSet presAssocID="{9867E64C-2FE7-4FF6-ABA2-D18AD5AA7B0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044C436-7EFD-4843-BD4B-9470A79C63D0}" type="pres">
      <dgm:prSet presAssocID="{9867E64C-2FE7-4FF6-ABA2-D18AD5AA7B0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D57A31C-4141-40BE-8391-FDF69BFD2A8F}" type="pres">
      <dgm:prSet presAssocID="{36EB2CE3-6B69-4F9E-904B-51B90EF6C058}" presName="sibTrans" presStyleCnt="0"/>
      <dgm:spPr/>
    </dgm:pt>
    <dgm:pt modelId="{B2AF83EF-D812-4AEE-A316-5A3AD66E7E4A}" type="pres">
      <dgm:prSet presAssocID="{9817DBC2-6BB3-46FB-98F1-AD473DFE2DC5}" presName="composite" presStyleCnt="0"/>
      <dgm:spPr/>
    </dgm:pt>
    <dgm:pt modelId="{A4C522B8-AAA4-43E8-82D2-59044FA7566B}" type="pres">
      <dgm:prSet presAssocID="{9817DBC2-6BB3-46FB-98F1-AD473DFE2DC5}" presName="bentUpArrow1" presStyleLbl="alignImgPlace1" presStyleIdx="1" presStyleCnt="2"/>
      <dgm:spPr/>
    </dgm:pt>
    <dgm:pt modelId="{5A904A9A-497D-485D-9C2B-A52938AD2435}" type="pres">
      <dgm:prSet presAssocID="{9817DBC2-6BB3-46FB-98F1-AD473DFE2DC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0CE685D2-0DB5-4E58-903C-381D1EBBCBED}" type="pres">
      <dgm:prSet presAssocID="{9817DBC2-6BB3-46FB-98F1-AD473DFE2DC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15BBDA7-9CE7-4131-B96D-031AAA784DEB}" type="pres">
      <dgm:prSet presAssocID="{4EC6890A-7D7D-4094-B9A2-87AC92240CD1}" presName="sibTrans" presStyleCnt="0"/>
      <dgm:spPr/>
    </dgm:pt>
    <dgm:pt modelId="{7D5A163B-E5C7-4AC1-AA38-F97D5CD9A83B}" type="pres">
      <dgm:prSet presAssocID="{621F7763-064A-4D5E-ADA8-86D8FA3B6FC8}" presName="composite" presStyleCnt="0"/>
      <dgm:spPr/>
    </dgm:pt>
    <dgm:pt modelId="{6241A5E1-9AC7-4CF0-8358-5FB607CD38CA}" type="pres">
      <dgm:prSet presAssocID="{621F7763-064A-4D5E-ADA8-86D8FA3B6FC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0D071241-CC2C-4340-BF3A-3CF1B90A8D3D}" type="pres">
      <dgm:prSet presAssocID="{621F7763-064A-4D5E-ADA8-86D8FA3B6FC8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903C704-027F-43DE-9878-41B10A9BB020}" srcId="{5F88B7DA-7A5C-47BD-9410-ACCBD4C7DBE8}" destId="{9817DBC2-6BB3-46FB-98F1-AD473DFE2DC5}" srcOrd="1" destOrd="0" parTransId="{17996D32-33C9-4122-BFAF-3114A9CA1DAD}" sibTransId="{4EC6890A-7D7D-4094-B9A2-87AC92240CD1}"/>
    <dgm:cxn modelId="{96E04E0D-A7FF-43D7-920F-396DF5442A3D}" type="presOf" srcId="{32CE1AA2-0F20-49B2-A35A-1D13DDC58190}" destId="{0044C436-7EFD-4843-BD4B-9470A79C63D0}" srcOrd="0" destOrd="0" presId="urn:microsoft.com/office/officeart/2005/8/layout/StepDownProcess"/>
    <dgm:cxn modelId="{5DB57D1F-7300-4346-830B-6CA6130CAAEA}" type="presOf" srcId="{9867E64C-2FE7-4FF6-ABA2-D18AD5AA7B0F}" destId="{72061B44-4238-410D-BA30-891A9FFE8518}" srcOrd="0" destOrd="0" presId="urn:microsoft.com/office/officeart/2005/8/layout/StepDownProcess"/>
    <dgm:cxn modelId="{1C678230-7438-4F0C-8C17-934168EA1172}" srcId="{621F7763-064A-4D5E-ADA8-86D8FA3B6FC8}" destId="{A6521F05-F314-419E-B310-F5E2B6A22751}" srcOrd="0" destOrd="0" parTransId="{F6791B75-464E-4C6B-AFDC-924915B5B481}" sibTransId="{56A7A0C3-21DF-4D3E-A4BB-7CBB09FF1A1F}"/>
    <dgm:cxn modelId="{3CCEAD32-8C83-42B7-B233-529582E2D049}" type="presOf" srcId="{621F7763-064A-4D5E-ADA8-86D8FA3B6FC8}" destId="{6241A5E1-9AC7-4CF0-8358-5FB607CD38CA}" srcOrd="0" destOrd="0" presId="urn:microsoft.com/office/officeart/2005/8/layout/StepDownProcess"/>
    <dgm:cxn modelId="{4447A556-4D80-43EC-BD1E-44DC09F03C52}" srcId="{5F88B7DA-7A5C-47BD-9410-ACCBD4C7DBE8}" destId="{9867E64C-2FE7-4FF6-ABA2-D18AD5AA7B0F}" srcOrd="0" destOrd="0" parTransId="{58E3EBE1-53C3-42AA-96AF-92357FC25609}" sibTransId="{36EB2CE3-6B69-4F9E-904B-51B90EF6C058}"/>
    <dgm:cxn modelId="{FD883783-AB8C-4EFA-AA31-5E7153CC5CE0}" srcId="{5F88B7DA-7A5C-47BD-9410-ACCBD4C7DBE8}" destId="{621F7763-064A-4D5E-ADA8-86D8FA3B6FC8}" srcOrd="2" destOrd="0" parTransId="{877C5543-A4DB-4ABC-9815-2CAB987BF32E}" sibTransId="{E7E16C0B-5B8C-4CE4-A0F5-229728E33FD2}"/>
    <dgm:cxn modelId="{EC72EA8D-3D2A-4EFB-8CCA-3CDD27C417CD}" type="presOf" srcId="{A6521F05-F314-419E-B310-F5E2B6A22751}" destId="{0D071241-CC2C-4340-BF3A-3CF1B90A8D3D}" srcOrd="0" destOrd="0" presId="urn:microsoft.com/office/officeart/2005/8/layout/StepDownProcess"/>
    <dgm:cxn modelId="{4A0766C9-AC2C-4F05-AE8B-E70679218725}" srcId="{9817DBC2-6BB3-46FB-98F1-AD473DFE2DC5}" destId="{444524FC-3E5B-4CE5-A363-3EFF85E54E55}" srcOrd="0" destOrd="0" parTransId="{DA88A0C9-C156-472F-BFFB-4F435459781A}" sibTransId="{72A56AAA-F9C3-4DA2-83DD-1FD3EE158BF4}"/>
    <dgm:cxn modelId="{65F2B0D9-9A02-4CCE-877D-F23490473719}" type="presOf" srcId="{9817DBC2-6BB3-46FB-98F1-AD473DFE2DC5}" destId="{5A904A9A-497D-485D-9C2B-A52938AD2435}" srcOrd="0" destOrd="0" presId="urn:microsoft.com/office/officeart/2005/8/layout/StepDownProcess"/>
    <dgm:cxn modelId="{13C719DB-ECD0-4F44-A171-877D3661D813}" type="presOf" srcId="{5F88B7DA-7A5C-47BD-9410-ACCBD4C7DBE8}" destId="{BFA04878-AEB1-4B29-80FA-F868C670E12D}" srcOrd="0" destOrd="0" presId="urn:microsoft.com/office/officeart/2005/8/layout/StepDownProcess"/>
    <dgm:cxn modelId="{37DAEEE3-C7AB-48E6-9369-9DD41B8872EA}" type="presOf" srcId="{444524FC-3E5B-4CE5-A363-3EFF85E54E55}" destId="{0CE685D2-0DB5-4E58-903C-381D1EBBCBED}" srcOrd="0" destOrd="0" presId="urn:microsoft.com/office/officeart/2005/8/layout/StepDownProcess"/>
    <dgm:cxn modelId="{FF3BEDEA-E4C8-43CE-B79D-98913473D74C}" srcId="{9867E64C-2FE7-4FF6-ABA2-D18AD5AA7B0F}" destId="{32CE1AA2-0F20-49B2-A35A-1D13DDC58190}" srcOrd="0" destOrd="0" parTransId="{9DFD3635-4A83-4B3A-B756-F16D485682B1}" sibTransId="{75EED719-7E2D-43FA-81CA-240CE99EC74F}"/>
    <dgm:cxn modelId="{72677BFF-C098-4650-9FAB-7F0CA6809C9F}" type="presParOf" srcId="{BFA04878-AEB1-4B29-80FA-F868C670E12D}" destId="{D96CEA78-BFBB-42C3-ADA4-96CA5A59A634}" srcOrd="0" destOrd="0" presId="urn:microsoft.com/office/officeart/2005/8/layout/StepDownProcess"/>
    <dgm:cxn modelId="{5F3FCD53-4F61-4C3C-8CFE-31CC125E12AB}" type="presParOf" srcId="{D96CEA78-BFBB-42C3-ADA4-96CA5A59A634}" destId="{CA28BC4D-DA3D-43F7-B948-C7D0B5A3214E}" srcOrd="0" destOrd="0" presId="urn:microsoft.com/office/officeart/2005/8/layout/StepDownProcess"/>
    <dgm:cxn modelId="{3B5467BF-B928-4819-BF07-DCFCEFD9C064}" type="presParOf" srcId="{D96CEA78-BFBB-42C3-ADA4-96CA5A59A634}" destId="{72061B44-4238-410D-BA30-891A9FFE8518}" srcOrd="1" destOrd="0" presId="urn:microsoft.com/office/officeart/2005/8/layout/StepDownProcess"/>
    <dgm:cxn modelId="{64880ED4-183F-4352-A9C1-46B38B584B06}" type="presParOf" srcId="{D96CEA78-BFBB-42C3-ADA4-96CA5A59A634}" destId="{0044C436-7EFD-4843-BD4B-9470A79C63D0}" srcOrd="2" destOrd="0" presId="urn:microsoft.com/office/officeart/2005/8/layout/StepDownProcess"/>
    <dgm:cxn modelId="{FD59506D-C3EB-4859-A504-75739FDCEF48}" type="presParOf" srcId="{BFA04878-AEB1-4B29-80FA-F868C670E12D}" destId="{AD57A31C-4141-40BE-8391-FDF69BFD2A8F}" srcOrd="1" destOrd="0" presId="urn:microsoft.com/office/officeart/2005/8/layout/StepDownProcess"/>
    <dgm:cxn modelId="{8D14E16D-DAEF-4F67-9C45-963BBD61D141}" type="presParOf" srcId="{BFA04878-AEB1-4B29-80FA-F868C670E12D}" destId="{B2AF83EF-D812-4AEE-A316-5A3AD66E7E4A}" srcOrd="2" destOrd="0" presId="urn:microsoft.com/office/officeart/2005/8/layout/StepDownProcess"/>
    <dgm:cxn modelId="{E617CE27-09BB-4CE7-9645-2A01D8F21C69}" type="presParOf" srcId="{B2AF83EF-D812-4AEE-A316-5A3AD66E7E4A}" destId="{A4C522B8-AAA4-43E8-82D2-59044FA7566B}" srcOrd="0" destOrd="0" presId="urn:microsoft.com/office/officeart/2005/8/layout/StepDownProcess"/>
    <dgm:cxn modelId="{2C99ADAD-EFE4-495D-9C19-6E30D1471E5C}" type="presParOf" srcId="{B2AF83EF-D812-4AEE-A316-5A3AD66E7E4A}" destId="{5A904A9A-497D-485D-9C2B-A52938AD2435}" srcOrd="1" destOrd="0" presId="urn:microsoft.com/office/officeart/2005/8/layout/StepDownProcess"/>
    <dgm:cxn modelId="{A599BE23-441C-42ED-AC11-18D2B8E90820}" type="presParOf" srcId="{B2AF83EF-D812-4AEE-A316-5A3AD66E7E4A}" destId="{0CE685D2-0DB5-4E58-903C-381D1EBBCBED}" srcOrd="2" destOrd="0" presId="urn:microsoft.com/office/officeart/2005/8/layout/StepDownProcess"/>
    <dgm:cxn modelId="{9FBBBBD3-1093-4976-B4F1-5D4FC3316BC0}" type="presParOf" srcId="{BFA04878-AEB1-4B29-80FA-F868C670E12D}" destId="{815BBDA7-9CE7-4131-B96D-031AAA784DEB}" srcOrd="3" destOrd="0" presId="urn:microsoft.com/office/officeart/2005/8/layout/StepDownProcess"/>
    <dgm:cxn modelId="{0121435D-B383-4032-BB7B-7031DBA81CAD}" type="presParOf" srcId="{BFA04878-AEB1-4B29-80FA-F868C670E12D}" destId="{7D5A163B-E5C7-4AC1-AA38-F97D5CD9A83B}" srcOrd="4" destOrd="0" presId="urn:microsoft.com/office/officeart/2005/8/layout/StepDownProcess"/>
    <dgm:cxn modelId="{83B48774-1063-4001-8BDC-04442B738B1D}" type="presParOf" srcId="{7D5A163B-E5C7-4AC1-AA38-F97D5CD9A83B}" destId="{6241A5E1-9AC7-4CF0-8358-5FB607CD38CA}" srcOrd="0" destOrd="0" presId="urn:microsoft.com/office/officeart/2005/8/layout/StepDownProcess"/>
    <dgm:cxn modelId="{A35DEE4B-26B7-4862-BFA6-D50AE3BBE1D7}" type="presParOf" srcId="{7D5A163B-E5C7-4AC1-AA38-F97D5CD9A83B}" destId="{0D071241-CC2C-4340-BF3A-3CF1B90A8D3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B1BDA-2039-43B6-B02C-A3536CF583FC}">
      <dsp:nvSpPr>
        <dsp:cNvPr id="0" name=""/>
        <dsp:cNvSpPr/>
      </dsp:nvSpPr>
      <dsp:spPr>
        <a:xfrm>
          <a:off x="0" y="55268"/>
          <a:ext cx="421957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Vorstellung</a:t>
          </a:r>
        </a:p>
      </dsp:txBody>
      <dsp:txXfrm>
        <a:off x="23417" y="78685"/>
        <a:ext cx="4172741" cy="432866"/>
      </dsp:txXfrm>
    </dsp:sp>
    <dsp:sp modelId="{D4B9EF86-B039-425C-8766-EF851F8F3CD1}">
      <dsp:nvSpPr>
        <dsp:cNvPr id="0" name=""/>
        <dsp:cNvSpPr/>
      </dsp:nvSpPr>
      <dsp:spPr>
        <a:xfrm>
          <a:off x="0" y="592569"/>
          <a:ext cx="421957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Warum ShareList</a:t>
          </a:r>
        </a:p>
      </dsp:txBody>
      <dsp:txXfrm>
        <a:off x="23417" y="615986"/>
        <a:ext cx="4172741" cy="432866"/>
      </dsp:txXfrm>
    </dsp:sp>
    <dsp:sp modelId="{5358CDEF-0A83-4011-9AE6-D42753A314A8}">
      <dsp:nvSpPr>
        <dsp:cNvPr id="0" name=""/>
        <dsp:cNvSpPr/>
      </dsp:nvSpPr>
      <dsp:spPr>
        <a:xfrm>
          <a:off x="0" y="1129869"/>
          <a:ext cx="421957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Grundlegende Beschreibung</a:t>
          </a:r>
        </a:p>
      </dsp:txBody>
      <dsp:txXfrm>
        <a:off x="23417" y="1153286"/>
        <a:ext cx="4172741" cy="432866"/>
      </dsp:txXfrm>
    </dsp:sp>
    <dsp:sp modelId="{D210062D-7D70-4C28-8163-B51C0D67B092}">
      <dsp:nvSpPr>
        <dsp:cNvPr id="0" name=""/>
        <dsp:cNvSpPr/>
      </dsp:nvSpPr>
      <dsp:spPr>
        <a:xfrm>
          <a:off x="0" y="1667169"/>
          <a:ext cx="421957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Aufbau</a:t>
          </a:r>
        </a:p>
      </dsp:txBody>
      <dsp:txXfrm>
        <a:off x="23417" y="1690586"/>
        <a:ext cx="4172741" cy="432866"/>
      </dsp:txXfrm>
    </dsp:sp>
    <dsp:sp modelId="{15E3A26A-0427-4B00-B527-193C5614A8A6}">
      <dsp:nvSpPr>
        <dsp:cNvPr id="0" name=""/>
        <dsp:cNvSpPr/>
      </dsp:nvSpPr>
      <dsp:spPr>
        <a:xfrm>
          <a:off x="0" y="2204469"/>
          <a:ext cx="421957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Meilensteine</a:t>
          </a:r>
        </a:p>
      </dsp:txBody>
      <dsp:txXfrm>
        <a:off x="23417" y="2227886"/>
        <a:ext cx="4172741" cy="432866"/>
      </dsp:txXfrm>
    </dsp:sp>
    <dsp:sp modelId="{F2380F4C-E0DE-443A-8587-534AFEB1AE02}">
      <dsp:nvSpPr>
        <dsp:cNvPr id="0" name=""/>
        <dsp:cNvSpPr/>
      </dsp:nvSpPr>
      <dsp:spPr>
        <a:xfrm>
          <a:off x="0" y="2741769"/>
          <a:ext cx="421957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Nutzen</a:t>
          </a:r>
        </a:p>
      </dsp:txBody>
      <dsp:txXfrm>
        <a:off x="23417" y="2765186"/>
        <a:ext cx="4172741" cy="432866"/>
      </dsp:txXfrm>
    </dsp:sp>
    <dsp:sp modelId="{5CE23D2D-41F9-46AC-99CB-67B4C3CB9F63}">
      <dsp:nvSpPr>
        <dsp:cNvPr id="0" name=""/>
        <dsp:cNvSpPr/>
      </dsp:nvSpPr>
      <dsp:spPr>
        <a:xfrm>
          <a:off x="0" y="3279069"/>
          <a:ext cx="421957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Tools</a:t>
          </a:r>
        </a:p>
      </dsp:txBody>
      <dsp:txXfrm>
        <a:off x="23417" y="3302486"/>
        <a:ext cx="4172741" cy="432866"/>
      </dsp:txXfrm>
    </dsp:sp>
    <dsp:sp modelId="{82160C80-38A5-4323-85C8-426B0DB9FA8D}">
      <dsp:nvSpPr>
        <dsp:cNvPr id="0" name=""/>
        <dsp:cNvSpPr/>
      </dsp:nvSpPr>
      <dsp:spPr>
        <a:xfrm>
          <a:off x="0" y="3816369"/>
          <a:ext cx="421957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Arbeitszeit/Laufzeit</a:t>
          </a:r>
        </a:p>
      </dsp:txBody>
      <dsp:txXfrm>
        <a:off x="23417" y="3839786"/>
        <a:ext cx="4172741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E4147-517D-4EDD-921C-F1EA10BD72D2}">
      <dsp:nvSpPr>
        <dsp:cNvPr id="0" name=""/>
        <dsp:cNvSpPr/>
      </dsp:nvSpPr>
      <dsp:spPr>
        <a:xfrm>
          <a:off x="5205825" y="2244312"/>
          <a:ext cx="3231452" cy="373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43"/>
              </a:lnTo>
              <a:lnTo>
                <a:pt x="3231452" y="186943"/>
              </a:lnTo>
              <a:lnTo>
                <a:pt x="3231452" y="373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CF3DB-DA11-4DAD-8827-3412BF023F39}">
      <dsp:nvSpPr>
        <dsp:cNvPr id="0" name=""/>
        <dsp:cNvSpPr/>
      </dsp:nvSpPr>
      <dsp:spPr>
        <a:xfrm>
          <a:off x="5205825" y="2244312"/>
          <a:ext cx="1077150" cy="373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43"/>
              </a:lnTo>
              <a:lnTo>
                <a:pt x="1077150" y="186943"/>
              </a:lnTo>
              <a:lnTo>
                <a:pt x="1077150" y="373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D5B06-10EF-4712-98F4-4440283265CE}">
      <dsp:nvSpPr>
        <dsp:cNvPr id="0" name=""/>
        <dsp:cNvSpPr/>
      </dsp:nvSpPr>
      <dsp:spPr>
        <a:xfrm>
          <a:off x="4128674" y="2244312"/>
          <a:ext cx="1077150" cy="373887"/>
        </a:xfrm>
        <a:custGeom>
          <a:avLst/>
          <a:gdLst/>
          <a:ahLst/>
          <a:cxnLst/>
          <a:rect l="0" t="0" r="0" b="0"/>
          <a:pathLst>
            <a:path>
              <a:moveTo>
                <a:pt x="1077150" y="0"/>
              </a:moveTo>
              <a:lnTo>
                <a:pt x="1077150" y="186943"/>
              </a:lnTo>
              <a:lnTo>
                <a:pt x="0" y="186943"/>
              </a:lnTo>
              <a:lnTo>
                <a:pt x="0" y="373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258F4-DD09-4984-85E7-47F7D19C54ED}">
      <dsp:nvSpPr>
        <dsp:cNvPr id="0" name=""/>
        <dsp:cNvSpPr/>
      </dsp:nvSpPr>
      <dsp:spPr>
        <a:xfrm>
          <a:off x="1974372" y="2244312"/>
          <a:ext cx="3231452" cy="373887"/>
        </a:xfrm>
        <a:custGeom>
          <a:avLst/>
          <a:gdLst/>
          <a:ahLst/>
          <a:cxnLst/>
          <a:rect l="0" t="0" r="0" b="0"/>
          <a:pathLst>
            <a:path>
              <a:moveTo>
                <a:pt x="3231452" y="0"/>
              </a:moveTo>
              <a:lnTo>
                <a:pt x="3231452" y="186943"/>
              </a:lnTo>
              <a:lnTo>
                <a:pt x="0" y="186943"/>
              </a:lnTo>
              <a:lnTo>
                <a:pt x="0" y="373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3981F-FB2C-4696-B99E-D1987DFABD5C}">
      <dsp:nvSpPr>
        <dsp:cNvPr id="0" name=""/>
        <dsp:cNvSpPr/>
      </dsp:nvSpPr>
      <dsp:spPr>
        <a:xfrm>
          <a:off x="445103" y="839756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8A58A-C3F0-42D2-B0EC-38C4B5639FAA}">
      <dsp:nvSpPr>
        <dsp:cNvPr id="0" name=""/>
        <dsp:cNvSpPr/>
      </dsp:nvSpPr>
      <dsp:spPr>
        <a:xfrm>
          <a:off x="445103" y="839756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8998A-6D60-4BD5-8FEF-EBAC08A3F760}">
      <dsp:nvSpPr>
        <dsp:cNvPr id="0" name=""/>
        <dsp:cNvSpPr/>
      </dsp:nvSpPr>
      <dsp:spPr>
        <a:xfrm>
          <a:off x="0" y="999994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Robert Kofler</a:t>
          </a:r>
          <a:br>
            <a:rPr lang="de-AT" sz="1300" kern="1200" noProof="0" dirty="0"/>
          </a:br>
          <a:r>
            <a:rPr lang="de-AT" sz="1300" kern="1200" noProof="0" dirty="0"/>
            <a:t>Auftraggeber</a:t>
          </a:r>
        </a:p>
      </dsp:txBody>
      <dsp:txXfrm>
        <a:off x="0" y="999994"/>
        <a:ext cx="1780414" cy="569732"/>
      </dsp:txXfrm>
    </dsp:sp>
    <dsp:sp modelId="{029037F8-6E00-45D5-AE46-FC6D6E5A760F}">
      <dsp:nvSpPr>
        <dsp:cNvPr id="0" name=""/>
        <dsp:cNvSpPr/>
      </dsp:nvSpPr>
      <dsp:spPr>
        <a:xfrm>
          <a:off x="1865091" y="849276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F8652-7D42-491D-9EB2-9681466058E2}">
      <dsp:nvSpPr>
        <dsp:cNvPr id="0" name=""/>
        <dsp:cNvSpPr/>
      </dsp:nvSpPr>
      <dsp:spPr>
        <a:xfrm>
          <a:off x="1865091" y="849276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3BC80-BEC2-42FD-9CC3-ECC5C468BAB0}">
      <dsp:nvSpPr>
        <dsp:cNvPr id="0" name=""/>
        <dsp:cNvSpPr/>
      </dsp:nvSpPr>
      <dsp:spPr>
        <a:xfrm>
          <a:off x="1419987" y="1009514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Peter </a:t>
          </a:r>
          <a:r>
            <a:rPr lang="de-AT" sz="1300" b="1" kern="1200" noProof="0" dirty="0" err="1"/>
            <a:t>Bierbamer</a:t>
          </a:r>
          <a:br>
            <a:rPr lang="de-AT" sz="1300" kern="1200" noProof="0" dirty="0"/>
          </a:br>
          <a:r>
            <a:rPr lang="de-AT" sz="1300" kern="1200" noProof="0" dirty="0"/>
            <a:t>Betreuender Lehrer</a:t>
          </a:r>
        </a:p>
      </dsp:txBody>
      <dsp:txXfrm>
        <a:off x="1419987" y="1009514"/>
        <a:ext cx="1780414" cy="569732"/>
      </dsp:txXfrm>
    </dsp:sp>
    <dsp:sp modelId="{0DE76542-5BCA-4C5F-B552-4EA05004E1F8}">
      <dsp:nvSpPr>
        <dsp:cNvPr id="0" name=""/>
        <dsp:cNvSpPr/>
      </dsp:nvSpPr>
      <dsp:spPr>
        <a:xfrm>
          <a:off x="4760721" y="1354105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1F2A4-00AA-4AB1-AC81-876A138413E9}">
      <dsp:nvSpPr>
        <dsp:cNvPr id="0" name=""/>
        <dsp:cNvSpPr/>
      </dsp:nvSpPr>
      <dsp:spPr>
        <a:xfrm>
          <a:off x="4760721" y="1354105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5C9B1-0CE9-46FB-9C24-EE9E700C7149}">
      <dsp:nvSpPr>
        <dsp:cNvPr id="0" name=""/>
        <dsp:cNvSpPr/>
      </dsp:nvSpPr>
      <dsp:spPr>
        <a:xfrm>
          <a:off x="4315618" y="1514342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Adrian Schauer</a:t>
          </a:r>
          <a:br>
            <a:rPr lang="de-AT" sz="1300" kern="1200" noProof="0" dirty="0"/>
          </a:br>
          <a:r>
            <a:rPr lang="de-AT" sz="1300" kern="1200" noProof="0" dirty="0"/>
            <a:t>Projektleitung</a:t>
          </a:r>
          <a:br>
            <a:rPr lang="de-AT" sz="1300" kern="1200" noProof="0" dirty="0"/>
          </a:br>
          <a:r>
            <a:rPr lang="de-AT" sz="1300" kern="1200" noProof="0" dirty="0" err="1"/>
            <a:t>Fullstack</a:t>
          </a:r>
          <a:endParaRPr lang="de-AT" sz="1300" kern="1200" noProof="0" dirty="0"/>
        </a:p>
      </dsp:txBody>
      <dsp:txXfrm>
        <a:off x="4315618" y="1514342"/>
        <a:ext cx="1780414" cy="569732"/>
      </dsp:txXfrm>
    </dsp:sp>
    <dsp:sp modelId="{6F24559C-B340-442D-80CF-A26245DF19C5}">
      <dsp:nvSpPr>
        <dsp:cNvPr id="0" name=""/>
        <dsp:cNvSpPr/>
      </dsp:nvSpPr>
      <dsp:spPr>
        <a:xfrm>
          <a:off x="1529269" y="2618200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D56A8-C02C-4572-8670-587BF99387F3}">
      <dsp:nvSpPr>
        <dsp:cNvPr id="0" name=""/>
        <dsp:cNvSpPr/>
      </dsp:nvSpPr>
      <dsp:spPr>
        <a:xfrm>
          <a:off x="1529269" y="2618200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A7C86-275A-4115-AF24-0FF5042512FC}">
      <dsp:nvSpPr>
        <dsp:cNvPr id="0" name=""/>
        <dsp:cNvSpPr/>
      </dsp:nvSpPr>
      <dsp:spPr>
        <a:xfrm>
          <a:off x="1084165" y="2778437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Fabian Lasser</a:t>
          </a:r>
          <a:br>
            <a:rPr lang="de-AT" sz="1300" kern="1200" noProof="0" dirty="0"/>
          </a:br>
          <a:r>
            <a:rPr lang="de-AT" sz="1300" kern="1200" noProof="0" dirty="0"/>
            <a:t>Frontend</a:t>
          </a:r>
        </a:p>
      </dsp:txBody>
      <dsp:txXfrm>
        <a:off x="1084165" y="2778437"/>
        <a:ext cx="1780414" cy="569732"/>
      </dsp:txXfrm>
    </dsp:sp>
    <dsp:sp modelId="{1CA20026-B96D-4671-B7A0-E1349B965A47}">
      <dsp:nvSpPr>
        <dsp:cNvPr id="0" name=""/>
        <dsp:cNvSpPr/>
      </dsp:nvSpPr>
      <dsp:spPr>
        <a:xfrm>
          <a:off x="3683570" y="2618200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9E57E-927B-4ECD-9A76-D2A50D9F85D0}">
      <dsp:nvSpPr>
        <dsp:cNvPr id="0" name=""/>
        <dsp:cNvSpPr/>
      </dsp:nvSpPr>
      <dsp:spPr>
        <a:xfrm>
          <a:off x="3683570" y="2618200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FAF63-D352-4777-8D31-235F5A1FDCED}">
      <dsp:nvSpPr>
        <dsp:cNvPr id="0" name=""/>
        <dsp:cNvSpPr/>
      </dsp:nvSpPr>
      <dsp:spPr>
        <a:xfrm>
          <a:off x="3238467" y="2778437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Raymond </a:t>
          </a:r>
          <a:r>
            <a:rPr lang="de-AT" sz="1300" b="1" kern="1200" noProof="0" dirty="0" err="1"/>
            <a:t>Ermler</a:t>
          </a:r>
          <a:br>
            <a:rPr lang="de-AT" sz="1300" kern="1200" noProof="0" dirty="0"/>
          </a:br>
          <a:r>
            <a:rPr lang="de-AT" sz="1300" kern="1200" noProof="0" dirty="0" err="1"/>
            <a:t>Fullstack</a:t>
          </a:r>
          <a:endParaRPr lang="de-AT" sz="1300" kern="1200" noProof="0" dirty="0"/>
        </a:p>
      </dsp:txBody>
      <dsp:txXfrm>
        <a:off x="3238467" y="2778437"/>
        <a:ext cx="1780414" cy="569732"/>
      </dsp:txXfrm>
    </dsp:sp>
    <dsp:sp modelId="{815C1026-C86A-43EA-97F4-1023F6774234}">
      <dsp:nvSpPr>
        <dsp:cNvPr id="0" name=""/>
        <dsp:cNvSpPr/>
      </dsp:nvSpPr>
      <dsp:spPr>
        <a:xfrm>
          <a:off x="5837872" y="2618200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6FF88-C3C2-4C09-BF7E-C41D0371A1AD}">
      <dsp:nvSpPr>
        <dsp:cNvPr id="0" name=""/>
        <dsp:cNvSpPr/>
      </dsp:nvSpPr>
      <dsp:spPr>
        <a:xfrm>
          <a:off x="5837872" y="2618200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E3AAF-E4F2-4585-9DD9-0B523C467DAF}">
      <dsp:nvSpPr>
        <dsp:cNvPr id="0" name=""/>
        <dsp:cNvSpPr/>
      </dsp:nvSpPr>
      <dsp:spPr>
        <a:xfrm>
          <a:off x="5392768" y="2778437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 err="1"/>
            <a:t>Mirac</a:t>
          </a:r>
          <a:r>
            <a:rPr lang="de-AT" sz="1300" b="1" kern="1200" noProof="0" dirty="0"/>
            <a:t> </a:t>
          </a:r>
          <a:r>
            <a:rPr lang="de-AT" sz="1300" b="1" kern="1200" noProof="0" dirty="0" err="1"/>
            <a:t>Fidanci</a:t>
          </a:r>
          <a:br>
            <a:rPr lang="de-AT" sz="1300" b="1" kern="1200" noProof="0" dirty="0"/>
          </a:br>
          <a:r>
            <a:rPr lang="de-AT" sz="1300" kern="1200" noProof="0" dirty="0" err="1"/>
            <a:t>Fullstack</a:t>
          </a:r>
          <a:endParaRPr lang="de-AT" sz="1300" kern="1200" noProof="0" dirty="0"/>
        </a:p>
      </dsp:txBody>
      <dsp:txXfrm>
        <a:off x="5392768" y="2778437"/>
        <a:ext cx="1780414" cy="569732"/>
      </dsp:txXfrm>
    </dsp:sp>
    <dsp:sp modelId="{2D4CD1A6-371C-4114-B3BC-E43A915C43F6}">
      <dsp:nvSpPr>
        <dsp:cNvPr id="0" name=""/>
        <dsp:cNvSpPr/>
      </dsp:nvSpPr>
      <dsp:spPr>
        <a:xfrm>
          <a:off x="7992174" y="2618200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B16EA-CE6A-4194-A95F-6A76C4D2C2BE}">
      <dsp:nvSpPr>
        <dsp:cNvPr id="0" name=""/>
        <dsp:cNvSpPr/>
      </dsp:nvSpPr>
      <dsp:spPr>
        <a:xfrm>
          <a:off x="7992174" y="2618200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085CD-99E8-41A7-ACE9-CBB239EABBE3}">
      <dsp:nvSpPr>
        <dsp:cNvPr id="0" name=""/>
        <dsp:cNvSpPr/>
      </dsp:nvSpPr>
      <dsp:spPr>
        <a:xfrm>
          <a:off x="7547070" y="2778437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Luka Grgic</a:t>
          </a:r>
          <a:br>
            <a:rPr lang="de-AT" sz="1300" kern="1200" noProof="0" dirty="0"/>
          </a:br>
          <a:r>
            <a:rPr lang="de-AT" sz="1300" kern="1200" noProof="0" dirty="0"/>
            <a:t>Frontend</a:t>
          </a:r>
        </a:p>
      </dsp:txBody>
      <dsp:txXfrm>
        <a:off x="7547070" y="2778437"/>
        <a:ext cx="1780414" cy="569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8BC4D-DA3D-43F7-B948-C7D0B5A3214E}">
      <dsp:nvSpPr>
        <dsp:cNvPr id="0" name=""/>
        <dsp:cNvSpPr/>
      </dsp:nvSpPr>
      <dsp:spPr>
        <a:xfrm rot="5400000">
          <a:off x="2351651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61B44-4238-410D-BA30-891A9FFE8518}">
      <dsp:nvSpPr>
        <dsp:cNvPr id="0" name=""/>
        <dsp:cNvSpPr/>
      </dsp:nvSpPr>
      <dsp:spPr>
        <a:xfrm>
          <a:off x="2053759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Frontend</a:t>
          </a:r>
        </a:p>
      </dsp:txBody>
      <dsp:txXfrm>
        <a:off x="2118447" y="89618"/>
        <a:ext cx="1763416" cy="1195517"/>
      </dsp:txXfrm>
    </dsp:sp>
    <dsp:sp modelId="{0044C436-7EFD-4843-BD4B-9470A79C63D0}">
      <dsp:nvSpPr>
        <dsp:cNvPr id="0" name=""/>
        <dsp:cNvSpPr/>
      </dsp:nvSpPr>
      <dsp:spPr>
        <a:xfrm>
          <a:off x="3946551" y="151288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 err="1"/>
            <a:t>Anzeige</a:t>
          </a:r>
          <a:r>
            <a:rPr lang="en-GB" sz="2000" kern="1200" dirty="0"/>
            <a:t> der Listen</a:t>
          </a:r>
        </a:p>
      </dsp:txBody>
      <dsp:txXfrm>
        <a:off x="3946551" y="151288"/>
        <a:ext cx="1376636" cy="1070837"/>
      </dsp:txXfrm>
    </dsp:sp>
    <dsp:sp modelId="{A4C522B8-AAA4-43E8-82D2-59044FA7566B}">
      <dsp:nvSpPr>
        <dsp:cNvPr id="0" name=""/>
        <dsp:cNvSpPr/>
      </dsp:nvSpPr>
      <dsp:spPr>
        <a:xfrm rot="5400000">
          <a:off x="3920977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04A9A-497D-485D-9C2B-A52938AD2435}">
      <dsp:nvSpPr>
        <dsp:cNvPr id="0" name=""/>
        <dsp:cNvSpPr/>
      </dsp:nvSpPr>
      <dsp:spPr>
        <a:xfrm>
          <a:off x="3623085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API</a:t>
          </a:r>
        </a:p>
      </dsp:txBody>
      <dsp:txXfrm>
        <a:off x="3687773" y="1577910"/>
        <a:ext cx="1763416" cy="1195517"/>
      </dsp:txXfrm>
    </dsp:sp>
    <dsp:sp modelId="{0CE685D2-0DB5-4E58-903C-381D1EBBCBED}">
      <dsp:nvSpPr>
        <dsp:cNvPr id="0" name=""/>
        <dsp:cNvSpPr/>
      </dsp:nvSpPr>
      <dsp:spPr>
        <a:xfrm>
          <a:off x="5515877" y="1639581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000" kern="1200" dirty="0"/>
        </a:p>
      </dsp:txBody>
      <dsp:txXfrm>
        <a:off x="5515877" y="1639581"/>
        <a:ext cx="1376636" cy="1070837"/>
      </dsp:txXfrm>
    </dsp:sp>
    <dsp:sp modelId="{6241A5E1-9AC7-4CF0-8358-5FB607CD38CA}">
      <dsp:nvSpPr>
        <dsp:cNvPr id="0" name=""/>
        <dsp:cNvSpPr/>
      </dsp:nvSpPr>
      <dsp:spPr>
        <a:xfrm>
          <a:off x="5192411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Backend</a:t>
          </a:r>
        </a:p>
      </dsp:txBody>
      <dsp:txXfrm>
        <a:off x="5257099" y="3066202"/>
        <a:ext cx="1763416" cy="1195517"/>
      </dsp:txXfrm>
    </dsp:sp>
    <dsp:sp modelId="{0D071241-CC2C-4340-BF3A-3CF1B90A8D3D}">
      <dsp:nvSpPr>
        <dsp:cNvPr id="0" name=""/>
        <dsp:cNvSpPr/>
      </dsp:nvSpPr>
      <dsp:spPr>
        <a:xfrm>
          <a:off x="7085203" y="3127873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800" kern="1200" dirty="0"/>
        </a:p>
      </dsp:txBody>
      <dsp:txXfrm>
        <a:off x="7085203" y="3127873"/>
        <a:ext cx="1376636" cy="107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22.02.2022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22.02.2022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51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340E69-D06C-4621-B1F7-CE51C15210B7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06B6B5-8AB2-4A19-98D0-2CD3F7945829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EBEFDC-5157-4519-92EC-CF97DB3EF393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443C9B-CDA6-4222-82E3-B3E3F9120D5D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3636EA-57E7-4E8C-9393-80C8D7EE3875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BC29F5-5EA1-4C84-9D53-4AEEA6A60824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D8CC66-E39B-4613-B119-28958000DEBD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552A58-86FE-44F3-9A4C-9F61F555D107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367B4-BE2D-481C-B552-9CE3E250F50F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335D05-433A-465C-AB25-80E15B4C8780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B24122-B854-4AD3-BA95-E7564F834DBB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FD89B60-5FFD-4C28-B369-5A73624701B6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4294760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ShareList</a:t>
            </a:r>
            <a:endParaRPr lang="de-DE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Adrian Schauer, Fabian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Lasser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Raymond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Ermler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Mirac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Fidanci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und Luka Grgic</a:t>
            </a: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E9BE29-0558-4A13-8D46-7972A95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CE478F-0064-4266-BE09-5F5AC4D9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826999" y="4841786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b="1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dolor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819250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b="1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dolor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832606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b="1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dolor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9845961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b="1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9" name="Textplatzhalt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dolor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928924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de-DE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Bild 1" descr="Eine Gruppe von Personen, die an einem Tisch sitzt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hteck 2" descr="Dieses Bild zeigt einen Tisch mit Laptops und arbeitenden Menschen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176806" y="3189004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45 %</a:t>
              </a: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169057" y="3189005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10 %</a:t>
              </a: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2" name="Bogen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182413" y="3189005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35 %</a:t>
              </a:r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06779"/>
              <a:ext cx="1431828" cy="1456895"/>
              <a:chOff x="7168469" y="2677815"/>
              <a:chExt cx="1431828" cy="1456895"/>
            </a:xfrm>
          </p:grpSpPr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77815"/>
                <a:ext cx="1431828" cy="1456895"/>
                <a:chOff x="7168469" y="2677815"/>
                <a:chExt cx="1431828" cy="1456895"/>
              </a:xfrm>
            </p:grpSpPr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4" name="Bogen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5" name="Ellipse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8095353" y="2677815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139961" y="2722422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</p:grp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492449" y="3160041"/>
                <a:ext cx="7838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de-DE" sz="3200" b="1" dirty="0">
                    <a:solidFill>
                      <a:schemeClr val="bg1"/>
                    </a:solidFill>
                    <a:latin typeface="+mj-lt"/>
                  </a:rPr>
                  <a:t>10 %</a:t>
                </a:r>
              </a:p>
            </p:txBody>
          </p:sp>
        </p:grpSp>
        <p:sp>
          <p:nvSpPr>
            <p:cNvPr id="64" name="Bogen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6" name="Bogen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9A4287-3ACE-4B1A-B5C3-F577767A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370EE0-7E8A-4B36-A409-176445AD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 err="1"/>
              <a:t>Lorem</a:t>
            </a:r>
            <a:r>
              <a:rPr lang="de-DE" i="0" dirty="0"/>
              <a:t> </a:t>
            </a:r>
            <a:r>
              <a:rPr lang="de-DE" i="0" dirty="0" err="1"/>
              <a:t>ipsum</a:t>
            </a:r>
            <a:r>
              <a:rPr lang="de-DE" i="0" dirty="0"/>
              <a:t> </a:t>
            </a:r>
            <a:r>
              <a:rPr lang="de-DE" i="0" dirty="0" err="1"/>
              <a:t>dolor</a:t>
            </a:r>
            <a:r>
              <a:rPr lang="de-DE" i="0" dirty="0"/>
              <a:t> </a:t>
            </a:r>
            <a:r>
              <a:rPr lang="de-DE" i="0" dirty="0" err="1"/>
              <a:t>sit</a:t>
            </a:r>
            <a:r>
              <a:rPr lang="de-DE" i="0" dirty="0"/>
              <a:t> </a:t>
            </a:r>
            <a:r>
              <a:rPr lang="de-DE" i="0" dirty="0" err="1"/>
              <a:t>amet</a:t>
            </a:r>
            <a:r>
              <a:rPr lang="de-DE" i="0" dirty="0"/>
              <a:t>, </a:t>
            </a:r>
            <a:r>
              <a:rPr lang="de-DE" i="0" dirty="0" err="1"/>
              <a:t>consectetur</a:t>
            </a:r>
            <a:r>
              <a:rPr lang="de-DE" i="0" dirty="0"/>
              <a:t> </a:t>
            </a:r>
            <a:r>
              <a:rPr lang="de-DE" i="0" dirty="0" err="1"/>
              <a:t>adipiscing</a:t>
            </a:r>
            <a:r>
              <a:rPr lang="de-DE" i="0" dirty="0"/>
              <a:t>.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Personalwachstum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1" y="1800992"/>
            <a:ext cx="288373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b="1" dirty="0">
                <a:latin typeface="Segoe UI" panose="020B0502040204020203" pitchFamily="34" charset="0"/>
              </a:rPr>
              <a:t>Unser Team weltweit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2274346"/>
            <a:ext cx="5369219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 err="1"/>
              <a:t>Sed</a:t>
            </a:r>
            <a:r>
              <a:rPr lang="de-DE" i="0" dirty="0"/>
              <a:t> </a:t>
            </a:r>
            <a:r>
              <a:rPr lang="de-DE" i="0" dirty="0" err="1"/>
              <a:t>ut</a:t>
            </a:r>
            <a:r>
              <a:rPr lang="de-DE" i="0" dirty="0"/>
              <a:t> </a:t>
            </a:r>
            <a:r>
              <a:rPr lang="de-DE" i="0" dirty="0" err="1"/>
              <a:t>perspiciatis</a:t>
            </a:r>
            <a:r>
              <a:rPr lang="de-DE" i="0" dirty="0"/>
              <a:t> </a:t>
            </a:r>
            <a:r>
              <a:rPr lang="de-DE" i="0" dirty="0" err="1"/>
              <a:t>unde</a:t>
            </a:r>
            <a:r>
              <a:rPr lang="de-DE" i="0" dirty="0"/>
              <a:t> </a:t>
            </a:r>
            <a:r>
              <a:rPr lang="de-DE" i="0" dirty="0" err="1"/>
              <a:t>omnis</a:t>
            </a:r>
            <a:r>
              <a:rPr lang="de-DE" i="0" dirty="0"/>
              <a:t> </a:t>
            </a:r>
            <a:r>
              <a:rPr lang="de-DE" i="0" dirty="0" err="1"/>
              <a:t>iste</a:t>
            </a:r>
            <a:r>
              <a:rPr lang="de-DE" i="0" dirty="0"/>
              <a:t> </a:t>
            </a:r>
            <a:r>
              <a:rPr lang="de-DE" i="0" dirty="0" err="1"/>
              <a:t>natus</a:t>
            </a:r>
            <a:r>
              <a:rPr lang="de-DE" i="0" dirty="0"/>
              <a:t> </a:t>
            </a:r>
            <a:r>
              <a:rPr lang="de-DE" i="0" dirty="0" err="1"/>
              <a:t>error</a:t>
            </a:r>
            <a:r>
              <a:rPr lang="de-DE" i="0" dirty="0"/>
              <a:t> </a:t>
            </a:r>
            <a:r>
              <a:rPr lang="de-DE" i="0" dirty="0" err="1"/>
              <a:t>sit</a:t>
            </a:r>
            <a:r>
              <a:rPr lang="de-DE" i="0" dirty="0"/>
              <a:t> </a:t>
            </a:r>
            <a:r>
              <a:rPr lang="de-DE" i="0" dirty="0" err="1"/>
              <a:t>voluptatem</a:t>
            </a:r>
            <a:r>
              <a:rPr lang="de-DE" i="0" dirty="0"/>
              <a:t> </a:t>
            </a:r>
            <a:r>
              <a:rPr lang="de-DE" i="0" dirty="0" err="1"/>
              <a:t>accusantium</a:t>
            </a:r>
            <a:r>
              <a:rPr lang="de-DE" i="0" dirty="0"/>
              <a:t> </a:t>
            </a:r>
            <a:r>
              <a:rPr lang="de-DE" i="0" dirty="0" err="1"/>
              <a:t>doloremque</a:t>
            </a:r>
            <a:r>
              <a:rPr lang="de-DE" i="0" dirty="0"/>
              <a:t> </a:t>
            </a:r>
            <a:r>
              <a:rPr lang="de-DE" i="0" dirty="0" err="1"/>
              <a:t>laudantium</a:t>
            </a:r>
            <a:r>
              <a:rPr lang="de-DE" i="0" dirty="0"/>
              <a:t>, </a:t>
            </a:r>
            <a:r>
              <a:rPr lang="de-DE" i="0" dirty="0" err="1"/>
              <a:t>totam</a:t>
            </a:r>
            <a:r>
              <a:rPr lang="de-DE" i="0" dirty="0"/>
              <a:t> </a:t>
            </a:r>
            <a:r>
              <a:rPr lang="de-DE" i="0" dirty="0" err="1"/>
              <a:t>rem</a:t>
            </a:r>
            <a:r>
              <a:rPr lang="de-DE" i="0" dirty="0"/>
              <a:t> </a:t>
            </a:r>
            <a:r>
              <a:rPr lang="de-DE" i="0" dirty="0" err="1"/>
              <a:t>aperiam</a:t>
            </a:r>
            <a:r>
              <a:rPr lang="de-DE" i="0" dirty="0"/>
              <a:t>, </a:t>
            </a:r>
            <a:r>
              <a:rPr lang="de-DE" i="0" dirty="0" err="1"/>
              <a:t>eaque</a:t>
            </a:r>
            <a:r>
              <a:rPr lang="de-DE" i="0" dirty="0"/>
              <a:t> </a:t>
            </a:r>
            <a:r>
              <a:rPr lang="de-DE" i="0" dirty="0" err="1"/>
              <a:t>ipsa</a:t>
            </a:r>
            <a:r>
              <a:rPr lang="de-DE" i="0" dirty="0"/>
              <a:t> </a:t>
            </a:r>
            <a:r>
              <a:rPr lang="de-DE" i="0" dirty="0" err="1"/>
              <a:t>quae</a:t>
            </a:r>
            <a:r>
              <a:rPr lang="de-DE" i="0" dirty="0"/>
              <a:t> ab </a:t>
            </a:r>
            <a:r>
              <a:rPr lang="de-DE" i="0" dirty="0" err="1"/>
              <a:t>illo</a:t>
            </a:r>
            <a:r>
              <a:rPr lang="de-DE" i="0" dirty="0"/>
              <a:t> </a:t>
            </a:r>
            <a:r>
              <a:rPr lang="de-DE" i="0" dirty="0" err="1"/>
              <a:t>inventore</a:t>
            </a:r>
            <a:r>
              <a:rPr lang="de-DE" i="0" dirty="0"/>
              <a:t> </a:t>
            </a:r>
            <a:r>
              <a:rPr lang="de-DE" i="0" dirty="0" err="1"/>
              <a:t>veritatis</a:t>
            </a:r>
            <a:r>
              <a:rPr lang="de-DE" i="0" dirty="0"/>
              <a:t> et quasi </a:t>
            </a:r>
            <a:r>
              <a:rPr lang="de-DE" i="0" dirty="0" err="1"/>
              <a:t>architecto</a:t>
            </a:r>
            <a:r>
              <a:rPr lang="de-DE" i="0" dirty="0"/>
              <a:t> </a:t>
            </a:r>
            <a:r>
              <a:rPr lang="de-DE" i="0" dirty="0" err="1"/>
              <a:t>beatae</a:t>
            </a:r>
            <a:r>
              <a:rPr lang="de-DE" i="0" dirty="0"/>
              <a:t> </a:t>
            </a:r>
            <a:r>
              <a:rPr lang="de-DE" i="0" dirty="0" err="1"/>
              <a:t>vitae</a:t>
            </a:r>
            <a:r>
              <a:rPr lang="de-DE" i="0" dirty="0"/>
              <a:t> </a:t>
            </a:r>
            <a:r>
              <a:rPr lang="de-DE" i="0" dirty="0" err="1"/>
              <a:t>dicta</a:t>
            </a:r>
            <a:r>
              <a:rPr lang="de-DE" i="0" dirty="0"/>
              <a:t> </a:t>
            </a:r>
            <a:r>
              <a:rPr lang="de-DE" i="0" dirty="0" err="1"/>
              <a:t>sunt</a:t>
            </a:r>
            <a:r>
              <a:rPr lang="de-DE" i="0" dirty="0"/>
              <a:t> </a:t>
            </a:r>
            <a:r>
              <a:rPr lang="de-DE" i="0" dirty="0" err="1"/>
              <a:t>explicabo</a:t>
            </a:r>
            <a:r>
              <a:rPr lang="de-DE" i="0" dirty="0"/>
              <a:t>. </a:t>
            </a:r>
            <a:endParaRPr lang="de-DE" dirty="0"/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1" y="3429000"/>
            <a:ext cx="4817676" cy="2416471"/>
            <a:chOff x="726781" y="3291989"/>
            <a:chExt cx="4817676" cy="2416471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Ellipse 26" descr="Dieses Bild ist ein Symbol, das eine Person darstellt, die mit drei anderen Personen interagiert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Ellipse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0" name="Freihandform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1" name="Ellipse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2" name="Freihandform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3" name="Ellipse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4" name="Freihandform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5" name="Ellipse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6" name="Freihandform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7" name="Ellipse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8" name="Freihandform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9" name="Freihandform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0" name="Linie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Freihandform 25" descr="Dieses Bild ist ein Symbol, das drei miteinander interagierende Personen darstellt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24" name="Freihandform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5" name="Freihandform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6" name="Ellipse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7" name="Freihandform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8" name="Freihandform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9" name="Freihandform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0" name="Ellipse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1" name="Freihandform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2" name="Freihandform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3" name="Freihandform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4" name="Ellipse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5" name="Freihandform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6" name="Linie 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7" name="Linie 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39" name="Ellipse 24" descr="Dieses Bild ist ein Symbol, das drei Personen und einen Globus darstellt.">
                <a:extLst>
                  <a:ext uri="{FF2B5EF4-FFF2-40B4-BE49-F238E27FC236}">
                    <a16:creationId xmlns:a16="http://schemas.microsoft.com/office/drawing/2014/main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41" name="Freihandform 258">
                  <a:extLst>
                    <a:ext uri="{FF2B5EF4-FFF2-40B4-BE49-F238E27FC236}">
                      <a16:creationId xmlns:a16="http://schemas.microsoft.com/office/drawing/2014/main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2" name="Freihandform 259">
                  <a:extLst>
                    <a:ext uri="{FF2B5EF4-FFF2-40B4-BE49-F238E27FC236}">
                      <a16:creationId xmlns:a16="http://schemas.microsoft.com/office/drawing/2014/main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3" name="Freihandform 260">
                  <a:extLst>
                    <a:ext uri="{FF2B5EF4-FFF2-40B4-BE49-F238E27FC236}">
                      <a16:creationId xmlns:a16="http://schemas.microsoft.com/office/drawing/2014/main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4" name="Linie 261">
                  <a:extLst>
                    <a:ext uri="{FF2B5EF4-FFF2-40B4-BE49-F238E27FC236}">
                      <a16:creationId xmlns:a16="http://schemas.microsoft.com/office/drawing/2014/main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5" name="Linie 262">
                  <a:extLst>
                    <a:ext uri="{FF2B5EF4-FFF2-40B4-BE49-F238E27FC236}">
                      <a16:creationId xmlns:a16="http://schemas.microsoft.com/office/drawing/2014/main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6" name="Linie 263">
                  <a:extLst>
                    <a:ext uri="{FF2B5EF4-FFF2-40B4-BE49-F238E27FC236}">
                      <a16:creationId xmlns:a16="http://schemas.microsoft.com/office/drawing/2014/main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7" name="Ellipse 264">
                  <a:extLst>
                    <a:ext uri="{FF2B5EF4-FFF2-40B4-BE49-F238E27FC236}">
                      <a16:creationId xmlns:a16="http://schemas.microsoft.com/office/drawing/2014/main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8" name="Ellipse 265">
                  <a:extLst>
                    <a:ext uri="{FF2B5EF4-FFF2-40B4-BE49-F238E27FC236}">
                      <a16:creationId xmlns:a16="http://schemas.microsoft.com/office/drawing/2014/main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9" name="Ellipse 266">
                  <a:extLst>
                    <a:ext uri="{FF2B5EF4-FFF2-40B4-BE49-F238E27FC236}">
                      <a16:creationId xmlns:a16="http://schemas.microsoft.com/office/drawing/2014/main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0" name="Freihandform 267">
                  <a:extLst>
                    <a:ext uri="{FF2B5EF4-FFF2-40B4-BE49-F238E27FC236}">
                      <a16:creationId xmlns:a16="http://schemas.microsoft.com/office/drawing/2014/main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</p:grp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72F7507E-84C4-43E3-8F05-07666B4AA53B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BCEB1F2F-367D-41AE-A066-F8669215D8F2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F7F9128D-E30C-4733-AE4B-3863B632A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C0891A01-8A14-486D-93D7-756C1B0A9EF0}"/>
                </a:ext>
              </a:extLst>
            </p:cNvPr>
            <p:cNvGrpSpPr/>
            <p:nvPr/>
          </p:nvGrpSpPr>
          <p:grpSpPr>
            <a:xfrm>
              <a:off x="1636214" y="4422278"/>
              <a:ext cx="3908243" cy="198582"/>
              <a:chOff x="1636214" y="3195950"/>
              <a:chExt cx="2421165" cy="88596"/>
            </a:xfrm>
          </p:grpSpPr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BEC06DD3-CCF5-4FA9-B6A5-88C2AD698D60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AD9B3B86-FE3B-4F92-A920-9858B368D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DCB2CD80-A7D2-4E5E-8A6D-4BC684DF7BE1}"/>
                </a:ext>
              </a:extLst>
            </p:cNvPr>
            <p:cNvGrpSpPr/>
            <p:nvPr/>
          </p:nvGrpSpPr>
          <p:grpSpPr>
            <a:xfrm>
              <a:off x="1636214" y="5306795"/>
              <a:ext cx="3908243" cy="198582"/>
              <a:chOff x="1636214" y="3195950"/>
              <a:chExt cx="2421165" cy="88596"/>
            </a:xfrm>
          </p:grpSpPr>
          <p:sp>
            <p:nvSpPr>
              <p:cNvPr id="90" name="Rechteck: Abgerundete Ecken 89">
                <a:extLst>
                  <a:ext uri="{FF2B5EF4-FFF2-40B4-BE49-F238E27FC236}">
                    <a16:creationId xmlns:a16="http://schemas.microsoft.com/office/drawing/2014/main" id="{5819435B-AB91-4456-82A2-4B47BC037ACD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0DDE19D2-9433-4660-BEFC-0A90ABFBAC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63" name="Bild 162" descr="Dieses Bild zeigt zwei Paar Hände, die Puzzleteile zusammenfü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  <p:sp>
        <p:nvSpPr>
          <p:cNvPr id="51" name="Fußzeilenplatzhalter 50">
            <a:extLst>
              <a:ext uri="{FF2B5EF4-FFF2-40B4-BE49-F238E27FC236}">
                <a16:creationId xmlns:a16="http://schemas.microsoft.com/office/drawing/2014/main" id="{6E97F5E3-5212-4CCA-A519-D6C00069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2" name="Foliennummernplatzhalter 51">
            <a:extLst>
              <a:ext uri="{FF2B5EF4-FFF2-40B4-BE49-F238E27FC236}">
                <a16:creationId xmlns:a16="http://schemas.microsoft.com/office/drawing/2014/main" id="{32EA7E3D-AE32-45C1-9176-CCF6BF28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A9C83A5-8679-49CE-AE7A-38DF4C577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1971" y="1722518"/>
            <a:ext cx="6040829" cy="3153419"/>
            <a:chOff x="1504597" y="2399471"/>
            <a:chExt cx="6134807" cy="3202478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3" name="Freihandform 5962">
              <a:extLst>
                <a:ext uri="{FF2B5EF4-FFF2-40B4-BE49-F238E27FC236}">
                  <a16:creationId xmlns:a16="http://schemas.microsoft.com/office/drawing/2014/main" id="{3030BE1A-7780-4EB8-A6AD-85EB5CCB2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972" y="4165973"/>
              <a:ext cx="836057" cy="1435976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4" name="Freihandform 6151">
              <a:extLst>
                <a:ext uri="{FF2B5EF4-FFF2-40B4-BE49-F238E27FC236}">
                  <a16:creationId xmlns:a16="http://schemas.microsoft.com/office/drawing/2014/main" id="{FA1C427F-26D4-4D08-93A2-370ABFDC6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6439" y="4430998"/>
              <a:ext cx="1201064" cy="96840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5" name="Freihandform 6153">
              <a:extLst>
                <a:ext uri="{FF2B5EF4-FFF2-40B4-BE49-F238E27FC236}">
                  <a16:creationId xmlns:a16="http://schemas.microsoft.com/office/drawing/2014/main" id="{53DEC68B-5907-4261-86FA-2A221D075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668" y="3671184"/>
              <a:ext cx="1239013" cy="1462182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6" name="Freihandform 6155">
              <a:extLst>
                <a:ext uri="{FF2B5EF4-FFF2-40B4-BE49-F238E27FC236}">
                  <a16:creationId xmlns:a16="http://schemas.microsoft.com/office/drawing/2014/main" id="{01AE34C1-084E-4B0C-AAFF-F5432A8D2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675" y="2527450"/>
              <a:ext cx="1264689" cy="1655655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7" name="Freihandform 6156">
              <a:extLst>
                <a:ext uri="{FF2B5EF4-FFF2-40B4-BE49-F238E27FC236}">
                  <a16:creationId xmlns:a16="http://schemas.microsoft.com/office/drawing/2014/main" id="{549994B7-FA96-4148-87E6-E80FDAC81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074" y="2480087"/>
              <a:ext cx="2615330" cy="2204852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8" name="Freihandform 6004">
              <a:extLst>
                <a:ext uri="{FF2B5EF4-FFF2-40B4-BE49-F238E27FC236}">
                  <a16:creationId xmlns:a16="http://schemas.microsoft.com/office/drawing/2014/main" id="{C234E250-D638-4A52-94C8-AB626C0AF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495" y="4209922"/>
              <a:ext cx="3572" cy="40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grpSp>
          <p:nvGrpSpPr>
            <p:cNvPr id="9" name="Gruppe 224">
              <a:extLst>
                <a:ext uri="{FF2B5EF4-FFF2-40B4-BE49-F238E27FC236}">
                  <a16:creationId xmlns:a16="http://schemas.microsoft.com/office/drawing/2014/main" id="{5F17C7AD-6097-43C0-9B9F-E6849DBB7280}"/>
                </a:ext>
              </a:extLst>
            </p:cNvPr>
            <p:cNvGrpSpPr/>
            <p:nvPr/>
          </p:nvGrpSpPr>
          <p:grpSpPr bwMode="auto">
            <a:xfrm>
              <a:off x="1504597" y="2399471"/>
              <a:ext cx="2802847" cy="1873326"/>
              <a:chOff x="93979" y="699453"/>
              <a:chExt cx="3986530" cy="2951480"/>
            </a:xfrm>
            <a:grpFill/>
          </p:grpSpPr>
          <p:sp>
            <p:nvSpPr>
              <p:cNvPr id="17" name="Freihandform 6016">
                <a:extLst>
                  <a:ext uri="{FF2B5EF4-FFF2-40B4-BE49-F238E27FC236}">
                    <a16:creationId xmlns:a16="http://schemas.microsoft.com/office/drawing/2014/main" id="{161F0D1E-FA2D-4759-8F60-8BFE1ABFD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18" name="Freihandform 6017">
                <a:extLst>
                  <a:ext uri="{FF2B5EF4-FFF2-40B4-BE49-F238E27FC236}">
                    <a16:creationId xmlns:a16="http://schemas.microsoft.com/office/drawing/2014/main" id="{F774CF59-AABE-45F2-AFED-64A1E0DE0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19" name="Freihandform 6018">
                <a:extLst>
                  <a:ext uri="{FF2B5EF4-FFF2-40B4-BE49-F238E27FC236}">
                    <a16:creationId xmlns:a16="http://schemas.microsoft.com/office/drawing/2014/main" id="{DACBE376-93DF-421E-B3B0-BEB3645EB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0" name="Freihandform 6019">
                <a:extLst>
                  <a:ext uri="{FF2B5EF4-FFF2-40B4-BE49-F238E27FC236}">
                    <a16:creationId xmlns:a16="http://schemas.microsoft.com/office/drawing/2014/main" id="{F8CDB52E-16E7-4817-AF41-FD383F8F9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1" name="Freihandform 6020">
                <a:extLst>
                  <a:ext uri="{FF2B5EF4-FFF2-40B4-BE49-F238E27FC236}">
                    <a16:creationId xmlns:a16="http://schemas.microsoft.com/office/drawing/2014/main" id="{838F801A-39F6-4F33-8A7D-F16F0333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2" name="Freihandform 6021">
                <a:extLst>
                  <a:ext uri="{FF2B5EF4-FFF2-40B4-BE49-F238E27FC236}">
                    <a16:creationId xmlns:a16="http://schemas.microsoft.com/office/drawing/2014/main" id="{BD3FD3F4-0FA5-4009-9D8E-C1321DFFA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3" name="Freihandform 6022">
                <a:extLst>
                  <a:ext uri="{FF2B5EF4-FFF2-40B4-BE49-F238E27FC236}">
                    <a16:creationId xmlns:a16="http://schemas.microsoft.com/office/drawing/2014/main" id="{0B631CFF-3642-465F-B907-21144EE1A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4" name="Freihandform 6023">
                <a:extLst>
                  <a:ext uri="{FF2B5EF4-FFF2-40B4-BE49-F238E27FC236}">
                    <a16:creationId xmlns:a16="http://schemas.microsoft.com/office/drawing/2014/main" id="{A236E7D2-DC1A-4A70-9971-68D5C1B41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5" name="Freihandform 6024">
                <a:extLst>
                  <a:ext uri="{FF2B5EF4-FFF2-40B4-BE49-F238E27FC236}">
                    <a16:creationId xmlns:a16="http://schemas.microsoft.com/office/drawing/2014/main" id="{DF08B1BF-A00A-4796-8226-A3E6F78E3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6" name="Freihandform 6025">
                <a:extLst>
                  <a:ext uri="{FF2B5EF4-FFF2-40B4-BE49-F238E27FC236}">
                    <a16:creationId xmlns:a16="http://schemas.microsoft.com/office/drawing/2014/main" id="{603F2BE3-2E2A-49EC-8E36-4DDF1AD32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7" name="Freihandform 6026">
                <a:extLst>
                  <a:ext uri="{FF2B5EF4-FFF2-40B4-BE49-F238E27FC236}">
                    <a16:creationId xmlns:a16="http://schemas.microsoft.com/office/drawing/2014/main" id="{1D4A2B9A-2E77-4763-BD4B-9D485797E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8" name="Freihandform 6027">
                <a:extLst>
                  <a:ext uri="{FF2B5EF4-FFF2-40B4-BE49-F238E27FC236}">
                    <a16:creationId xmlns:a16="http://schemas.microsoft.com/office/drawing/2014/main" id="{185D2DBE-6C14-4FD0-A97C-E67EBB1B6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9" name="Freihandform 6033">
                <a:extLst>
                  <a:ext uri="{FF2B5EF4-FFF2-40B4-BE49-F238E27FC236}">
                    <a16:creationId xmlns:a16="http://schemas.microsoft.com/office/drawing/2014/main" id="{404E7A5F-0247-4668-960E-F8E5860B0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0" name="Freihandform 6037">
                <a:extLst>
                  <a:ext uri="{FF2B5EF4-FFF2-40B4-BE49-F238E27FC236}">
                    <a16:creationId xmlns:a16="http://schemas.microsoft.com/office/drawing/2014/main" id="{B2C54C9D-1464-4263-A93C-6A19E0806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1" name="Freihandform 6054">
                <a:extLst>
                  <a:ext uri="{FF2B5EF4-FFF2-40B4-BE49-F238E27FC236}">
                    <a16:creationId xmlns:a16="http://schemas.microsoft.com/office/drawing/2014/main" id="{6FBF50FB-D4AD-4A5C-B082-C2D248FA1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2" name="Freihandform 6074">
                <a:extLst>
                  <a:ext uri="{FF2B5EF4-FFF2-40B4-BE49-F238E27FC236}">
                    <a16:creationId xmlns:a16="http://schemas.microsoft.com/office/drawing/2014/main" id="{71C337CA-3C3F-4191-9533-004D6CC8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3" name="Freihandform 6084">
                <a:extLst>
                  <a:ext uri="{FF2B5EF4-FFF2-40B4-BE49-F238E27FC236}">
                    <a16:creationId xmlns:a16="http://schemas.microsoft.com/office/drawing/2014/main" id="{CFB3B249-F8E7-4700-805E-A65468163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4" name="Freihandform 6086">
                <a:extLst>
                  <a:ext uri="{FF2B5EF4-FFF2-40B4-BE49-F238E27FC236}">
                    <a16:creationId xmlns:a16="http://schemas.microsoft.com/office/drawing/2014/main" id="{300E0473-EF92-410D-949E-8C990BF8A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5" name="Freihandform 6087">
                <a:extLst>
                  <a:ext uri="{FF2B5EF4-FFF2-40B4-BE49-F238E27FC236}">
                    <a16:creationId xmlns:a16="http://schemas.microsoft.com/office/drawing/2014/main" id="{3DF0058C-4C8B-49C9-82DA-EFFA5F541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6" name="Freihandform 6088">
                <a:extLst>
                  <a:ext uri="{FF2B5EF4-FFF2-40B4-BE49-F238E27FC236}">
                    <a16:creationId xmlns:a16="http://schemas.microsoft.com/office/drawing/2014/main" id="{2D911094-1054-468C-90FD-6E603757C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7" name="Freihandform 6089">
                <a:extLst>
                  <a:ext uri="{FF2B5EF4-FFF2-40B4-BE49-F238E27FC236}">
                    <a16:creationId xmlns:a16="http://schemas.microsoft.com/office/drawing/2014/main" id="{A818A3C7-C6EC-4985-A983-B98348284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8" name="Freihandform 6091">
                <a:extLst>
                  <a:ext uri="{FF2B5EF4-FFF2-40B4-BE49-F238E27FC236}">
                    <a16:creationId xmlns:a16="http://schemas.microsoft.com/office/drawing/2014/main" id="{788659C0-330B-4B88-BF4C-A31F02A4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9" name="Freihandform 6092">
                <a:extLst>
                  <a:ext uri="{FF2B5EF4-FFF2-40B4-BE49-F238E27FC236}">
                    <a16:creationId xmlns:a16="http://schemas.microsoft.com/office/drawing/2014/main" id="{29B88454-5971-473F-85B9-B3C901349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0" name="Freihandform 6094">
                <a:extLst>
                  <a:ext uri="{FF2B5EF4-FFF2-40B4-BE49-F238E27FC236}">
                    <a16:creationId xmlns:a16="http://schemas.microsoft.com/office/drawing/2014/main" id="{B90433DD-171F-4259-9EBD-140D8944F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1" name="Freihandform 6098">
                <a:extLst>
                  <a:ext uri="{FF2B5EF4-FFF2-40B4-BE49-F238E27FC236}">
                    <a16:creationId xmlns:a16="http://schemas.microsoft.com/office/drawing/2014/main" id="{2C5F24B1-D8CC-41F0-B460-A6AD7DA5B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2" name="Freihandform 6099">
                <a:extLst>
                  <a:ext uri="{FF2B5EF4-FFF2-40B4-BE49-F238E27FC236}">
                    <a16:creationId xmlns:a16="http://schemas.microsoft.com/office/drawing/2014/main" id="{25E2B5B1-C34B-473E-BC0A-8E4E73947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3" name="Freihandform 6100">
                <a:extLst>
                  <a:ext uri="{FF2B5EF4-FFF2-40B4-BE49-F238E27FC236}">
                    <a16:creationId xmlns:a16="http://schemas.microsoft.com/office/drawing/2014/main" id="{FACFA2B1-5612-4E74-8F7D-873AB573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4" name="Freihandform 6101">
                <a:extLst>
                  <a:ext uri="{FF2B5EF4-FFF2-40B4-BE49-F238E27FC236}">
                    <a16:creationId xmlns:a16="http://schemas.microsoft.com/office/drawing/2014/main" id="{C7749EA7-CEE9-42C7-ABE2-1E210A0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5" name="Freihandform 6102">
                <a:extLst>
                  <a:ext uri="{FF2B5EF4-FFF2-40B4-BE49-F238E27FC236}">
                    <a16:creationId xmlns:a16="http://schemas.microsoft.com/office/drawing/2014/main" id="{42A64EEF-617C-4F3F-AE1B-16F9CF601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6" name="Freihandform 6103">
                <a:extLst>
                  <a:ext uri="{FF2B5EF4-FFF2-40B4-BE49-F238E27FC236}">
                    <a16:creationId xmlns:a16="http://schemas.microsoft.com/office/drawing/2014/main" id="{BE844484-EA33-40FF-94EC-7C2299F29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7" name="Freihandform 6104">
                <a:extLst>
                  <a:ext uri="{FF2B5EF4-FFF2-40B4-BE49-F238E27FC236}">
                    <a16:creationId xmlns:a16="http://schemas.microsoft.com/office/drawing/2014/main" id="{C78B509A-781D-4081-B2D8-60F20A8E5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8" name="Freihandform 6105">
                <a:extLst>
                  <a:ext uri="{FF2B5EF4-FFF2-40B4-BE49-F238E27FC236}">
                    <a16:creationId xmlns:a16="http://schemas.microsoft.com/office/drawing/2014/main" id="{DA75811F-0584-441B-BC7F-C2B4A9C8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9" name="Freihandform 6106">
                <a:extLst>
                  <a:ext uri="{FF2B5EF4-FFF2-40B4-BE49-F238E27FC236}">
                    <a16:creationId xmlns:a16="http://schemas.microsoft.com/office/drawing/2014/main" id="{84C1FFDC-0DF7-4986-B1EF-F797F82D1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0" name="Freihandform 6107">
                <a:extLst>
                  <a:ext uri="{FF2B5EF4-FFF2-40B4-BE49-F238E27FC236}">
                    <a16:creationId xmlns:a16="http://schemas.microsoft.com/office/drawing/2014/main" id="{9C1D5E21-D5BA-44EA-AEFA-9B8B8D887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1" name="Freihandform 6108">
                <a:extLst>
                  <a:ext uri="{FF2B5EF4-FFF2-40B4-BE49-F238E27FC236}">
                    <a16:creationId xmlns:a16="http://schemas.microsoft.com/office/drawing/2014/main" id="{7D5876BB-1416-4CE5-8E4A-00FF40740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2" name="Freihandform 6109">
                <a:extLst>
                  <a:ext uri="{FF2B5EF4-FFF2-40B4-BE49-F238E27FC236}">
                    <a16:creationId xmlns:a16="http://schemas.microsoft.com/office/drawing/2014/main" id="{365FEC51-7D41-4D35-A8FA-280714FA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3" name="Freihandform 6110">
                <a:extLst>
                  <a:ext uri="{FF2B5EF4-FFF2-40B4-BE49-F238E27FC236}">
                    <a16:creationId xmlns:a16="http://schemas.microsoft.com/office/drawing/2014/main" id="{F54CE57D-A155-413E-B415-073D74E70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4" name="Freihandform 6111">
                <a:extLst>
                  <a:ext uri="{FF2B5EF4-FFF2-40B4-BE49-F238E27FC236}">
                    <a16:creationId xmlns:a16="http://schemas.microsoft.com/office/drawing/2014/main" id="{4E486653-D84B-497C-A26E-1F4C201CE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5" name="Freihandform 6112">
                <a:extLst>
                  <a:ext uri="{FF2B5EF4-FFF2-40B4-BE49-F238E27FC236}">
                    <a16:creationId xmlns:a16="http://schemas.microsoft.com/office/drawing/2014/main" id="{56F7CACE-3AE9-447E-A567-7846EED58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6" name="Freihandform 6113">
                <a:extLst>
                  <a:ext uri="{FF2B5EF4-FFF2-40B4-BE49-F238E27FC236}">
                    <a16:creationId xmlns:a16="http://schemas.microsoft.com/office/drawing/2014/main" id="{FEB6DB0F-C706-47A8-9A5E-1ADE86913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7" name="Freihandform 6115">
                <a:extLst>
                  <a:ext uri="{FF2B5EF4-FFF2-40B4-BE49-F238E27FC236}">
                    <a16:creationId xmlns:a16="http://schemas.microsoft.com/office/drawing/2014/main" id="{C0E12EC4-8EE9-4AA6-8559-D460ECC05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8" name="Freihandform 6116">
                <a:extLst>
                  <a:ext uri="{FF2B5EF4-FFF2-40B4-BE49-F238E27FC236}">
                    <a16:creationId xmlns:a16="http://schemas.microsoft.com/office/drawing/2014/main" id="{5CE19E1D-08CF-4993-8891-8BA868E68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9" name="Freihandform 6117">
                <a:extLst>
                  <a:ext uri="{FF2B5EF4-FFF2-40B4-BE49-F238E27FC236}">
                    <a16:creationId xmlns:a16="http://schemas.microsoft.com/office/drawing/2014/main" id="{FE861EAC-4CC9-4B47-BA30-1291C9255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60" name="Freihandform 6118">
                <a:extLst>
                  <a:ext uri="{FF2B5EF4-FFF2-40B4-BE49-F238E27FC236}">
                    <a16:creationId xmlns:a16="http://schemas.microsoft.com/office/drawing/2014/main" id="{09494660-8EC4-4C1F-8294-A7CF8A27D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</p:grpSp>
        <p:sp>
          <p:nvSpPr>
            <p:cNvPr id="10" name="Freihandform 6134">
              <a:extLst>
                <a:ext uri="{FF2B5EF4-FFF2-40B4-BE49-F238E27FC236}">
                  <a16:creationId xmlns:a16="http://schemas.microsoft.com/office/drawing/2014/main" id="{9654C937-CB38-4983-9066-EB296E1C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532" y="4207503"/>
              <a:ext cx="2678" cy="322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11" name="Freihandform 6135">
              <a:extLst>
                <a:ext uri="{FF2B5EF4-FFF2-40B4-BE49-F238E27FC236}">
                  <a16:creationId xmlns:a16="http://schemas.microsoft.com/office/drawing/2014/main" id="{7C6AC275-D46E-4459-925C-FD74D6B8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208" y="4202250"/>
              <a:ext cx="1116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12" name="Freihandform 6136">
              <a:extLst>
                <a:ext uri="{FF2B5EF4-FFF2-40B4-BE49-F238E27FC236}">
                  <a16:creationId xmlns:a16="http://schemas.microsoft.com/office/drawing/2014/main" id="{919B1C72-6B7C-4A2F-AF89-06620450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969" y="4201861"/>
              <a:ext cx="2678" cy="322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13" name="Freihandform 6138">
              <a:extLst>
                <a:ext uri="{FF2B5EF4-FFF2-40B4-BE49-F238E27FC236}">
                  <a16:creationId xmlns:a16="http://schemas.microsoft.com/office/drawing/2014/main" id="{EDD54EC6-1853-45A3-90E5-DE4DBE409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965" y="4209874"/>
              <a:ext cx="1785" cy="241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14" name="Freihandform 6144">
              <a:extLst>
                <a:ext uri="{FF2B5EF4-FFF2-40B4-BE49-F238E27FC236}">
                  <a16:creationId xmlns:a16="http://schemas.microsoft.com/office/drawing/2014/main" id="{2D267426-02F1-4CB7-B04B-C9D00C206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141" y="4196164"/>
              <a:ext cx="3572" cy="241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15" name="Freihandform 6149">
              <a:extLst>
                <a:ext uri="{FF2B5EF4-FFF2-40B4-BE49-F238E27FC236}">
                  <a16:creationId xmlns:a16="http://schemas.microsoft.com/office/drawing/2014/main" id="{6F479DBB-6F10-4157-8541-19770BFD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656" y="4202169"/>
              <a:ext cx="2232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16" name="Freihandform 6150">
              <a:extLst>
                <a:ext uri="{FF2B5EF4-FFF2-40B4-BE49-F238E27FC236}">
                  <a16:creationId xmlns:a16="http://schemas.microsoft.com/office/drawing/2014/main" id="{A4C0EB54-44AA-424E-B8F9-C902C866C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487" y="4207726"/>
              <a:ext cx="2678" cy="16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</p:grpSp>
      <p:sp>
        <p:nvSpPr>
          <p:cNvPr id="61" name="Freihandform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35163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Freihandform 6">
            <a:extLst>
              <a:ext uri="{FF2B5EF4-FFF2-40B4-BE49-F238E27FC236}">
                <a16:creationId xmlns:a16="http://schemas.microsoft.com/office/drawing/2014/main" id="{2D409DD0-6B30-47E3-9886-F8F16D42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9902715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3" name="Freihandform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6800564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4" name="Freihandform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524948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36300" y="2448181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40F0350B-A0DF-49BC-B925-C3FFA8BF02C7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4397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Das Team in Person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994E089-025A-4C69-B940-7F951870B5E4}"/>
              </a:ext>
            </a:extLst>
          </p:cNvPr>
          <p:cNvSpPr txBox="1"/>
          <p:nvPr/>
        </p:nvSpPr>
        <p:spPr>
          <a:xfrm>
            <a:off x="726781" y="1608218"/>
            <a:ext cx="288373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b="1" dirty="0">
                <a:latin typeface="Segoe UI" panose="020B0502040204020203" pitchFamily="34" charset="0"/>
              </a:rPr>
              <a:t>Unser Team weltweit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1" y="2245249"/>
            <a:ext cx="3499537" cy="320087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 err="1"/>
              <a:t>Lorem</a:t>
            </a:r>
            <a:r>
              <a:rPr lang="de-DE" i="0" dirty="0"/>
              <a:t> </a:t>
            </a:r>
            <a:r>
              <a:rPr lang="de-DE" i="0" dirty="0" err="1"/>
              <a:t>ipsum</a:t>
            </a:r>
            <a:r>
              <a:rPr lang="de-DE" i="0" dirty="0"/>
              <a:t> </a:t>
            </a:r>
            <a:r>
              <a:rPr lang="de-DE" i="0" dirty="0" err="1"/>
              <a:t>dolor</a:t>
            </a:r>
            <a:r>
              <a:rPr lang="de-DE" i="0" dirty="0"/>
              <a:t> </a:t>
            </a:r>
            <a:r>
              <a:rPr lang="de-DE" i="0" dirty="0" err="1"/>
              <a:t>sit</a:t>
            </a:r>
            <a:r>
              <a:rPr lang="de-DE" i="0" dirty="0"/>
              <a:t> </a:t>
            </a:r>
            <a:r>
              <a:rPr lang="de-DE" i="0" dirty="0" err="1"/>
              <a:t>amet</a:t>
            </a:r>
            <a:r>
              <a:rPr lang="de-DE" i="0" dirty="0"/>
              <a:t>, </a:t>
            </a:r>
            <a:r>
              <a:rPr lang="de-DE" i="0" dirty="0" err="1"/>
              <a:t>consectetur</a:t>
            </a:r>
            <a:r>
              <a:rPr lang="de-DE" i="0" dirty="0"/>
              <a:t> </a:t>
            </a:r>
            <a:r>
              <a:rPr lang="de-DE" i="0" dirty="0" err="1"/>
              <a:t>adipiscing</a:t>
            </a:r>
            <a:r>
              <a:rPr lang="de-DE" i="0" dirty="0"/>
              <a:t> </a:t>
            </a:r>
            <a:r>
              <a:rPr lang="de-DE" i="0" dirty="0" err="1"/>
              <a:t>elit</a:t>
            </a:r>
            <a:r>
              <a:rPr lang="de-DE" i="0" dirty="0"/>
              <a:t>, </a:t>
            </a:r>
            <a:r>
              <a:rPr lang="de-DE" i="0" dirty="0" err="1"/>
              <a:t>sed</a:t>
            </a:r>
            <a:r>
              <a:rPr lang="de-DE" i="0" dirty="0"/>
              <a:t> do </a:t>
            </a:r>
            <a:r>
              <a:rPr lang="de-DE" i="0" dirty="0" err="1"/>
              <a:t>eiusmod</a:t>
            </a:r>
            <a:r>
              <a:rPr lang="de-DE" i="0" dirty="0"/>
              <a:t> </a:t>
            </a:r>
            <a:r>
              <a:rPr lang="de-DE" i="0" dirty="0" err="1"/>
              <a:t>tempor</a:t>
            </a:r>
            <a:r>
              <a:rPr lang="de-DE" i="0" dirty="0"/>
              <a:t> </a:t>
            </a:r>
            <a:r>
              <a:rPr lang="de-DE" i="0" dirty="0" err="1"/>
              <a:t>incididunt</a:t>
            </a:r>
            <a:r>
              <a:rPr lang="de-DE" i="0" dirty="0"/>
              <a:t> </a:t>
            </a:r>
            <a:r>
              <a:rPr lang="de-DE" i="0" dirty="0" err="1"/>
              <a:t>ut</a:t>
            </a:r>
            <a:r>
              <a:rPr lang="de-DE" i="0" dirty="0"/>
              <a:t> </a:t>
            </a:r>
            <a:r>
              <a:rPr lang="de-DE" i="0" dirty="0" err="1"/>
              <a:t>labore</a:t>
            </a:r>
            <a:r>
              <a:rPr lang="de-DE" i="0" dirty="0"/>
              <a:t> et </a:t>
            </a:r>
            <a:r>
              <a:rPr lang="de-DE" i="0" dirty="0" err="1"/>
              <a:t>dolore</a:t>
            </a:r>
            <a:r>
              <a:rPr lang="de-DE" i="0" dirty="0"/>
              <a:t> magna </a:t>
            </a:r>
            <a:r>
              <a:rPr lang="de-DE" i="0" dirty="0" err="1"/>
              <a:t>aliqua</a:t>
            </a:r>
            <a:r>
              <a:rPr lang="de-DE" i="0" dirty="0"/>
              <a:t>. </a:t>
            </a:r>
            <a:r>
              <a:rPr lang="de-DE" i="0" dirty="0" err="1"/>
              <a:t>Ut</a:t>
            </a:r>
            <a:r>
              <a:rPr lang="de-DE" i="0" dirty="0"/>
              <a:t> </a:t>
            </a:r>
            <a:r>
              <a:rPr lang="de-DE" i="0" dirty="0" err="1"/>
              <a:t>enim</a:t>
            </a:r>
            <a:r>
              <a:rPr lang="de-DE" i="0" dirty="0"/>
              <a:t> ad minim </a:t>
            </a:r>
            <a:r>
              <a:rPr lang="de-DE" i="0" dirty="0" err="1"/>
              <a:t>veniam</a:t>
            </a:r>
            <a:r>
              <a:rPr lang="de-DE" i="0" dirty="0"/>
              <a:t>, </a:t>
            </a:r>
            <a:r>
              <a:rPr lang="de-DE" i="0" dirty="0" err="1"/>
              <a:t>quis</a:t>
            </a:r>
            <a:r>
              <a:rPr lang="de-DE" i="0" dirty="0"/>
              <a:t> </a:t>
            </a:r>
            <a:r>
              <a:rPr lang="de-DE" i="0" dirty="0" err="1"/>
              <a:t>nostrud</a:t>
            </a:r>
            <a:r>
              <a:rPr lang="de-DE" i="0" dirty="0"/>
              <a:t> </a:t>
            </a:r>
            <a:r>
              <a:rPr lang="de-DE" i="0" dirty="0" err="1"/>
              <a:t>exercitation</a:t>
            </a:r>
            <a:r>
              <a:rPr lang="de-DE" i="0" dirty="0"/>
              <a:t> </a:t>
            </a:r>
            <a:r>
              <a:rPr lang="de-DE" i="0" dirty="0" err="1"/>
              <a:t>ullamco</a:t>
            </a:r>
            <a:r>
              <a:rPr lang="de-DE" i="0" dirty="0"/>
              <a:t> </a:t>
            </a:r>
            <a:r>
              <a:rPr lang="de-DE" i="0" dirty="0" err="1"/>
              <a:t>laboris</a:t>
            </a:r>
            <a:r>
              <a:rPr lang="de-DE" i="0" dirty="0"/>
              <a:t> </a:t>
            </a:r>
            <a:r>
              <a:rPr lang="de-DE" i="0" dirty="0" err="1"/>
              <a:t>nisi</a:t>
            </a:r>
            <a:r>
              <a:rPr lang="de-DE" i="0" dirty="0"/>
              <a:t> </a:t>
            </a:r>
            <a:r>
              <a:rPr lang="de-DE" i="0" dirty="0" err="1"/>
              <a:t>ut</a:t>
            </a:r>
            <a:r>
              <a:rPr lang="de-DE" i="0" dirty="0"/>
              <a:t> </a:t>
            </a:r>
            <a:r>
              <a:rPr lang="de-DE" i="0" dirty="0" err="1"/>
              <a:t>aliquip</a:t>
            </a:r>
            <a:r>
              <a:rPr lang="de-DE" i="0" dirty="0"/>
              <a:t> ex </a:t>
            </a:r>
            <a:r>
              <a:rPr lang="de-DE" i="0" dirty="0" err="1"/>
              <a:t>ea</a:t>
            </a:r>
            <a:r>
              <a:rPr lang="de-DE" i="0" dirty="0"/>
              <a:t> commodo </a:t>
            </a:r>
            <a:r>
              <a:rPr lang="de-DE" i="0" dirty="0" err="1"/>
              <a:t>consequat</a:t>
            </a:r>
            <a:r>
              <a:rPr lang="de-DE" i="0" dirty="0"/>
              <a:t>. </a:t>
            </a:r>
          </a:p>
          <a:p>
            <a:pPr rtl="0"/>
            <a:endParaRPr lang="de-DE" i="0" dirty="0"/>
          </a:p>
          <a:p>
            <a:pPr rtl="0"/>
            <a:r>
              <a:rPr lang="de-DE" i="0" dirty="0"/>
              <a:t>Duis </a:t>
            </a:r>
            <a:r>
              <a:rPr lang="de-DE" i="0" dirty="0" err="1"/>
              <a:t>aute</a:t>
            </a:r>
            <a:r>
              <a:rPr lang="de-DE" i="0" dirty="0"/>
              <a:t> </a:t>
            </a:r>
            <a:r>
              <a:rPr lang="de-DE" i="0" dirty="0" err="1"/>
              <a:t>irure</a:t>
            </a:r>
            <a:r>
              <a:rPr lang="de-DE" i="0" dirty="0"/>
              <a:t> </a:t>
            </a:r>
            <a:r>
              <a:rPr lang="de-DE" i="0" dirty="0" err="1"/>
              <a:t>dolor</a:t>
            </a:r>
            <a:r>
              <a:rPr lang="de-DE" i="0" dirty="0"/>
              <a:t> in </a:t>
            </a:r>
            <a:r>
              <a:rPr lang="de-DE" i="0" dirty="0" err="1"/>
              <a:t>reprehenderit</a:t>
            </a:r>
            <a:r>
              <a:rPr lang="de-DE" i="0" dirty="0"/>
              <a:t> in </a:t>
            </a:r>
            <a:r>
              <a:rPr lang="de-DE" i="0" dirty="0" err="1"/>
              <a:t>voluptate</a:t>
            </a:r>
            <a:r>
              <a:rPr lang="de-DE" i="0" dirty="0"/>
              <a:t> </a:t>
            </a:r>
            <a:r>
              <a:rPr lang="de-DE" i="0" dirty="0" err="1"/>
              <a:t>velit</a:t>
            </a:r>
            <a:r>
              <a:rPr lang="de-DE" i="0" dirty="0"/>
              <a:t> esse </a:t>
            </a:r>
            <a:r>
              <a:rPr lang="de-DE" i="0" dirty="0" err="1"/>
              <a:t>cillum</a:t>
            </a:r>
            <a:r>
              <a:rPr lang="de-DE" i="0" dirty="0"/>
              <a:t> </a:t>
            </a:r>
            <a:r>
              <a:rPr lang="de-DE" i="0" dirty="0" err="1"/>
              <a:t>dolore</a:t>
            </a:r>
            <a:r>
              <a:rPr lang="de-DE" i="0" dirty="0"/>
              <a:t> </a:t>
            </a:r>
            <a:r>
              <a:rPr lang="de-DE" i="0" dirty="0" err="1"/>
              <a:t>eu</a:t>
            </a:r>
            <a:r>
              <a:rPr lang="de-DE" i="0" dirty="0"/>
              <a:t> </a:t>
            </a:r>
            <a:r>
              <a:rPr lang="de-DE" i="0" dirty="0" err="1"/>
              <a:t>fugiat</a:t>
            </a:r>
            <a:r>
              <a:rPr lang="de-DE" i="0" dirty="0"/>
              <a:t> </a:t>
            </a:r>
            <a:r>
              <a:rPr lang="de-DE" i="0" dirty="0" err="1"/>
              <a:t>nulla</a:t>
            </a:r>
            <a:r>
              <a:rPr lang="de-DE" i="0" dirty="0"/>
              <a:t> </a:t>
            </a:r>
            <a:r>
              <a:rPr lang="de-DE" i="0" dirty="0" err="1"/>
              <a:t>pariatur</a:t>
            </a:r>
            <a:r>
              <a:rPr lang="de-DE" i="0" dirty="0"/>
              <a:t>. </a:t>
            </a:r>
            <a:r>
              <a:rPr lang="de-DE" i="0" dirty="0" err="1"/>
              <a:t>Excepteur</a:t>
            </a:r>
            <a:r>
              <a:rPr lang="de-DE" i="0" dirty="0"/>
              <a:t> </a:t>
            </a:r>
            <a:r>
              <a:rPr lang="de-DE" i="0" dirty="0" err="1"/>
              <a:t>sint</a:t>
            </a:r>
            <a:r>
              <a:rPr lang="de-DE" i="0" dirty="0"/>
              <a:t> </a:t>
            </a:r>
            <a:r>
              <a:rPr lang="de-DE" i="0" dirty="0" err="1"/>
              <a:t>occaecat</a:t>
            </a:r>
            <a:r>
              <a:rPr lang="de-DE" i="0" dirty="0"/>
              <a:t> cupidatat non </a:t>
            </a:r>
            <a:r>
              <a:rPr lang="de-DE" i="0" dirty="0" err="1"/>
              <a:t>proident</a:t>
            </a:r>
            <a:r>
              <a:rPr lang="de-DE" i="0" dirty="0"/>
              <a:t>, </a:t>
            </a:r>
            <a:r>
              <a:rPr lang="de-DE" i="0" dirty="0" err="1"/>
              <a:t>sunt</a:t>
            </a:r>
            <a:r>
              <a:rPr lang="de-DE" i="0" dirty="0"/>
              <a:t> in culpa </a:t>
            </a:r>
            <a:r>
              <a:rPr lang="de-DE" i="0" dirty="0" err="1"/>
              <a:t>qui</a:t>
            </a:r>
            <a:r>
              <a:rPr lang="de-DE" i="0" dirty="0"/>
              <a:t> </a:t>
            </a:r>
            <a:r>
              <a:rPr lang="de-DE" i="0" dirty="0" err="1"/>
              <a:t>officia</a:t>
            </a:r>
            <a:r>
              <a:rPr lang="de-DE" i="0" dirty="0"/>
              <a:t> </a:t>
            </a:r>
            <a:r>
              <a:rPr lang="de-DE" i="0" dirty="0" err="1"/>
              <a:t>deserunt</a:t>
            </a:r>
            <a:r>
              <a:rPr lang="de-DE" i="0" dirty="0"/>
              <a:t> </a:t>
            </a:r>
            <a:r>
              <a:rPr lang="de-DE" i="0" dirty="0" err="1"/>
              <a:t>mollit</a:t>
            </a:r>
            <a:r>
              <a:rPr lang="de-DE" i="0" dirty="0"/>
              <a:t> </a:t>
            </a:r>
            <a:r>
              <a:rPr lang="de-DE" i="0" dirty="0" err="1"/>
              <a:t>anim</a:t>
            </a:r>
            <a:r>
              <a:rPr lang="de-DE" i="0" dirty="0"/>
              <a:t> </a:t>
            </a:r>
            <a:r>
              <a:rPr lang="de-DE" i="0" dirty="0" err="1"/>
              <a:t>id</a:t>
            </a:r>
            <a:r>
              <a:rPr lang="de-DE" i="0" dirty="0"/>
              <a:t> </a:t>
            </a:r>
            <a:r>
              <a:rPr lang="de-DE" i="0" dirty="0" err="1"/>
              <a:t>est</a:t>
            </a:r>
            <a:r>
              <a:rPr lang="de-DE" i="0" dirty="0"/>
              <a:t> </a:t>
            </a:r>
            <a:r>
              <a:rPr lang="de-DE" i="0" dirty="0" err="1"/>
              <a:t>laborum</a:t>
            </a:r>
            <a:r>
              <a:rPr lang="de-DE" i="0" dirty="0"/>
              <a:t>.</a:t>
            </a:r>
            <a:endParaRPr lang="de-DE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E1073D7C-9D15-4EED-8C8B-F7016F98D6CE}"/>
              </a:ext>
            </a:extLst>
          </p:cNvPr>
          <p:cNvSpPr txBox="1"/>
          <p:nvPr/>
        </p:nvSpPr>
        <p:spPr>
          <a:xfrm>
            <a:off x="707096" y="5783169"/>
            <a:ext cx="1388329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i="0" dirty="0"/>
              <a:t>www.example.com</a:t>
            </a:r>
          </a:p>
        </p:txBody>
      </p:sp>
      <p:pic>
        <p:nvPicPr>
          <p:cNvPr id="71" name="Bild 70" descr="Dieses Bild zeigt einen Menschen. 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9156" y="4152497"/>
            <a:ext cx="814289" cy="814289"/>
          </a:xfrm>
          <a:prstGeom prst="ellipse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5405320" y="5117528"/>
            <a:ext cx="74860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Ian	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6879360" y="5117528"/>
            <a:ext cx="812521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Flora	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8392770" y="5117528"/>
            <a:ext cx="88434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 err="1"/>
              <a:t>Allan</a:t>
            </a:r>
            <a:endParaRPr lang="de-DE" sz="12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92082CD-B83F-48FB-8070-8FA0500FF4B6}"/>
              </a:ext>
            </a:extLst>
          </p:cNvPr>
          <p:cNvSpPr txBox="1"/>
          <p:nvPr/>
        </p:nvSpPr>
        <p:spPr>
          <a:xfrm>
            <a:off x="9880274" y="5117528"/>
            <a:ext cx="102111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Victoria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288463" y="1925714"/>
            <a:ext cx="0" cy="24888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834941" y="3030283"/>
            <a:ext cx="0" cy="150490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Bild 77" descr="Dieses Bild zeigt einen Menschen. ">
            <a:extLst>
              <a:ext uri="{FF2B5EF4-FFF2-40B4-BE49-F238E27FC236}">
                <a16:creationId xmlns:a16="http://schemas.microsoft.com/office/drawing/2014/main" id="{2577F7D1-192D-40B4-99E0-89844CC3E1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9361" y="4154911"/>
            <a:ext cx="818204" cy="818204"/>
          </a:xfrm>
          <a:prstGeom prst="ellipse">
            <a:avLst/>
          </a:prstGeom>
        </p:spPr>
      </p:pic>
      <p:pic>
        <p:nvPicPr>
          <p:cNvPr id="79" name="Bild 78" descr="Dieses Bild zeigt einen Menschen. ">
            <a:extLst>
              <a:ext uri="{FF2B5EF4-FFF2-40B4-BE49-F238E27FC236}">
                <a16:creationId xmlns:a16="http://schemas.microsoft.com/office/drawing/2014/main" id="{D2843F61-A10E-4A12-A192-7001FFCF4E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7796" y="4152497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0390830" y="2272028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Bild 80" descr="Dieses Bild zeigt einen Menschen. ">
            <a:extLst>
              <a:ext uri="{FF2B5EF4-FFF2-40B4-BE49-F238E27FC236}">
                <a16:creationId xmlns:a16="http://schemas.microsoft.com/office/drawing/2014/main" id="{27224B11-0E50-4872-A2D1-98ABC3C8B47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3685" y="4152497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sp>
        <p:nvSpPr>
          <p:cNvPr id="82" name="Textfeld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6673923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 err="1"/>
              <a:t>Berggren</a:t>
            </a:r>
            <a:endParaRPr lang="de-DE" sz="12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5124602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 err="1"/>
              <a:t>Hanssen</a:t>
            </a:r>
            <a:endParaRPr lang="de-DE" sz="12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8223243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 err="1"/>
              <a:t>Mattsson</a:t>
            </a:r>
            <a:endParaRPr lang="de-DE" sz="12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9A9AA184-8D4A-41A0-B201-C0804EF24B2C}"/>
              </a:ext>
            </a:extLst>
          </p:cNvPr>
          <p:cNvSpPr txBox="1"/>
          <p:nvPr/>
        </p:nvSpPr>
        <p:spPr>
          <a:xfrm>
            <a:off x="9779132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Lindqvist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94" name="Gruppieren 93" descr="Dieses Bild ist eine abstrakte Form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ihand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7" name="Freihand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98" name="Titel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Folie9</a:t>
            </a:r>
          </a:p>
        </p:txBody>
      </p:sp>
      <p:sp>
        <p:nvSpPr>
          <p:cNvPr id="86" name="Fußzeilenplatzhalter 85">
            <a:extLst>
              <a:ext uri="{FF2B5EF4-FFF2-40B4-BE49-F238E27FC236}">
                <a16:creationId xmlns:a16="http://schemas.microsoft.com/office/drawing/2014/main" id="{5DE7A2B1-1CE1-41D5-B571-13DBC0E1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8" name="Foliennummernplatzhalter 87">
            <a:extLst>
              <a:ext uri="{FF2B5EF4-FFF2-40B4-BE49-F238E27FC236}">
                <a16:creationId xmlns:a16="http://schemas.microsoft.com/office/drawing/2014/main" id="{5C25EEED-7BE6-4E5A-9E13-426B65BB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dirty="0" err="1">
                <a:latin typeface="+mj-lt"/>
              </a:rPr>
              <a:t>Lorem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ipsum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dolor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sit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amet</a:t>
            </a:r>
            <a:r>
              <a:rPr lang="de-DE" sz="1600" dirty="0">
                <a:latin typeface="+mj-lt"/>
              </a:rPr>
              <a:t>, </a:t>
            </a:r>
            <a:r>
              <a:rPr lang="de-DE" sz="1600" dirty="0" err="1">
                <a:latin typeface="+mj-lt"/>
              </a:rPr>
              <a:t>consectetur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adipiscing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elit</a:t>
            </a:r>
            <a:r>
              <a:rPr lang="de-DE" sz="1600" dirty="0">
                <a:latin typeface="+mj-lt"/>
              </a:rPr>
              <a:t>. </a:t>
            </a:r>
            <a:endParaRPr lang="de-DE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" name="Gruppieren 4" descr="Dieses Bild ist ein Symbol, das drei Menschen darstellt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ihand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7" name="Freihand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8" name="Freihand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9" name="Freihand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10" name="Freihand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11" name="Freihand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12" name="Freihand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13" name="Freihand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14" name="Freihand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grpSp>
        <p:nvGrpSpPr>
          <p:cNvPr id="19" name="Gruppieren 18" descr="Dieses Bild ist ein Logo mit dem Text „24“. ">
            <a:extLst>
              <a:ext uri="{FF2B5EF4-FFF2-40B4-BE49-F238E27FC236}">
                <a16:creationId xmlns:a16="http://schemas.microsoft.com/office/drawing/2014/main" id="{28514796-5CCE-4908-9069-378D749B8407}"/>
              </a:ext>
            </a:extLst>
          </p:cNvPr>
          <p:cNvGrpSpPr/>
          <p:nvPr/>
        </p:nvGrpSpPr>
        <p:grpSpPr>
          <a:xfrm>
            <a:off x="733192" y="531685"/>
            <a:ext cx="530996" cy="530996"/>
            <a:chOff x="1116392" y="531685"/>
            <a:chExt cx="530996" cy="530996"/>
          </a:xfrm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3DAFE0C3-ADBF-4568-8971-E7BB1DC18FCF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A6C540A9-B6C9-4A39-B2A9-F8D99AAA7515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7" name="Freihandform 11">
                <a:hlinkClick r:id="rId3"/>
                <a:extLst>
                  <a:ext uri="{FF2B5EF4-FFF2-40B4-BE49-F238E27FC236}">
                    <a16:creationId xmlns:a16="http://schemas.microsoft.com/office/drawing/2014/main" id="{AFF915B9-3BC1-4270-81D2-171636BAF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8" name="Freihandform 12">
                <a:extLst>
                  <a:ext uri="{FF2B5EF4-FFF2-40B4-BE49-F238E27FC236}">
                    <a16:creationId xmlns:a16="http://schemas.microsoft.com/office/drawing/2014/main" id="{DD109419-50C7-4E35-AC9A-AE0655C35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</p:grp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002BFD2-FCDF-4347-8DC5-E3D0CD7E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719B1BE-586D-406B-AE9C-69369532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1159121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Daten bearbeiten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3135016"/>
            <a:ext cx="3536195" cy="123110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Wenn Sie die Daten in dem dieser Vorlage beigefügten Diagramm bearbeiten möchten: Klicken Sie einfach mit der rechten Maustaste auf das Diagramm und dann auf 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Daten in Excel bearbeiten.</a:t>
            </a:r>
            <a:endParaRPr lang="de-DE" sz="16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4" name="Bild 23">
            <a:extLst>
              <a:ext uri="{FF2B5EF4-FFF2-40B4-BE49-F238E27FC236}">
                <a16:creationId xmlns:a16="http://schemas.microsoft.com/office/drawing/2014/main" id="{021C3A2A-F5EC-F34D-A555-EF7A9D36D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113" y="1774786"/>
            <a:ext cx="6361695" cy="2833113"/>
          </a:xfrm>
          <a:prstGeom prst="rect">
            <a:avLst/>
          </a:prstGeom>
        </p:spPr>
      </p:pic>
      <p:sp>
        <p:nvSpPr>
          <p:cNvPr id="6" name="Titel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Folie11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87FD1F4-2CA0-48CC-BB0A-36CD99ED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AA052E-E4B4-46F7-A166-96481717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621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1059003">
            <a:off x="6049754" y="-2833465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 der Präsentation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93D2111B-346D-4E87-847E-56B55F826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45901"/>
              </p:ext>
            </p:extLst>
          </p:nvPr>
        </p:nvGraphicFramePr>
        <p:xfrm>
          <a:off x="838200" y="1825625"/>
          <a:ext cx="42195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432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8575852">
            <a:off x="7717517" y="-537149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Vorstellung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8C3AF09F-51DD-45FC-B3A5-7CE611D56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792273"/>
              </p:ext>
            </p:extLst>
          </p:nvPr>
        </p:nvGraphicFramePr>
        <p:xfrm>
          <a:off x="838200" y="1314450"/>
          <a:ext cx="9334500" cy="48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32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Warum </a:t>
            </a:r>
            <a:r>
              <a:rPr lang="de-DE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ShareList</a:t>
            </a:r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2011888"/>
            <a:ext cx="4201583" cy="3511195"/>
            <a:chOff x="518433" y="1822122"/>
            <a:chExt cx="4201583" cy="3511195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822122"/>
              <a:ext cx="4201583" cy="246221"/>
              <a:chOff x="518433" y="1981199"/>
              <a:chExt cx="4201583" cy="246221"/>
            </a:xfrm>
          </p:grpSpPr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981199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Papier Verschwendung vorzubeugen.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738664"/>
              <a:chOff x="518433" y="2717554"/>
              <a:chExt cx="4201583" cy="738664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Leichteres Management von Listen indem von überall darauf zugegriffen werden kann.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492443"/>
              <a:chOff x="518433" y="3597907"/>
              <a:chExt cx="4201583" cy="492443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Damit man auch mit Freunden leichter zusammenarbeiten kann.</a:t>
                </a: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72222"/>
              <a:ext cx="4201583" cy="261095"/>
              <a:chOff x="518433" y="4608333"/>
              <a:chExt cx="4201583" cy="261095"/>
            </a:xfrm>
          </p:grpSpPr>
          <p:sp>
            <p:nvSpPr>
              <p:cNvPr id="13" name="Rechteck: Abgerundete Ecken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62320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Flexibilität der Benutzungsmöglichkeiten</a:t>
                </a:r>
              </a:p>
            </p:txBody>
          </p:sp>
        </p:grp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rafik 132" descr="Gedankenblase Silhouette">
            <a:extLst>
              <a:ext uri="{FF2B5EF4-FFF2-40B4-BE49-F238E27FC236}">
                <a16:creationId xmlns:a16="http://schemas.microsoft.com/office/drawing/2014/main" id="{A30E1974-D8FA-4A39-A187-495DF7832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46087" flipH="1" flipV="1">
            <a:off x="1155027" y="3425699"/>
            <a:ext cx="3363780" cy="2707436"/>
          </a:xfrm>
          <a:prstGeom prst="rect">
            <a:avLst/>
          </a:prstGeom>
        </p:spPr>
      </p:pic>
      <p:pic>
        <p:nvPicPr>
          <p:cNvPr id="132" name="Grafik 131" descr="Gedankenblase Silhouette">
            <a:extLst>
              <a:ext uri="{FF2B5EF4-FFF2-40B4-BE49-F238E27FC236}">
                <a16:creationId xmlns:a16="http://schemas.microsoft.com/office/drawing/2014/main" id="{D165525E-08EB-4AAA-BAB4-3120C6080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53913" flipH="1">
            <a:off x="1366345" y="1684708"/>
            <a:ext cx="3363780" cy="2707436"/>
          </a:xfrm>
          <a:prstGeom prst="rect">
            <a:avLst/>
          </a:prstGeom>
        </p:spPr>
      </p:pic>
      <p:pic>
        <p:nvPicPr>
          <p:cNvPr id="131" name="Grafik 130" descr="Gedankenblase Silhouette">
            <a:extLst>
              <a:ext uri="{FF2B5EF4-FFF2-40B4-BE49-F238E27FC236}">
                <a16:creationId xmlns:a16="http://schemas.microsoft.com/office/drawing/2014/main" id="{C6B2967D-DB6D-479D-94A3-B69ADD714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02490" flipH="1">
            <a:off x="3204113" y="416066"/>
            <a:ext cx="3450457" cy="2777200"/>
          </a:xfrm>
          <a:prstGeom prst="rect">
            <a:avLst/>
          </a:prstGeom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-99761" y="385649"/>
            <a:ext cx="545836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Grundlegende Beschreibung </a:t>
            </a:r>
            <a:endParaRPr lang="de-DE" sz="2400" dirty="0">
              <a:solidFill>
                <a:srgbClr val="002060"/>
              </a:solidFill>
            </a:endParaRPr>
          </a:p>
        </p:txBody>
      </p:sp>
      <p:grpSp>
        <p:nvGrpSpPr>
          <p:cNvPr id="27" name="Gruppieren 26" descr="Dieses Bild stellt einen Mann von hinten dar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ihand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" name="AutoForm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" name="Freihand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" name="Freihand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Freihand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331" name="Textfeld 330">
            <a:extLst>
              <a:ext uri="{FF2B5EF4-FFF2-40B4-BE49-F238E27FC236}">
                <a16:creationId xmlns:a16="http://schemas.microsoft.com/office/drawing/2014/main" id="{62109C55-9EBC-4778-80D4-D55D22307915}"/>
              </a:ext>
            </a:extLst>
          </p:cNvPr>
          <p:cNvSpPr txBox="1"/>
          <p:nvPr/>
        </p:nvSpPr>
        <p:spPr>
          <a:xfrm>
            <a:off x="8629623" y="3660457"/>
            <a:ext cx="159460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Account erstellen</a:t>
            </a:r>
          </a:p>
        </p:txBody>
      </p:sp>
      <p:sp>
        <p:nvSpPr>
          <p:cNvPr id="337" name="Textfeld 336">
            <a:extLst>
              <a:ext uri="{FF2B5EF4-FFF2-40B4-BE49-F238E27FC236}">
                <a16:creationId xmlns:a16="http://schemas.microsoft.com/office/drawing/2014/main" id="{3380BC47-47FB-44F3-9E0B-80B83E426031}"/>
              </a:ext>
            </a:extLst>
          </p:cNvPr>
          <p:cNvSpPr txBox="1"/>
          <p:nvPr/>
        </p:nvSpPr>
        <p:spPr>
          <a:xfrm>
            <a:off x="7535231" y="1718162"/>
            <a:ext cx="15946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Zugriffsrechte von Listen bestimmen</a:t>
            </a:r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118888" y="2620070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Teilen von Listen</a:t>
            </a:r>
          </a:p>
        </p:txBody>
      </p:sp>
      <p:sp>
        <p:nvSpPr>
          <p:cNvPr id="343" name="Textfeld 342">
            <a:extLst>
              <a:ext uri="{FF2B5EF4-FFF2-40B4-BE49-F238E27FC236}">
                <a16:creationId xmlns:a16="http://schemas.microsoft.com/office/drawing/2014/main" id="{36571B2F-0463-48D1-8CC7-EA6BC8F3FB67}"/>
              </a:ext>
            </a:extLst>
          </p:cNvPr>
          <p:cNvSpPr txBox="1"/>
          <p:nvPr/>
        </p:nvSpPr>
        <p:spPr>
          <a:xfrm>
            <a:off x="4015581" y="1225024"/>
            <a:ext cx="188733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Schnell und einfach Listen erstellen</a:t>
            </a:r>
          </a:p>
        </p:txBody>
      </p:sp>
      <p:sp>
        <p:nvSpPr>
          <p:cNvPr id="346" name="Textfeld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1871962" y="4762288"/>
            <a:ext cx="139996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Bearbeitung von Listen</a:t>
            </a:r>
          </a:p>
        </p:txBody>
      </p:sp>
      <p:sp>
        <p:nvSpPr>
          <p:cNvPr id="24" name="Titel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Folie4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F8E0B1-97F7-42E8-91E6-67085CA2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2A4CF95-8F73-4AE4-9DE0-2A901933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5</a:t>
            </a:fld>
            <a:endParaRPr lang="de-DE" noProof="0" dirty="0"/>
          </a:p>
        </p:txBody>
      </p:sp>
      <p:pic>
        <p:nvPicPr>
          <p:cNvPr id="28" name="Grafik 27" descr="Gedankenblase Silhouette">
            <a:extLst>
              <a:ext uri="{FF2B5EF4-FFF2-40B4-BE49-F238E27FC236}">
                <a16:creationId xmlns:a16="http://schemas.microsoft.com/office/drawing/2014/main" id="{452BD4B8-7352-4BDF-9B2C-5F78E0360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18921">
            <a:off x="6639704" y="997796"/>
            <a:ext cx="2886886" cy="2886886"/>
          </a:xfrm>
          <a:prstGeom prst="rect">
            <a:avLst/>
          </a:prstGeom>
        </p:spPr>
      </p:pic>
      <p:pic>
        <p:nvPicPr>
          <p:cNvPr id="134" name="Grafik 133" descr="Gedankenblase Silhouette">
            <a:extLst>
              <a:ext uri="{FF2B5EF4-FFF2-40B4-BE49-F238E27FC236}">
                <a16:creationId xmlns:a16="http://schemas.microsoft.com/office/drawing/2014/main" id="{972D9C22-5F68-4E5F-BCD5-3FA80CEDE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511150">
            <a:off x="7456083" y="2725103"/>
            <a:ext cx="2886886" cy="28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1059003">
            <a:off x="6049754" y="-2833465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Aufbau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57B59398-25CD-41B1-ADFF-C64858235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430402"/>
              </p:ext>
            </p:extLst>
          </p:nvPr>
        </p:nvGraphicFramePr>
        <p:xfrm>
          <a:off x="-1460968" y="184785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292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Bild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hteck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de-DE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PERSONAL- </a:t>
            </a:r>
            <a:br>
              <a:rPr lang="de-DE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689985" y="5372393"/>
            <a:ext cx="287912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Ipsum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is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text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of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the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printing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and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typesetting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industry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80 %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24279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MITARBEITER WERDEN MOTIVIERT DURCH:</a:t>
            </a: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90387" y="2034832"/>
            <a:ext cx="3075334" cy="3827676"/>
            <a:chOff x="4711392" y="2125063"/>
            <a:chExt cx="3075333" cy="3827676"/>
          </a:xfrm>
        </p:grpSpPr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6E4AB604-CF34-4776-BFF1-9AD3477F593C}"/>
                </a:ext>
              </a:extLst>
            </p:cNvPr>
            <p:cNvGrpSpPr/>
            <p:nvPr/>
          </p:nvGrpSpPr>
          <p:grpSpPr>
            <a:xfrm>
              <a:off x="4719329" y="2125063"/>
              <a:ext cx="3067396" cy="492443"/>
              <a:chOff x="5063285" y="2128413"/>
              <a:chExt cx="3067396" cy="492443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67E4A54-8A0F-43A0-AA7D-F508F05BB2EF}"/>
                  </a:ext>
                </a:extLst>
              </p:cNvPr>
              <p:cNvSpPr/>
              <p:nvPr/>
            </p:nvSpPr>
            <p:spPr>
              <a:xfrm>
                <a:off x="5642387" y="212841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Ellipse 309">
                  <a:extLst>
                    <a:ext uri="{FF2B5EF4-FFF2-40B4-BE49-F238E27FC236}">
                      <a16:creationId xmlns:a16="http://schemas.microsoft.com/office/drawing/2014/main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3" name="Freihandform 310">
                  <a:extLst>
                    <a:ext uri="{FF2B5EF4-FFF2-40B4-BE49-F238E27FC236}">
                      <a16:creationId xmlns:a16="http://schemas.microsoft.com/office/drawing/2014/main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4" name="Ellipse 311">
                  <a:extLst>
                    <a:ext uri="{FF2B5EF4-FFF2-40B4-BE49-F238E27FC236}">
                      <a16:creationId xmlns:a16="http://schemas.microsoft.com/office/drawing/2014/main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5" name="Freihandform 312">
                  <a:extLst>
                    <a:ext uri="{FF2B5EF4-FFF2-40B4-BE49-F238E27FC236}">
                      <a16:creationId xmlns:a16="http://schemas.microsoft.com/office/drawing/2014/main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6" name="Ellipse 313">
                  <a:extLst>
                    <a:ext uri="{FF2B5EF4-FFF2-40B4-BE49-F238E27FC236}">
                      <a16:creationId xmlns:a16="http://schemas.microsoft.com/office/drawing/2014/main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7" name="Freihandform 314">
                  <a:extLst>
                    <a:ext uri="{FF2B5EF4-FFF2-40B4-BE49-F238E27FC236}">
                      <a16:creationId xmlns:a16="http://schemas.microsoft.com/office/drawing/2014/main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8" name="Ellipse 315">
                  <a:extLst>
                    <a:ext uri="{FF2B5EF4-FFF2-40B4-BE49-F238E27FC236}">
                      <a16:creationId xmlns:a16="http://schemas.microsoft.com/office/drawing/2014/main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9" name="Freihandform 316">
                  <a:extLst>
                    <a:ext uri="{FF2B5EF4-FFF2-40B4-BE49-F238E27FC236}">
                      <a16:creationId xmlns:a16="http://schemas.microsoft.com/office/drawing/2014/main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60" name="Ellipse 317">
                  <a:extLst>
                    <a:ext uri="{FF2B5EF4-FFF2-40B4-BE49-F238E27FC236}">
                      <a16:creationId xmlns:a16="http://schemas.microsoft.com/office/drawing/2014/main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61" name="Freihandform 318">
                  <a:extLst>
                    <a:ext uri="{FF2B5EF4-FFF2-40B4-BE49-F238E27FC236}">
                      <a16:creationId xmlns:a16="http://schemas.microsoft.com/office/drawing/2014/main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62" name="Freihandform 319">
                  <a:extLst>
                    <a:ext uri="{FF2B5EF4-FFF2-40B4-BE49-F238E27FC236}">
                      <a16:creationId xmlns:a16="http://schemas.microsoft.com/office/drawing/2014/main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63" name="Linie 320">
                  <a:extLst>
                    <a:ext uri="{FF2B5EF4-FFF2-40B4-BE49-F238E27FC236}">
                      <a16:creationId xmlns:a16="http://schemas.microsoft.com/office/drawing/2014/main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</p:grpSp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EF34A4EB-3F1D-46DA-8918-F39703249E85}"/>
                </a:ext>
              </a:extLst>
            </p:cNvPr>
            <p:cNvGrpSpPr/>
            <p:nvPr/>
          </p:nvGrpSpPr>
          <p:grpSpPr>
            <a:xfrm>
              <a:off x="4711392" y="3113161"/>
              <a:ext cx="3075333" cy="492443"/>
              <a:chOff x="5055348" y="2856123"/>
              <a:chExt cx="3075333" cy="492443"/>
            </a:xfrm>
          </p:grpSpPr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Freihandform 49">
                  <a:extLst>
                    <a:ext uri="{FF2B5EF4-FFF2-40B4-BE49-F238E27FC236}">
                      <a16:creationId xmlns:a16="http://schemas.microsoft.com/office/drawing/2014/main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7" name="Freihandform 50">
                  <a:extLst>
                    <a:ext uri="{FF2B5EF4-FFF2-40B4-BE49-F238E27FC236}">
                      <a16:creationId xmlns:a16="http://schemas.microsoft.com/office/drawing/2014/main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8" name="Ellipse 51">
                  <a:extLst>
                    <a:ext uri="{FF2B5EF4-FFF2-40B4-BE49-F238E27FC236}">
                      <a16:creationId xmlns:a16="http://schemas.microsoft.com/office/drawing/2014/main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9" name="Freihandform 52">
                  <a:extLst>
                    <a:ext uri="{FF2B5EF4-FFF2-40B4-BE49-F238E27FC236}">
                      <a16:creationId xmlns:a16="http://schemas.microsoft.com/office/drawing/2014/main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0" name="Freihandform 53">
                  <a:extLst>
                    <a:ext uri="{FF2B5EF4-FFF2-40B4-BE49-F238E27FC236}">
                      <a16:creationId xmlns:a16="http://schemas.microsoft.com/office/drawing/2014/main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1" name="Freihandform 54">
                  <a:extLst>
                    <a:ext uri="{FF2B5EF4-FFF2-40B4-BE49-F238E27FC236}">
                      <a16:creationId xmlns:a16="http://schemas.microsoft.com/office/drawing/2014/main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2" name="Ellipse 55">
                  <a:extLst>
                    <a:ext uri="{FF2B5EF4-FFF2-40B4-BE49-F238E27FC236}">
                      <a16:creationId xmlns:a16="http://schemas.microsoft.com/office/drawing/2014/main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3" name="Freihandform 56">
                  <a:extLst>
                    <a:ext uri="{FF2B5EF4-FFF2-40B4-BE49-F238E27FC236}">
                      <a16:creationId xmlns:a16="http://schemas.microsoft.com/office/drawing/2014/main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4" name="Freihandform 57">
                  <a:extLst>
                    <a:ext uri="{FF2B5EF4-FFF2-40B4-BE49-F238E27FC236}">
                      <a16:creationId xmlns:a16="http://schemas.microsoft.com/office/drawing/2014/main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5" name="Freihandform 58">
                  <a:extLst>
                    <a:ext uri="{FF2B5EF4-FFF2-40B4-BE49-F238E27FC236}">
                      <a16:creationId xmlns:a16="http://schemas.microsoft.com/office/drawing/2014/main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6" name="Ellipse 59">
                  <a:extLst>
                    <a:ext uri="{FF2B5EF4-FFF2-40B4-BE49-F238E27FC236}">
                      <a16:creationId xmlns:a16="http://schemas.microsoft.com/office/drawing/2014/main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7" name="Freihandform 60">
                  <a:extLst>
                    <a:ext uri="{FF2B5EF4-FFF2-40B4-BE49-F238E27FC236}">
                      <a16:creationId xmlns:a16="http://schemas.microsoft.com/office/drawing/2014/main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8" name="Linie 61">
                  <a:extLst>
                    <a:ext uri="{FF2B5EF4-FFF2-40B4-BE49-F238E27FC236}">
                      <a16:creationId xmlns:a16="http://schemas.microsoft.com/office/drawing/2014/main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9" name="Linie 62">
                  <a:extLst>
                    <a:ext uri="{FF2B5EF4-FFF2-40B4-BE49-F238E27FC236}">
                      <a16:creationId xmlns:a16="http://schemas.microsoft.com/office/drawing/2014/main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D600301E-404F-4763-892B-EE1C3109F4D3}"/>
                  </a:ext>
                </a:extLst>
              </p:cNvPr>
              <p:cNvSpPr/>
              <p:nvPr/>
            </p:nvSpPr>
            <p:spPr>
              <a:xfrm>
                <a:off x="5642387" y="285612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7375CECE-C8C6-426B-9A8C-EB696D69F141}"/>
                </a:ext>
              </a:extLst>
            </p:cNvPr>
            <p:cNvGrpSpPr/>
            <p:nvPr/>
          </p:nvGrpSpPr>
          <p:grpSpPr>
            <a:xfrm>
              <a:off x="4719329" y="4101260"/>
              <a:ext cx="3067396" cy="492443"/>
              <a:chOff x="5063285" y="3639850"/>
              <a:chExt cx="3067396" cy="492443"/>
            </a:xfrm>
          </p:grpSpPr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Ellipse 268">
                  <a:extLst>
                    <a:ext uri="{FF2B5EF4-FFF2-40B4-BE49-F238E27FC236}">
                      <a16:creationId xmlns:a16="http://schemas.microsoft.com/office/drawing/2014/main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3" name="Freihandform 269">
                  <a:extLst>
                    <a:ext uri="{FF2B5EF4-FFF2-40B4-BE49-F238E27FC236}">
                      <a16:creationId xmlns:a16="http://schemas.microsoft.com/office/drawing/2014/main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4" name="Ellipse 270">
                  <a:extLst>
                    <a:ext uri="{FF2B5EF4-FFF2-40B4-BE49-F238E27FC236}">
                      <a16:creationId xmlns:a16="http://schemas.microsoft.com/office/drawing/2014/main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5" name="Freihandform 271">
                  <a:extLst>
                    <a:ext uri="{FF2B5EF4-FFF2-40B4-BE49-F238E27FC236}">
                      <a16:creationId xmlns:a16="http://schemas.microsoft.com/office/drawing/2014/main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6" name="Ellipse 272">
                  <a:extLst>
                    <a:ext uri="{FF2B5EF4-FFF2-40B4-BE49-F238E27FC236}">
                      <a16:creationId xmlns:a16="http://schemas.microsoft.com/office/drawing/2014/main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7" name="Freihandform 273">
                  <a:extLst>
                    <a:ext uri="{FF2B5EF4-FFF2-40B4-BE49-F238E27FC236}">
                      <a16:creationId xmlns:a16="http://schemas.microsoft.com/office/drawing/2014/main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8" name="Freihandform 274">
                  <a:extLst>
                    <a:ext uri="{FF2B5EF4-FFF2-40B4-BE49-F238E27FC236}">
                      <a16:creationId xmlns:a16="http://schemas.microsoft.com/office/drawing/2014/main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9" name="Freihandform 275">
                  <a:extLst>
                    <a:ext uri="{FF2B5EF4-FFF2-40B4-BE49-F238E27FC236}">
                      <a16:creationId xmlns:a16="http://schemas.microsoft.com/office/drawing/2014/main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0" name="Freihandform 276">
                  <a:extLst>
                    <a:ext uri="{FF2B5EF4-FFF2-40B4-BE49-F238E27FC236}">
                      <a16:creationId xmlns:a16="http://schemas.microsoft.com/office/drawing/2014/main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E7E16F25-9A73-4F49-8593-4DDEE2A8AB5D}"/>
                  </a:ext>
                </a:extLst>
              </p:cNvPr>
              <p:cNvSpPr/>
              <p:nvPr/>
            </p:nvSpPr>
            <p:spPr>
              <a:xfrm>
                <a:off x="5642387" y="3639850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B7DB03EE-BB00-488A-B451-6DF7DA5AC981}"/>
                </a:ext>
              </a:extLst>
            </p:cNvPr>
            <p:cNvGrpSpPr/>
            <p:nvPr/>
          </p:nvGrpSpPr>
          <p:grpSpPr>
            <a:xfrm>
              <a:off x="4712185" y="5089358"/>
              <a:ext cx="3074540" cy="492443"/>
              <a:chOff x="5056141" y="4560242"/>
              <a:chExt cx="3074540" cy="492443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2FED15E3-F2A7-469C-B628-611921767E34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31" name="Freihandform 258">
                  <a:extLst>
                    <a:ext uri="{FF2B5EF4-FFF2-40B4-BE49-F238E27FC236}">
                      <a16:creationId xmlns:a16="http://schemas.microsoft.com/office/drawing/2014/main" id="{66F1D3E8-8C01-4B14-8A55-CA0D33656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2" name="Freihandform 259">
                  <a:extLst>
                    <a:ext uri="{FF2B5EF4-FFF2-40B4-BE49-F238E27FC236}">
                      <a16:creationId xmlns:a16="http://schemas.microsoft.com/office/drawing/2014/main" id="{C7E4337D-67E8-477B-8284-B0579D016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3" name="Freihandform 260">
                  <a:extLst>
                    <a:ext uri="{FF2B5EF4-FFF2-40B4-BE49-F238E27FC236}">
                      <a16:creationId xmlns:a16="http://schemas.microsoft.com/office/drawing/2014/main" id="{C2AF1AB5-D96A-4C19-BE80-2C8A0736E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4" name="Linie 261">
                  <a:extLst>
                    <a:ext uri="{FF2B5EF4-FFF2-40B4-BE49-F238E27FC236}">
                      <a16:creationId xmlns:a16="http://schemas.microsoft.com/office/drawing/2014/main" id="{FF7B7042-5F74-4182-89DF-79E95F074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5" name="Linie 262">
                  <a:extLst>
                    <a:ext uri="{FF2B5EF4-FFF2-40B4-BE49-F238E27FC236}">
                      <a16:creationId xmlns:a16="http://schemas.microsoft.com/office/drawing/2014/main" id="{6D40A249-C0DF-492C-98A0-5563396CE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6" name="Linie 263">
                  <a:extLst>
                    <a:ext uri="{FF2B5EF4-FFF2-40B4-BE49-F238E27FC236}">
                      <a16:creationId xmlns:a16="http://schemas.microsoft.com/office/drawing/2014/main" id="{0424966D-2E93-463D-925D-8EC1314AA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7" name="Ellipse 264">
                  <a:extLst>
                    <a:ext uri="{FF2B5EF4-FFF2-40B4-BE49-F238E27FC236}">
                      <a16:creationId xmlns:a16="http://schemas.microsoft.com/office/drawing/2014/main" id="{A2027076-84C0-41AA-ABE6-E182664DD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8" name="Ellipse 265">
                  <a:extLst>
                    <a:ext uri="{FF2B5EF4-FFF2-40B4-BE49-F238E27FC236}">
                      <a16:creationId xmlns:a16="http://schemas.microsoft.com/office/drawing/2014/main" id="{34911030-E1C4-47C6-B878-AB9504619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9" name="Ellipse 266">
                  <a:extLst>
                    <a:ext uri="{FF2B5EF4-FFF2-40B4-BE49-F238E27FC236}">
                      <a16:creationId xmlns:a16="http://schemas.microsoft.com/office/drawing/2014/main" id="{872A828C-C960-409B-BA85-F3FA58C58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0" name="Freihandform 267">
                  <a:extLst>
                    <a:ext uri="{FF2B5EF4-FFF2-40B4-BE49-F238E27FC236}">
                      <a16:creationId xmlns:a16="http://schemas.microsoft.com/office/drawing/2014/main" id="{111031BF-F147-4673-B7D2-BAB9FDE01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9482C2C4-A83F-481A-A4DA-8A5D9AD7A680}"/>
                  </a:ext>
                </a:extLst>
              </p:cNvPr>
              <p:cNvSpPr/>
              <p:nvPr/>
            </p:nvSpPr>
            <p:spPr>
              <a:xfrm>
                <a:off x="5642387" y="4560242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DFB86711-61B6-4E9F-94FC-7E4E4C2AFDBB}"/>
                </a:ext>
              </a:extLst>
            </p:cNvPr>
            <p:cNvGrpSpPr/>
            <p:nvPr/>
          </p:nvGrpSpPr>
          <p:grpSpPr>
            <a:xfrm>
              <a:off x="4721542" y="2742223"/>
              <a:ext cx="2998053" cy="246221"/>
              <a:chOff x="4721542" y="2734320"/>
              <a:chExt cx="2998053" cy="246221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4AF81162-F8E5-4429-8E39-AF70CBB53233}"/>
                  </a:ext>
                </a:extLst>
              </p:cNvPr>
              <p:cNvGrpSpPr/>
              <p:nvPr/>
            </p:nvGrpSpPr>
            <p:grpSpPr>
              <a:xfrm>
                <a:off x="5298431" y="2813132"/>
                <a:ext cx="2421164" cy="88596"/>
                <a:chOff x="4674462" y="2940354"/>
                <a:chExt cx="3045133" cy="81030"/>
              </a:xfrm>
            </p:grpSpPr>
            <p:sp>
              <p:nvSpPr>
                <p:cNvPr id="7" name="Rechteck: Abgerundete Ecken 6">
                  <a:extLst>
                    <a:ext uri="{FF2B5EF4-FFF2-40B4-BE49-F238E27FC236}">
                      <a16:creationId xmlns:a16="http://schemas.microsoft.com/office/drawing/2014/main" id="{946F7D42-7783-4AA6-ADD6-AB6D2DF05CAF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71" name="Rechteck: Abgerundete Ecken 70">
                  <a:extLst>
                    <a:ext uri="{FF2B5EF4-FFF2-40B4-BE49-F238E27FC236}">
                      <a16:creationId xmlns:a16="http://schemas.microsoft.com/office/drawing/2014/main" id="{0A78528F-E9CB-4B99-BD4F-A6AE016C76C8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1834287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</p:grpSp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CBE1CF42-34AD-45F7-9BB7-06D7FDE081B7}"/>
                  </a:ext>
                </a:extLst>
              </p:cNvPr>
              <p:cNvSpPr/>
              <p:nvPr/>
            </p:nvSpPr>
            <p:spPr>
              <a:xfrm>
                <a:off x="4721542" y="2734320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65 %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02F17230-3C6B-4C60-8575-90C979038AC0}"/>
                </a:ext>
              </a:extLst>
            </p:cNvPr>
            <p:cNvGrpSpPr/>
            <p:nvPr/>
          </p:nvGrpSpPr>
          <p:grpSpPr>
            <a:xfrm>
              <a:off x="4721542" y="3730321"/>
              <a:ext cx="2998053" cy="246221"/>
              <a:chOff x="4721542" y="3848257"/>
              <a:chExt cx="2998053" cy="246221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19E0996D-AF4A-4FFB-A88F-2FEE0A9EDCD2}"/>
                  </a:ext>
                </a:extLst>
              </p:cNvPr>
              <p:cNvGrpSpPr/>
              <p:nvPr/>
            </p:nvGrpSpPr>
            <p:grpSpPr>
              <a:xfrm>
                <a:off x="5298431" y="3927069"/>
                <a:ext cx="2421164" cy="88596"/>
                <a:chOff x="4674462" y="2940354"/>
                <a:chExt cx="3045133" cy="81030"/>
              </a:xfrm>
            </p:grpSpPr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214774FE-1FFD-4D64-8A37-76CB44EB021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80" name="Rechteck: Abgerundete Ecken 79">
                  <a:extLst>
                    <a:ext uri="{FF2B5EF4-FFF2-40B4-BE49-F238E27FC236}">
                      <a16:creationId xmlns:a16="http://schemas.microsoft.com/office/drawing/2014/main" id="{CCFD5BBD-3EB8-4D70-947E-F5AFBFF96EC0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156915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</p:grp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CC76473C-D689-4828-A3C2-DBFA64DB3596}"/>
                  </a:ext>
                </a:extLst>
              </p:cNvPr>
              <p:cNvSpPr/>
              <p:nvPr/>
            </p:nvSpPr>
            <p:spPr>
              <a:xfrm>
                <a:off x="4721542" y="3848257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50 %</a:t>
                </a: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604189C-E133-4D62-9D02-29130FCCC123}"/>
                </a:ext>
              </a:extLst>
            </p:cNvPr>
            <p:cNvGrpSpPr/>
            <p:nvPr/>
          </p:nvGrpSpPr>
          <p:grpSpPr>
            <a:xfrm>
              <a:off x="4721542" y="4718420"/>
              <a:ext cx="2998053" cy="246221"/>
              <a:chOff x="4721542" y="4753566"/>
              <a:chExt cx="2998053" cy="246221"/>
            </a:xfrm>
          </p:grpSpPr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FBA54A74-91C7-4A8E-8256-29CECA65EBE5}"/>
                  </a:ext>
                </a:extLst>
              </p:cNvPr>
              <p:cNvGrpSpPr/>
              <p:nvPr/>
            </p:nvGrpSpPr>
            <p:grpSpPr>
              <a:xfrm>
                <a:off x="5298431" y="4832378"/>
                <a:ext cx="2421164" cy="88596"/>
                <a:chOff x="4674462" y="2940354"/>
                <a:chExt cx="3045133" cy="81030"/>
              </a:xfrm>
            </p:grpSpPr>
            <p:sp>
              <p:nvSpPr>
                <p:cNvPr id="84" name="Rechteck: Abgerundete Ecken 83">
                  <a:extLst>
                    <a:ext uri="{FF2B5EF4-FFF2-40B4-BE49-F238E27FC236}">
                      <a16:creationId xmlns:a16="http://schemas.microsoft.com/office/drawing/2014/main" id="{BAF05105-E146-4A76-80BC-D132339D80C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85" name="Rechteck: Abgerundete Ecken 84">
                  <a:extLst>
                    <a:ext uri="{FF2B5EF4-FFF2-40B4-BE49-F238E27FC236}">
                      <a16:creationId xmlns:a16="http://schemas.microsoft.com/office/drawing/2014/main" id="{C85F8D48-F497-4FF4-86A4-A306F3F0ED91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2392762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</p:grpSp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AC35B425-E17C-46A6-BC1C-89C34E2B336C}"/>
                  </a:ext>
                </a:extLst>
              </p:cNvPr>
              <p:cNvSpPr/>
              <p:nvPr/>
            </p:nvSpPr>
            <p:spPr>
              <a:xfrm>
                <a:off x="4721542" y="4753566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80 %</a:t>
                </a:r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66413DCC-904B-4563-90F1-A5A71C657368}"/>
                </a:ext>
              </a:extLst>
            </p:cNvPr>
            <p:cNvGrpSpPr/>
            <p:nvPr/>
          </p:nvGrpSpPr>
          <p:grpSpPr>
            <a:xfrm>
              <a:off x="4721542" y="5706518"/>
              <a:ext cx="2998053" cy="246221"/>
              <a:chOff x="4721542" y="5706518"/>
              <a:chExt cx="2998053" cy="246221"/>
            </a:xfrm>
          </p:grpSpPr>
          <p:grpSp>
            <p:nvGrpSpPr>
              <p:cNvPr id="87" name="Gruppieren 86">
                <a:extLst>
                  <a:ext uri="{FF2B5EF4-FFF2-40B4-BE49-F238E27FC236}">
                    <a16:creationId xmlns:a16="http://schemas.microsoft.com/office/drawing/2014/main" id="{C7ADDD0C-4947-4DFD-8604-1C7FC185D6F1}"/>
                  </a:ext>
                </a:extLst>
              </p:cNvPr>
              <p:cNvGrpSpPr/>
              <p:nvPr/>
            </p:nvGrpSpPr>
            <p:grpSpPr>
              <a:xfrm>
                <a:off x="5298431" y="5785330"/>
                <a:ext cx="2421164" cy="88596"/>
                <a:chOff x="4674462" y="2940354"/>
                <a:chExt cx="3045133" cy="81030"/>
              </a:xfrm>
            </p:grpSpPr>
            <p:sp>
              <p:nvSpPr>
                <p:cNvPr id="88" name="Rechteck: Abgerundete Ecken 87">
                  <a:extLst>
                    <a:ext uri="{FF2B5EF4-FFF2-40B4-BE49-F238E27FC236}">
                      <a16:creationId xmlns:a16="http://schemas.microsoft.com/office/drawing/2014/main" id="{3EE0ED0C-1321-4AB3-B03A-B7AD85571E6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89" name="Rechteck: Abgerundete Ecken 88">
                  <a:extLst>
                    <a:ext uri="{FF2B5EF4-FFF2-40B4-BE49-F238E27FC236}">
                      <a16:creationId xmlns:a16="http://schemas.microsoft.com/office/drawing/2014/main" id="{4409F7EA-DE17-4C15-80F3-78361F8366BE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94920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</p:grpSp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A101B8DB-BADB-4084-8CD6-6CEEA620099A}"/>
                  </a:ext>
                </a:extLst>
              </p:cNvPr>
              <p:cNvSpPr/>
              <p:nvPr/>
            </p:nvSpPr>
            <p:spPr>
              <a:xfrm>
                <a:off x="4721542" y="5706518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35 %</a:t>
                </a:r>
              </a:p>
            </p:txBody>
          </p:sp>
        </p:grp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300476"/>
            <a:ext cx="3047138" cy="4564360"/>
            <a:chOff x="8462691" y="1300476"/>
            <a:chExt cx="3047138" cy="4564360"/>
          </a:xfrm>
        </p:grpSpPr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PERSONALSTRATEGIE:</a:t>
              </a:r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PERSONALSTRATEGIE:</a:t>
              </a:r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PERSONALSTRATEGIE:</a:t>
              </a:r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itel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Folie3</a:t>
            </a:r>
          </a:p>
        </p:txBody>
      </p:sp>
      <p:sp>
        <p:nvSpPr>
          <p:cNvPr id="66" name="Fußzeilenplatzhalter 65">
            <a:extLst>
              <a:ext uri="{FF2B5EF4-FFF2-40B4-BE49-F238E27FC236}">
                <a16:creationId xmlns:a16="http://schemas.microsoft.com/office/drawing/2014/main" id="{8588F0D5-8AA5-4F5C-B51A-C29D2056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7" name="Foliennummernplatzhalter 66">
            <a:extLst>
              <a:ext uri="{FF2B5EF4-FFF2-40B4-BE49-F238E27FC236}">
                <a16:creationId xmlns:a16="http://schemas.microsoft.com/office/drawing/2014/main" id="{D4ABDC0A-AA41-473D-AD5D-70C461F5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8" descr="Dieses Bild ist ein Symbol, das drei miteinander interagierende Personen darstellt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9" descr="Dieses Bild ist ein Symbol, das drei Personen darstellt sowie ein Zeichen, das für eine Internetverbindung steht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20" descr="Dieses Bild ist ein Symbol, das drei Personen und einen Globus darstellt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21" descr="Dieses Bild ist ein Symbol, das vier miteinander interagierende Personen darstellt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056424" y="3906330"/>
              <a:ext cx="741194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bg1"/>
                  </a:solidFill>
                </a:rPr>
                <a:t>PERSONAL-</a:t>
              </a:r>
              <a:br>
                <a:rPr lang="de-DE" sz="1200" dirty="0">
                  <a:solidFill>
                    <a:schemeClr val="bg1"/>
                  </a:solidFill>
                </a:rPr>
              </a:br>
              <a:r>
                <a:rPr lang="de-DE" sz="900" dirty="0">
                  <a:solidFill>
                    <a:schemeClr val="bg1"/>
                  </a:solidFill>
                </a:rPr>
                <a:t>PLAN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Ellipse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92" name="Freihandform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93" name="Ellipse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94" name="Freihandform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95" name="Ellipse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96" name="Freihandform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97" name="Ellipse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98" name="Freihandform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99" name="Ellipse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00" name="Freihandform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01" name="Freihandform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02" name="Linie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Freihandform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76" name="Freihandform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77" name="Ellipse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78" name="Freihandform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79" name="Freihandform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80" name="Freihandform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81" name="Ellipse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82" name="Freihandform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83" name="Freihandform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84" name="Freihandform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85" name="Ellipse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86" name="Freihandform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87" name="Linie 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88" name="Linie 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Ellipse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65" name="Freihandform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66" name="Ellipse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67" name="Freihandform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68" name="Ellipse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69" name="Freihandform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70" name="Freihandform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71" name="Freihandform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72" name="Freihandform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63" name="Rechteck 62" descr="Dieses Bild zeigt drei einander überlappende Kreise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561225" y="4571423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endParaRPr lang="de-DE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Freihandform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3" name="Freihandform 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4" name="Freihandform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5" name="Linie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6" name="Linie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7" name="Linie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8" name="Ellipse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9" name="Ellipse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60" name="Ellipse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61" name="Freihandform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31858" y="4481916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endParaRPr lang="de-DE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76791" y="1495581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endParaRPr lang="de-DE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7" name="Textfeld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912129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de-DE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</a:t>
            </a:r>
          </a:p>
        </p:txBody>
      </p: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ipsum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sit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amet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consectetur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adipiscing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elit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206" name="Gruppieren 205" descr="Dieses Bild ist ein Symbol, das eine Person darstellt, die mit drei anderen Personen interagiert.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92443"/>
            <a:chOff x="7999616" y="3566010"/>
            <a:chExt cx="3067397" cy="492443"/>
          </a:xfrm>
        </p:grpSpPr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grpSp>
          <p:nvGrpSpPr>
            <p:cNvPr id="191" name="Gruppieren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Ellipse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reihandform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Ellipse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reihandform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Ellipse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reihandform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Ellipse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reihandform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Ellipse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reihandform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reihandform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nie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uppieren 204" descr="Dieses Bild ist ein Symbol, das drei miteinander interagierende Personen darstellt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554108"/>
            <a:ext cx="3075334" cy="492443"/>
            <a:chOff x="7991679" y="4554108"/>
            <a:chExt cx="3075334" cy="492443"/>
          </a:xfrm>
        </p:grpSpPr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Freihandform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Freihandform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Ellipse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Freihandform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Freihandform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Freihandform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Ellipse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Freihandform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Freihandform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Freihandform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Ellipse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Freihandform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nie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nie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</p:grpSp>
      <p:grpSp>
        <p:nvGrpSpPr>
          <p:cNvPr id="204" name="Gruppieren 203" descr="Dieses Bild ist ein Symbol, das drei Personen darstellt und ein Zeichen, das für eine Internetverbindung steht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492443"/>
            <a:chOff x="7999616" y="5542207"/>
            <a:chExt cx="3067397" cy="492443"/>
          </a:xfrm>
        </p:grpSpPr>
        <p:grpSp>
          <p:nvGrpSpPr>
            <p:cNvPr id="163" name="Gruppieren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Ellipse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reihandform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Ellipse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reihandform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Ellipse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reihandform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reihandform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reihandform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reihandform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</p:grp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Folie5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682720-DB32-4445-B872-7A27A3B2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22235F-AD8F-486C-8BF9-AE0A223B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 descr="Dieses Bild zeigt ein Balkendiagramm.">
            <a:extLst>
              <a:ext uri="{FF2B5EF4-FFF2-40B4-BE49-F238E27FC236}">
                <a16:creationId xmlns:a16="http://schemas.microsoft.com/office/drawing/2014/main" id="{ED955612-D5ED-475F-9193-5A17B7DE39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500163"/>
              </p:ext>
            </p:extLst>
          </p:nvPr>
        </p:nvGraphicFramePr>
        <p:xfrm>
          <a:off x="5257800" y="1705473"/>
          <a:ext cx="6172200" cy="2635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C12B5D39-FFB4-48DA-8278-FC3F12E94DD9}"/>
              </a:ext>
            </a:extLst>
          </p:cNvPr>
          <p:cNvSpPr/>
          <p:nvPr/>
        </p:nvSpPr>
        <p:spPr>
          <a:xfrm>
            <a:off x="5257800" y="4615348"/>
            <a:ext cx="6172200" cy="147732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ipsum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sit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amet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consectetur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adipiscing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elit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sed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do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eiusmod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tempor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incididunt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labore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et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dolore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magna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aliqua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enim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ad minim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veniam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quis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nostrud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exercitation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ullamco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laboris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nisi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aliquip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ex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ea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commodo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consequat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Duis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aute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irure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reprehenderit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voluptate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velit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esse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cillum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dolore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eu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fugiat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nulla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pariatur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proident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sunt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culpa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qui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officia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deserunt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mollit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anim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id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est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laborum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9" name="Gruppieren 28" descr="Dieses Bild stellt einen Mann mit Bart dar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ihand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0" name="Freihand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1" name="Freihand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2" name="Freihand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3" name="Freihand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4" name="Freihand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5" name="Freihand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6" name="Freihand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7" name="Freihand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8" name="Freihand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9" name="Freihand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0" name="Freihand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" name="Freihand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0" name="Raute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1" name="Raute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de-DE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do </a:t>
            </a:r>
            <a:r>
              <a:rPr lang="de-DE" dirty="0" err="1"/>
              <a:t>eiusmod</a:t>
            </a:r>
            <a:endParaRPr lang="de-DE" dirty="0"/>
          </a:p>
        </p:txBody>
      </p:sp>
      <p:sp>
        <p:nvSpPr>
          <p:cNvPr id="6" name="Titel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Folie6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25A292-C8B0-4C18-9BA9-4BA02398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6817C5-3F9D-406C-BB71-382E9236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672</Words>
  <Application>Microsoft Office PowerPoint</Application>
  <PresentationFormat>Breitbild</PresentationFormat>
  <Paragraphs>138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Office-Design</vt:lpstr>
      <vt:lpstr>Personal – Folie1</vt:lpstr>
      <vt:lpstr>Inhalt der Präsentation</vt:lpstr>
      <vt:lpstr>Vorstellung</vt:lpstr>
      <vt:lpstr>Personal – Folie2</vt:lpstr>
      <vt:lpstr>Personal – Folie4</vt:lpstr>
      <vt:lpstr>Aufbau</vt:lpstr>
      <vt:lpstr>Personal – Folie3</vt:lpstr>
      <vt:lpstr>Personal – Folie5</vt:lpstr>
      <vt:lpstr>Personal – Folie6</vt:lpstr>
      <vt:lpstr>Personal – Folie7</vt:lpstr>
      <vt:lpstr>Personal – Folie8</vt:lpstr>
      <vt:lpstr>Personal – Folie9</vt:lpstr>
      <vt:lpstr>Personal – Folie10</vt:lpstr>
      <vt:lpstr>Personal – Folie11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Adrian Schauer</dc:creator>
  <cp:lastModifiedBy>Adrian Schauer</cp:lastModifiedBy>
  <cp:revision>18</cp:revision>
  <dcterms:created xsi:type="dcterms:W3CDTF">2022-02-22T11:30:46Z</dcterms:created>
  <dcterms:modified xsi:type="dcterms:W3CDTF">2022-02-22T12:25:22Z</dcterms:modified>
</cp:coreProperties>
</file>