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3" r:id="rId7"/>
    <p:sldId id="259" r:id="rId8"/>
    <p:sldId id="260" r:id="rId9"/>
    <p:sldId id="261" r:id="rId10"/>
    <p:sldId id="262" r:id="rId11"/>
    <p:sldId id="263" r:id="rId12"/>
    <p:sldId id="265" r:id="rId13"/>
    <p:sldId id="272" r:id="rId14"/>
    <p:sldId id="266" r:id="rId15"/>
    <p:sldId id="267" r:id="rId16"/>
    <p:sldId id="268" r:id="rId17"/>
    <p:sldId id="271" r:id="rId18"/>
    <p:sldId id="270" r:id="rId19"/>
    <p:sldId id="269" r:id="rId20"/>
    <p:sldId id="274" r:id="rId21"/>
    <p:sldId id="264" r:id="rId22"/>
    <p:sldId id="25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56E82-ACFA-4C4C-884B-C8C06AB04EE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3006FF41-3315-4DDA-B9DC-F6B0479ED475}">
      <dgm:prSet/>
      <dgm:spPr/>
      <dgm:t>
        <a:bodyPr/>
        <a:lstStyle/>
        <a:p>
          <a:pPr>
            <a:defRPr cap="all"/>
          </a:pPr>
          <a:r>
            <a:rPr lang="en-GB"/>
            <a:t>Introduction</a:t>
          </a:r>
          <a:endParaRPr lang="en-US"/>
        </a:p>
      </dgm:t>
    </dgm:pt>
    <dgm:pt modelId="{D212DFE4-D531-4D17-A65B-E86EFAA52476}" type="parTrans" cxnId="{54187A1D-AFDD-4622-BB25-EC7362916735}">
      <dgm:prSet/>
      <dgm:spPr/>
      <dgm:t>
        <a:bodyPr/>
        <a:lstStyle/>
        <a:p>
          <a:endParaRPr lang="en-US"/>
        </a:p>
      </dgm:t>
    </dgm:pt>
    <dgm:pt modelId="{94035A24-AF1D-4AD5-9E44-88D2C2644C09}" type="sibTrans" cxnId="{54187A1D-AFDD-4622-BB25-EC7362916735}">
      <dgm:prSet/>
      <dgm:spPr/>
      <dgm:t>
        <a:bodyPr/>
        <a:lstStyle/>
        <a:p>
          <a:endParaRPr lang="en-US"/>
        </a:p>
      </dgm:t>
    </dgm:pt>
    <dgm:pt modelId="{FB1C6FA7-1C73-464F-8493-DB138F0366AF}">
      <dgm:prSet/>
      <dgm:spPr/>
      <dgm:t>
        <a:bodyPr/>
        <a:lstStyle/>
        <a:p>
          <a:pPr>
            <a:defRPr cap="all"/>
          </a:pPr>
          <a:r>
            <a:rPr lang="en-GB"/>
            <a:t>The Product</a:t>
          </a:r>
          <a:endParaRPr lang="en-US"/>
        </a:p>
      </dgm:t>
    </dgm:pt>
    <dgm:pt modelId="{53107930-8404-4F51-ADA6-FA6DE04D2D49}" type="parTrans" cxnId="{A7B49D6D-6A9E-4A46-9BA3-28AE4F559386}">
      <dgm:prSet/>
      <dgm:spPr/>
      <dgm:t>
        <a:bodyPr/>
        <a:lstStyle/>
        <a:p>
          <a:endParaRPr lang="en-US"/>
        </a:p>
      </dgm:t>
    </dgm:pt>
    <dgm:pt modelId="{065950CF-211B-41CB-A749-7F10DC7C8372}" type="sibTrans" cxnId="{A7B49D6D-6A9E-4A46-9BA3-28AE4F559386}">
      <dgm:prSet/>
      <dgm:spPr/>
      <dgm:t>
        <a:bodyPr/>
        <a:lstStyle/>
        <a:p>
          <a:endParaRPr lang="en-US"/>
        </a:p>
      </dgm:t>
    </dgm:pt>
    <dgm:pt modelId="{01507631-C54D-4BE3-A775-F1313841F8C1}">
      <dgm:prSet/>
      <dgm:spPr/>
      <dgm:t>
        <a:bodyPr/>
        <a:lstStyle/>
        <a:p>
          <a:pPr>
            <a:defRPr cap="all"/>
          </a:pPr>
          <a:r>
            <a:rPr lang="en-GB"/>
            <a:t>Project Management </a:t>
          </a:r>
          <a:endParaRPr lang="en-US"/>
        </a:p>
      </dgm:t>
    </dgm:pt>
    <dgm:pt modelId="{4CAD73D6-D9A7-4DB2-B0AC-27A7C22940EC}" type="parTrans" cxnId="{5B7BF642-8923-4E65-8432-CADC588F1708}">
      <dgm:prSet/>
      <dgm:spPr/>
      <dgm:t>
        <a:bodyPr/>
        <a:lstStyle/>
        <a:p>
          <a:endParaRPr lang="en-US"/>
        </a:p>
      </dgm:t>
    </dgm:pt>
    <dgm:pt modelId="{3FC7DF88-D561-4121-BE63-3D8D87F30B53}" type="sibTrans" cxnId="{5B7BF642-8923-4E65-8432-CADC588F1708}">
      <dgm:prSet/>
      <dgm:spPr/>
      <dgm:t>
        <a:bodyPr/>
        <a:lstStyle/>
        <a:p>
          <a:endParaRPr lang="en-US"/>
        </a:p>
      </dgm:t>
    </dgm:pt>
    <dgm:pt modelId="{7A01611E-D648-4C2B-BC3F-2FA73E38F7B0}">
      <dgm:prSet/>
      <dgm:spPr/>
      <dgm:t>
        <a:bodyPr/>
        <a:lstStyle/>
        <a:p>
          <a:pPr>
            <a:defRPr cap="all"/>
          </a:pPr>
          <a:r>
            <a:rPr lang="en-GB"/>
            <a:t>Lessons learned  </a:t>
          </a:r>
          <a:endParaRPr lang="en-US"/>
        </a:p>
      </dgm:t>
    </dgm:pt>
    <dgm:pt modelId="{1580617B-631C-42C1-9B0D-EC1DE1503716}" type="parTrans" cxnId="{18F05B1E-4924-41FA-BF67-9D2346EFCD23}">
      <dgm:prSet/>
      <dgm:spPr/>
      <dgm:t>
        <a:bodyPr/>
        <a:lstStyle/>
        <a:p>
          <a:endParaRPr lang="en-US"/>
        </a:p>
      </dgm:t>
    </dgm:pt>
    <dgm:pt modelId="{1C0EC9BA-CF15-41D7-BDE4-883D804D5325}" type="sibTrans" cxnId="{18F05B1E-4924-41FA-BF67-9D2346EFCD23}">
      <dgm:prSet/>
      <dgm:spPr/>
      <dgm:t>
        <a:bodyPr/>
        <a:lstStyle/>
        <a:p>
          <a:endParaRPr lang="en-US"/>
        </a:p>
      </dgm:t>
    </dgm:pt>
    <dgm:pt modelId="{95687CEE-E274-4652-A9FB-A1C3C2C63306}" type="pres">
      <dgm:prSet presAssocID="{AD956E82-ACFA-4C4C-884B-C8C06AB04EE3}" presName="root" presStyleCnt="0">
        <dgm:presLayoutVars>
          <dgm:dir/>
          <dgm:resizeHandles val="exact"/>
        </dgm:presLayoutVars>
      </dgm:prSet>
      <dgm:spPr/>
    </dgm:pt>
    <dgm:pt modelId="{6C125EFD-7C0F-45E2-BD17-4AE680DA7913}" type="pres">
      <dgm:prSet presAssocID="{3006FF41-3315-4DDA-B9DC-F6B0479ED475}" presName="compNode" presStyleCnt="0"/>
      <dgm:spPr/>
    </dgm:pt>
    <dgm:pt modelId="{28B57249-B482-4C75-BCC1-9DB76A229E17}" type="pres">
      <dgm:prSet presAssocID="{3006FF41-3315-4DDA-B9DC-F6B0479ED475}" presName="iconBgRect" presStyleLbl="bgShp" presStyleIdx="0" presStyleCnt="4"/>
      <dgm:spPr/>
    </dgm:pt>
    <dgm:pt modelId="{507627A1-7A0A-419B-95DC-AB26E4A0ACB5}" type="pres">
      <dgm:prSet presAssocID="{3006FF41-3315-4DDA-B9DC-F6B0479ED47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fällt mir"/>
        </a:ext>
      </dgm:extLst>
    </dgm:pt>
    <dgm:pt modelId="{C83A6EC7-DC05-481A-9BE8-A4F2DE0F8B03}" type="pres">
      <dgm:prSet presAssocID="{3006FF41-3315-4DDA-B9DC-F6B0479ED475}" presName="spaceRect" presStyleCnt="0"/>
      <dgm:spPr/>
    </dgm:pt>
    <dgm:pt modelId="{70BD1897-19F3-43AE-A734-6037E3E0D935}" type="pres">
      <dgm:prSet presAssocID="{3006FF41-3315-4DDA-B9DC-F6B0479ED475}" presName="textRect" presStyleLbl="revTx" presStyleIdx="0" presStyleCnt="4">
        <dgm:presLayoutVars>
          <dgm:chMax val="1"/>
          <dgm:chPref val="1"/>
        </dgm:presLayoutVars>
      </dgm:prSet>
      <dgm:spPr/>
    </dgm:pt>
    <dgm:pt modelId="{5A5F5D1D-A665-46A4-AC6C-6DF3A78AD9AD}" type="pres">
      <dgm:prSet presAssocID="{94035A24-AF1D-4AD5-9E44-88D2C2644C09}" presName="sibTrans" presStyleCnt="0"/>
      <dgm:spPr/>
    </dgm:pt>
    <dgm:pt modelId="{A81E6587-B568-4C13-BCCC-A47C64C302C0}" type="pres">
      <dgm:prSet presAssocID="{FB1C6FA7-1C73-464F-8493-DB138F0366AF}" presName="compNode" presStyleCnt="0"/>
      <dgm:spPr/>
    </dgm:pt>
    <dgm:pt modelId="{430FCE7C-C1D0-476C-AC65-456853D445AD}" type="pres">
      <dgm:prSet presAssocID="{FB1C6FA7-1C73-464F-8493-DB138F0366AF}" presName="iconBgRect" presStyleLbl="bgShp" presStyleIdx="1" presStyleCnt="4"/>
      <dgm:spPr/>
    </dgm:pt>
    <dgm:pt modelId="{C0AEB9BE-EBE4-4EBB-8D84-6D163F796568}" type="pres">
      <dgm:prSet presAssocID="{FB1C6FA7-1C73-464F-8493-DB138F0366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ified Brand"/>
        </a:ext>
      </dgm:extLst>
    </dgm:pt>
    <dgm:pt modelId="{329AD15E-AF72-451C-8F9A-0F73785FEEBD}" type="pres">
      <dgm:prSet presAssocID="{FB1C6FA7-1C73-464F-8493-DB138F0366AF}" presName="spaceRect" presStyleCnt="0"/>
      <dgm:spPr/>
    </dgm:pt>
    <dgm:pt modelId="{D0439B59-71A6-407F-A022-423A9E3BDD67}" type="pres">
      <dgm:prSet presAssocID="{FB1C6FA7-1C73-464F-8493-DB138F0366AF}" presName="textRect" presStyleLbl="revTx" presStyleIdx="1" presStyleCnt="4">
        <dgm:presLayoutVars>
          <dgm:chMax val="1"/>
          <dgm:chPref val="1"/>
        </dgm:presLayoutVars>
      </dgm:prSet>
      <dgm:spPr/>
    </dgm:pt>
    <dgm:pt modelId="{DC2AA907-282F-4DB7-9109-19D404A505F3}" type="pres">
      <dgm:prSet presAssocID="{065950CF-211B-41CB-A749-7F10DC7C8372}" presName="sibTrans" presStyleCnt="0"/>
      <dgm:spPr/>
    </dgm:pt>
    <dgm:pt modelId="{9076EB0A-48D6-4A69-897D-3426BCA62A1A}" type="pres">
      <dgm:prSet presAssocID="{01507631-C54D-4BE3-A775-F1313841F8C1}" presName="compNode" presStyleCnt="0"/>
      <dgm:spPr/>
    </dgm:pt>
    <dgm:pt modelId="{D3E76A5D-7BE6-46D1-B070-FA111B7DB5E5}" type="pres">
      <dgm:prSet presAssocID="{01507631-C54D-4BE3-A775-F1313841F8C1}" presName="iconBgRect" presStyleLbl="bgShp" presStyleIdx="2" presStyleCnt="4"/>
      <dgm:spPr/>
    </dgm:pt>
    <dgm:pt modelId="{8299DD3A-9363-4E64-8779-C0225E8EAA2D}" type="pres">
      <dgm:prSet presAssocID="{01507631-C54D-4BE3-A775-F1313841F8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es Teamprojekt"/>
        </a:ext>
      </dgm:extLst>
    </dgm:pt>
    <dgm:pt modelId="{C2D7ACBE-41F7-4450-ACED-E009C9C0FA48}" type="pres">
      <dgm:prSet presAssocID="{01507631-C54D-4BE3-A775-F1313841F8C1}" presName="spaceRect" presStyleCnt="0"/>
      <dgm:spPr/>
    </dgm:pt>
    <dgm:pt modelId="{78D61DF5-541D-4FAB-B574-17EEF9A20616}" type="pres">
      <dgm:prSet presAssocID="{01507631-C54D-4BE3-A775-F1313841F8C1}" presName="textRect" presStyleLbl="revTx" presStyleIdx="2" presStyleCnt="4">
        <dgm:presLayoutVars>
          <dgm:chMax val="1"/>
          <dgm:chPref val="1"/>
        </dgm:presLayoutVars>
      </dgm:prSet>
      <dgm:spPr/>
    </dgm:pt>
    <dgm:pt modelId="{103305B4-0862-4DD9-ABE7-C0A74AC07EAC}" type="pres">
      <dgm:prSet presAssocID="{3FC7DF88-D561-4121-BE63-3D8D87F30B53}" presName="sibTrans" presStyleCnt="0"/>
      <dgm:spPr/>
    </dgm:pt>
    <dgm:pt modelId="{CFC00CD8-AD9F-47AE-A3D6-3485CC940F1B}" type="pres">
      <dgm:prSet presAssocID="{7A01611E-D648-4C2B-BC3F-2FA73E38F7B0}" presName="compNode" presStyleCnt="0"/>
      <dgm:spPr/>
    </dgm:pt>
    <dgm:pt modelId="{C5DBD93F-0F5E-4378-9D45-D5075DCAAF5E}" type="pres">
      <dgm:prSet presAssocID="{7A01611E-D648-4C2B-BC3F-2FA73E38F7B0}" presName="iconBgRect" presStyleLbl="bgShp" presStyleIdx="3" presStyleCnt="4"/>
      <dgm:spPr/>
    </dgm:pt>
    <dgm:pt modelId="{DCF9EAAF-D5BA-4836-9907-7F8223E150C3}" type="pres">
      <dgm:prSet presAssocID="{7A01611E-D648-4C2B-BC3F-2FA73E38F7B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sbildung"/>
        </a:ext>
      </dgm:extLst>
    </dgm:pt>
    <dgm:pt modelId="{1EEFAA59-698D-4A1F-973D-4D604AE3BBA9}" type="pres">
      <dgm:prSet presAssocID="{7A01611E-D648-4C2B-BC3F-2FA73E38F7B0}" presName="spaceRect" presStyleCnt="0"/>
      <dgm:spPr/>
    </dgm:pt>
    <dgm:pt modelId="{7D24164C-758E-4CC1-8E8F-B9558D9BC310}" type="pres">
      <dgm:prSet presAssocID="{7A01611E-D648-4C2B-BC3F-2FA73E38F7B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4187A1D-AFDD-4622-BB25-EC7362916735}" srcId="{AD956E82-ACFA-4C4C-884B-C8C06AB04EE3}" destId="{3006FF41-3315-4DDA-B9DC-F6B0479ED475}" srcOrd="0" destOrd="0" parTransId="{D212DFE4-D531-4D17-A65B-E86EFAA52476}" sibTransId="{94035A24-AF1D-4AD5-9E44-88D2C2644C09}"/>
    <dgm:cxn modelId="{5A24EF1D-E852-4E03-AA17-B39536DB4FFD}" type="presOf" srcId="{FB1C6FA7-1C73-464F-8493-DB138F0366AF}" destId="{D0439B59-71A6-407F-A022-423A9E3BDD67}" srcOrd="0" destOrd="0" presId="urn:microsoft.com/office/officeart/2018/5/layout/IconCircleLabelList"/>
    <dgm:cxn modelId="{18F05B1E-4924-41FA-BF67-9D2346EFCD23}" srcId="{AD956E82-ACFA-4C4C-884B-C8C06AB04EE3}" destId="{7A01611E-D648-4C2B-BC3F-2FA73E38F7B0}" srcOrd="3" destOrd="0" parTransId="{1580617B-631C-42C1-9B0D-EC1DE1503716}" sibTransId="{1C0EC9BA-CF15-41D7-BDE4-883D804D5325}"/>
    <dgm:cxn modelId="{5B7BF642-8923-4E65-8432-CADC588F1708}" srcId="{AD956E82-ACFA-4C4C-884B-C8C06AB04EE3}" destId="{01507631-C54D-4BE3-A775-F1313841F8C1}" srcOrd="2" destOrd="0" parTransId="{4CAD73D6-D9A7-4DB2-B0AC-27A7C22940EC}" sibTransId="{3FC7DF88-D561-4121-BE63-3D8D87F30B53}"/>
    <dgm:cxn modelId="{A7B49D6D-6A9E-4A46-9BA3-28AE4F559386}" srcId="{AD956E82-ACFA-4C4C-884B-C8C06AB04EE3}" destId="{FB1C6FA7-1C73-464F-8493-DB138F0366AF}" srcOrd="1" destOrd="0" parTransId="{53107930-8404-4F51-ADA6-FA6DE04D2D49}" sibTransId="{065950CF-211B-41CB-A749-7F10DC7C8372}"/>
    <dgm:cxn modelId="{989E2193-9656-4264-B9FF-0F89E609E950}" type="presOf" srcId="{7A01611E-D648-4C2B-BC3F-2FA73E38F7B0}" destId="{7D24164C-758E-4CC1-8E8F-B9558D9BC310}" srcOrd="0" destOrd="0" presId="urn:microsoft.com/office/officeart/2018/5/layout/IconCircleLabelList"/>
    <dgm:cxn modelId="{1A01FF9A-EF10-47C2-B22B-5F2B6CB31AE8}" type="presOf" srcId="{AD956E82-ACFA-4C4C-884B-C8C06AB04EE3}" destId="{95687CEE-E274-4652-A9FB-A1C3C2C63306}" srcOrd="0" destOrd="0" presId="urn:microsoft.com/office/officeart/2018/5/layout/IconCircleLabelList"/>
    <dgm:cxn modelId="{AA2CB7A6-EE15-4959-BC1C-67E2DFDC3057}" type="presOf" srcId="{3006FF41-3315-4DDA-B9DC-F6B0479ED475}" destId="{70BD1897-19F3-43AE-A734-6037E3E0D935}" srcOrd="0" destOrd="0" presId="urn:microsoft.com/office/officeart/2018/5/layout/IconCircleLabelList"/>
    <dgm:cxn modelId="{C61381FC-C4F5-4CE0-BDEB-6CF1A7435E3F}" type="presOf" srcId="{01507631-C54D-4BE3-A775-F1313841F8C1}" destId="{78D61DF5-541D-4FAB-B574-17EEF9A20616}" srcOrd="0" destOrd="0" presId="urn:microsoft.com/office/officeart/2018/5/layout/IconCircleLabelList"/>
    <dgm:cxn modelId="{78B5D87E-2427-41DE-955A-4BDF01169496}" type="presParOf" srcId="{95687CEE-E274-4652-A9FB-A1C3C2C63306}" destId="{6C125EFD-7C0F-45E2-BD17-4AE680DA7913}" srcOrd="0" destOrd="0" presId="urn:microsoft.com/office/officeart/2018/5/layout/IconCircleLabelList"/>
    <dgm:cxn modelId="{6871FFDB-E1D5-4F3E-BA57-BD50D82D17F3}" type="presParOf" srcId="{6C125EFD-7C0F-45E2-BD17-4AE680DA7913}" destId="{28B57249-B482-4C75-BCC1-9DB76A229E17}" srcOrd="0" destOrd="0" presId="urn:microsoft.com/office/officeart/2018/5/layout/IconCircleLabelList"/>
    <dgm:cxn modelId="{8CE1077D-7700-4E25-BFA7-5DFBE8A486BD}" type="presParOf" srcId="{6C125EFD-7C0F-45E2-BD17-4AE680DA7913}" destId="{507627A1-7A0A-419B-95DC-AB26E4A0ACB5}" srcOrd="1" destOrd="0" presId="urn:microsoft.com/office/officeart/2018/5/layout/IconCircleLabelList"/>
    <dgm:cxn modelId="{1BA4CE7E-DB3D-413C-A875-F374848442A6}" type="presParOf" srcId="{6C125EFD-7C0F-45E2-BD17-4AE680DA7913}" destId="{C83A6EC7-DC05-481A-9BE8-A4F2DE0F8B03}" srcOrd="2" destOrd="0" presId="urn:microsoft.com/office/officeart/2018/5/layout/IconCircleLabelList"/>
    <dgm:cxn modelId="{463DE6CA-8F32-4F06-B7AF-E6671DD1235A}" type="presParOf" srcId="{6C125EFD-7C0F-45E2-BD17-4AE680DA7913}" destId="{70BD1897-19F3-43AE-A734-6037E3E0D935}" srcOrd="3" destOrd="0" presId="urn:microsoft.com/office/officeart/2018/5/layout/IconCircleLabelList"/>
    <dgm:cxn modelId="{E3A47D78-16B4-4DBF-AFCD-02C15FE58073}" type="presParOf" srcId="{95687CEE-E274-4652-A9FB-A1C3C2C63306}" destId="{5A5F5D1D-A665-46A4-AC6C-6DF3A78AD9AD}" srcOrd="1" destOrd="0" presId="urn:microsoft.com/office/officeart/2018/5/layout/IconCircleLabelList"/>
    <dgm:cxn modelId="{85AE5C32-78FC-4CA2-9F30-6AA865EAC47D}" type="presParOf" srcId="{95687CEE-E274-4652-A9FB-A1C3C2C63306}" destId="{A81E6587-B568-4C13-BCCC-A47C64C302C0}" srcOrd="2" destOrd="0" presId="urn:microsoft.com/office/officeart/2018/5/layout/IconCircleLabelList"/>
    <dgm:cxn modelId="{75356915-ECB7-4B90-907E-54F3B6EA9A40}" type="presParOf" srcId="{A81E6587-B568-4C13-BCCC-A47C64C302C0}" destId="{430FCE7C-C1D0-476C-AC65-456853D445AD}" srcOrd="0" destOrd="0" presId="urn:microsoft.com/office/officeart/2018/5/layout/IconCircleLabelList"/>
    <dgm:cxn modelId="{10BD7887-E88E-4D3D-BFF3-AA1B09996E2B}" type="presParOf" srcId="{A81E6587-B568-4C13-BCCC-A47C64C302C0}" destId="{C0AEB9BE-EBE4-4EBB-8D84-6D163F796568}" srcOrd="1" destOrd="0" presId="urn:microsoft.com/office/officeart/2018/5/layout/IconCircleLabelList"/>
    <dgm:cxn modelId="{4D0875BF-9672-469B-A94C-F77484F57058}" type="presParOf" srcId="{A81E6587-B568-4C13-BCCC-A47C64C302C0}" destId="{329AD15E-AF72-451C-8F9A-0F73785FEEBD}" srcOrd="2" destOrd="0" presId="urn:microsoft.com/office/officeart/2018/5/layout/IconCircleLabelList"/>
    <dgm:cxn modelId="{7FF96FC1-F385-4F1B-B38E-E0939B338E36}" type="presParOf" srcId="{A81E6587-B568-4C13-BCCC-A47C64C302C0}" destId="{D0439B59-71A6-407F-A022-423A9E3BDD67}" srcOrd="3" destOrd="0" presId="urn:microsoft.com/office/officeart/2018/5/layout/IconCircleLabelList"/>
    <dgm:cxn modelId="{9DD7649F-B8BD-4006-AECB-26CC082749F8}" type="presParOf" srcId="{95687CEE-E274-4652-A9FB-A1C3C2C63306}" destId="{DC2AA907-282F-4DB7-9109-19D404A505F3}" srcOrd="3" destOrd="0" presId="urn:microsoft.com/office/officeart/2018/5/layout/IconCircleLabelList"/>
    <dgm:cxn modelId="{B7C7EB59-72A0-4D68-984A-65EA1485CD5F}" type="presParOf" srcId="{95687CEE-E274-4652-A9FB-A1C3C2C63306}" destId="{9076EB0A-48D6-4A69-897D-3426BCA62A1A}" srcOrd="4" destOrd="0" presId="urn:microsoft.com/office/officeart/2018/5/layout/IconCircleLabelList"/>
    <dgm:cxn modelId="{760D205D-4E66-456C-A66E-FBEA01228301}" type="presParOf" srcId="{9076EB0A-48D6-4A69-897D-3426BCA62A1A}" destId="{D3E76A5D-7BE6-46D1-B070-FA111B7DB5E5}" srcOrd="0" destOrd="0" presId="urn:microsoft.com/office/officeart/2018/5/layout/IconCircleLabelList"/>
    <dgm:cxn modelId="{82591BAB-9C09-43AD-BBF2-DBAD6235459A}" type="presParOf" srcId="{9076EB0A-48D6-4A69-897D-3426BCA62A1A}" destId="{8299DD3A-9363-4E64-8779-C0225E8EAA2D}" srcOrd="1" destOrd="0" presId="urn:microsoft.com/office/officeart/2018/5/layout/IconCircleLabelList"/>
    <dgm:cxn modelId="{013FB74A-D9B8-40A0-92C5-C45EFF2CBEEC}" type="presParOf" srcId="{9076EB0A-48D6-4A69-897D-3426BCA62A1A}" destId="{C2D7ACBE-41F7-4450-ACED-E009C9C0FA48}" srcOrd="2" destOrd="0" presId="urn:microsoft.com/office/officeart/2018/5/layout/IconCircleLabelList"/>
    <dgm:cxn modelId="{3365AB75-2115-41C0-953E-28AA394BD915}" type="presParOf" srcId="{9076EB0A-48D6-4A69-897D-3426BCA62A1A}" destId="{78D61DF5-541D-4FAB-B574-17EEF9A20616}" srcOrd="3" destOrd="0" presId="urn:microsoft.com/office/officeart/2018/5/layout/IconCircleLabelList"/>
    <dgm:cxn modelId="{9B721FC6-3165-49B7-ACCB-480A89E3C101}" type="presParOf" srcId="{95687CEE-E274-4652-A9FB-A1C3C2C63306}" destId="{103305B4-0862-4DD9-ABE7-C0A74AC07EAC}" srcOrd="5" destOrd="0" presId="urn:microsoft.com/office/officeart/2018/5/layout/IconCircleLabelList"/>
    <dgm:cxn modelId="{86D10E7E-ED4F-4A2C-A0B9-44E9672FF5EB}" type="presParOf" srcId="{95687CEE-E274-4652-A9FB-A1C3C2C63306}" destId="{CFC00CD8-AD9F-47AE-A3D6-3485CC940F1B}" srcOrd="6" destOrd="0" presId="urn:microsoft.com/office/officeart/2018/5/layout/IconCircleLabelList"/>
    <dgm:cxn modelId="{2C393E51-1B18-4BC6-AE6B-A763682967F9}" type="presParOf" srcId="{CFC00CD8-AD9F-47AE-A3D6-3485CC940F1B}" destId="{C5DBD93F-0F5E-4378-9D45-D5075DCAAF5E}" srcOrd="0" destOrd="0" presId="urn:microsoft.com/office/officeart/2018/5/layout/IconCircleLabelList"/>
    <dgm:cxn modelId="{F71A4DB4-6C9E-48A6-85BB-6AC6693428EA}" type="presParOf" srcId="{CFC00CD8-AD9F-47AE-A3D6-3485CC940F1B}" destId="{DCF9EAAF-D5BA-4836-9907-7F8223E150C3}" srcOrd="1" destOrd="0" presId="urn:microsoft.com/office/officeart/2018/5/layout/IconCircleLabelList"/>
    <dgm:cxn modelId="{36FE076A-8F17-406B-87AA-876B75E08C8D}" type="presParOf" srcId="{CFC00CD8-AD9F-47AE-A3D6-3485CC940F1B}" destId="{1EEFAA59-698D-4A1F-973D-4D604AE3BBA9}" srcOrd="2" destOrd="0" presId="urn:microsoft.com/office/officeart/2018/5/layout/IconCircleLabelList"/>
    <dgm:cxn modelId="{5D322C3B-D055-4897-BC94-AF51606F5951}" type="presParOf" srcId="{CFC00CD8-AD9F-47AE-A3D6-3485CC940F1B}" destId="{7D24164C-758E-4CC1-8E8F-B9558D9BC31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B0213F-1182-47D4-ABD0-1A0ACE172A28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D3E61A1-EC60-43B4-99D8-EF5359B24612}">
      <dgm:prSet phldrT="[Text]"/>
      <dgm:spPr/>
      <dgm:t>
        <a:bodyPr/>
        <a:lstStyle/>
        <a:p>
          <a:r>
            <a:rPr lang="en-GB" dirty="0"/>
            <a:t>Adrian Schauer </a:t>
          </a:r>
        </a:p>
        <a:p>
          <a:r>
            <a:rPr lang="en-GB" dirty="0"/>
            <a:t>Leader</a:t>
          </a:r>
        </a:p>
      </dgm:t>
    </dgm:pt>
    <dgm:pt modelId="{CD76F9D6-E13A-4E26-AE48-5248A4AB461E}" type="parTrans" cxnId="{6BCBD7B5-5616-474F-8D8D-C60B1975BF6F}">
      <dgm:prSet/>
      <dgm:spPr/>
      <dgm:t>
        <a:bodyPr/>
        <a:lstStyle/>
        <a:p>
          <a:endParaRPr lang="en-GB"/>
        </a:p>
      </dgm:t>
    </dgm:pt>
    <dgm:pt modelId="{5C8F04A5-DA99-4A77-94E9-A048443B2B69}" type="sibTrans" cxnId="{6BCBD7B5-5616-474F-8D8D-C60B1975BF6F}">
      <dgm:prSet/>
      <dgm:spPr/>
      <dgm:t>
        <a:bodyPr/>
        <a:lstStyle/>
        <a:p>
          <a:endParaRPr lang="en-GB"/>
        </a:p>
      </dgm:t>
    </dgm:pt>
    <dgm:pt modelId="{4DB596FD-4A4B-449B-940C-871CC4C3135E}" type="asst">
      <dgm:prSet phldrT="[Text]"/>
      <dgm:spPr/>
      <dgm:t>
        <a:bodyPr/>
        <a:lstStyle/>
        <a:p>
          <a:r>
            <a:rPr lang="en-GB"/>
            <a:t>Raymond Ermler </a:t>
          </a:r>
        </a:p>
        <a:p>
          <a:r>
            <a:rPr lang="en-GB"/>
            <a:t>Frontend &amp; Backend</a:t>
          </a:r>
        </a:p>
      </dgm:t>
    </dgm:pt>
    <dgm:pt modelId="{5DC61DF0-917C-452F-8903-960C292EA9AE}" type="parTrans" cxnId="{78C81278-3153-40FC-8A08-4D2C79C8DACA}">
      <dgm:prSet/>
      <dgm:spPr/>
      <dgm:t>
        <a:bodyPr/>
        <a:lstStyle/>
        <a:p>
          <a:endParaRPr lang="en-GB"/>
        </a:p>
      </dgm:t>
    </dgm:pt>
    <dgm:pt modelId="{B1ABDAE5-1D28-44B1-A366-680141703E84}" type="sibTrans" cxnId="{78C81278-3153-40FC-8A08-4D2C79C8DACA}">
      <dgm:prSet/>
      <dgm:spPr/>
      <dgm:t>
        <a:bodyPr/>
        <a:lstStyle/>
        <a:p>
          <a:endParaRPr lang="en-GB"/>
        </a:p>
      </dgm:t>
    </dgm:pt>
    <dgm:pt modelId="{07B81CF5-7F37-49A5-B33C-DD0AD8014E7C}">
      <dgm:prSet phldrT="[Text]"/>
      <dgm:spPr/>
      <dgm:t>
        <a:bodyPr/>
        <a:lstStyle/>
        <a:p>
          <a:r>
            <a:rPr lang="en-GB"/>
            <a:t>Fabian Lasser </a:t>
          </a:r>
        </a:p>
        <a:p>
          <a:r>
            <a:rPr lang="en-GB"/>
            <a:t>Frontend</a:t>
          </a:r>
        </a:p>
      </dgm:t>
    </dgm:pt>
    <dgm:pt modelId="{308F18F0-5D5F-49C3-84F2-FC3556855743}" type="parTrans" cxnId="{0B23FDC0-5D33-48BF-9083-B61CB66003AF}">
      <dgm:prSet/>
      <dgm:spPr/>
      <dgm:t>
        <a:bodyPr/>
        <a:lstStyle/>
        <a:p>
          <a:endParaRPr lang="en-GB"/>
        </a:p>
      </dgm:t>
    </dgm:pt>
    <dgm:pt modelId="{4A8DF005-143C-4628-BB66-78545A9114C5}" type="sibTrans" cxnId="{0B23FDC0-5D33-48BF-9083-B61CB66003AF}">
      <dgm:prSet/>
      <dgm:spPr/>
      <dgm:t>
        <a:bodyPr/>
        <a:lstStyle/>
        <a:p>
          <a:endParaRPr lang="en-GB"/>
        </a:p>
      </dgm:t>
    </dgm:pt>
    <dgm:pt modelId="{A2D837C9-5EC7-4292-BE14-F5D33C51CC05}">
      <dgm:prSet phldrT="[Text]"/>
      <dgm:spPr/>
      <dgm:t>
        <a:bodyPr/>
        <a:lstStyle/>
        <a:p>
          <a:r>
            <a:rPr lang="en-GB"/>
            <a:t>Mirac Fidanci </a:t>
          </a:r>
        </a:p>
        <a:p>
          <a:r>
            <a:rPr lang="en-GB"/>
            <a:t>Frontend &amp; Backend</a:t>
          </a:r>
        </a:p>
      </dgm:t>
    </dgm:pt>
    <dgm:pt modelId="{4A4DFA58-D0E2-4EA2-AE95-560B6BFCE145}" type="parTrans" cxnId="{0BB545D2-ED2E-4530-B6E2-57392EDDBD84}">
      <dgm:prSet/>
      <dgm:spPr/>
      <dgm:t>
        <a:bodyPr/>
        <a:lstStyle/>
        <a:p>
          <a:endParaRPr lang="en-GB"/>
        </a:p>
      </dgm:t>
    </dgm:pt>
    <dgm:pt modelId="{66B7CA83-7DD0-41FB-87B6-DEC6902F2F35}" type="sibTrans" cxnId="{0BB545D2-ED2E-4530-B6E2-57392EDDBD84}">
      <dgm:prSet/>
      <dgm:spPr/>
      <dgm:t>
        <a:bodyPr/>
        <a:lstStyle/>
        <a:p>
          <a:endParaRPr lang="en-GB"/>
        </a:p>
      </dgm:t>
    </dgm:pt>
    <dgm:pt modelId="{EBA38442-01D5-496C-AF29-FA5D6D68D829}">
      <dgm:prSet phldrT="[Text]"/>
      <dgm:spPr/>
      <dgm:t>
        <a:bodyPr/>
        <a:lstStyle/>
        <a:p>
          <a:r>
            <a:rPr lang="en-GB" dirty="0"/>
            <a:t>Luka </a:t>
          </a:r>
          <a:r>
            <a:rPr lang="en-GB" dirty="0" err="1"/>
            <a:t>Grgic</a:t>
          </a:r>
          <a:r>
            <a:rPr lang="en-GB" dirty="0"/>
            <a:t> </a:t>
          </a:r>
        </a:p>
        <a:p>
          <a:r>
            <a:rPr lang="en-GB" dirty="0"/>
            <a:t>Frontend</a:t>
          </a:r>
        </a:p>
      </dgm:t>
    </dgm:pt>
    <dgm:pt modelId="{6E3A79B1-B69E-4595-8C08-5E9B8D801325}" type="parTrans" cxnId="{57EB74A2-09C1-4B4C-9B59-0CA922C7D2D6}">
      <dgm:prSet/>
      <dgm:spPr/>
      <dgm:t>
        <a:bodyPr/>
        <a:lstStyle/>
        <a:p>
          <a:endParaRPr lang="en-GB"/>
        </a:p>
      </dgm:t>
    </dgm:pt>
    <dgm:pt modelId="{9187E806-6329-4378-9915-F31892BCA7EA}" type="sibTrans" cxnId="{57EB74A2-09C1-4B4C-9B59-0CA922C7D2D6}">
      <dgm:prSet/>
      <dgm:spPr/>
      <dgm:t>
        <a:bodyPr/>
        <a:lstStyle/>
        <a:p>
          <a:endParaRPr lang="en-GB"/>
        </a:p>
      </dgm:t>
    </dgm:pt>
    <dgm:pt modelId="{9A78B95D-7C06-469A-BBD6-3084901770C3}">
      <dgm:prSet phldrT="[Text]"/>
      <dgm:spPr/>
      <dgm:t>
        <a:bodyPr/>
        <a:lstStyle/>
        <a:p>
          <a:r>
            <a:rPr lang="en-GB" dirty="0"/>
            <a:t>Robert </a:t>
          </a:r>
          <a:r>
            <a:rPr lang="en-GB" dirty="0" err="1"/>
            <a:t>Kofler</a:t>
          </a:r>
          <a:br>
            <a:rPr lang="en-GB" dirty="0"/>
          </a:br>
          <a:r>
            <a:rPr lang="en-GB" dirty="0"/>
            <a:t>Commissioner</a:t>
          </a:r>
        </a:p>
      </dgm:t>
    </dgm:pt>
    <dgm:pt modelId="{197D212D-EAF5-4BF8-BBF5-4170C8E43419}" type="parTrans" cxnId="{872ED3C9-5097-475C-8461-27AB93702D76}">
      <dgm:prSet/>
      <dgm:spPr/>
      <dgm:t>
        <a:bodyPr/>
        <a:lstStyle/>
        <a:p>
          <a:endParaRPr lang="en-GB"/>
        </a:p>
      </dgm:t>
    </dgm:pt>
    <dgm:pt modelId="{4126F30D-CC96-45A0-9351-1BC687BB2673}" type="sibTrans" cxnId="{872ED3C9-5097-475C-8461-27AB93702D76}">
      <dgm:prSet/>
      <dgm:spPr/>
      <dgm:t>
        <a:bodyPr/>
        <a:lstStyle/>
        <a:p>
          <a:endParaRPr lang="en-GB"/>
        </a:p>
      </dgm:t>
    </dgm:pt>
    <dgm:pt modelId="{65880732-C830-4373-ABEA-C1B18727EA5D}">
      <dgm:prSet phldrT="[Text]"/>
      <dgm:spPr/>
      <dgm:t>
        <a:bodyPr/>
        <a:lstStyle/>
        <a:p>
          <a:r>
            <a:rPr lang="en-GB" dirty="0"/>
            <a:t>Peter </a:t>
          </a:r>
          <a:r>
            <a:rPr lang="en-GB" dirty="0" err="1"/>
            <a:t>Bierbamer</a:t>
          </a:r>
          <a:br>
            <a:rPr lang="en-GB" dirty="0"/>
          </a:br>
          <a:r>
            <a:rPr lang="en-GB" dirty="0"/>
            <a:t>Supervisor</a:t>
          </a:r>
        </a:p>
      </dgm:t>
    </dgm:pt>
    <dgm:pt modelId="{24C2CFE7-784F-46B3-8B44-6C226108A385}" type="parTrans" cxnId="{EFB96374-BA79-4467-B408-06633D349A4C}">
      <dgm:prSet/>
      <dgm:spPr/>
      <dgm:t>
        <a:bodyPr/>
        <a:lstStyle/>
        <a:p>
          <a:endParaRPr lang="en-GB"/>
        </a:p>
      </dgm:t>
    </dgm:pt>
    <dgm:pt modelId="{58B7931F-12A4-45DF-B274-2AF671D114AE}" type="sibTrans" cxnId="{EFB96374-BA79-4467-B408-06633D349A4C}">
      <dgm:prSet/>
      <dgm:spPr/>
      <dgm:t>
        <a:bodyPr/>
        <a:lstStyle/>
        <a:p>
          <a:endParaRPr lang="en-GB"/>
        </a:p>
      </dgm:t>
    </dgm:pt>
    <dgm:pt modelId="{9ECECB56-9252-4698-9676-474C5E39A21F}" type="pres">
      <dgm:prSet presAssocID="{F0B0213F-1182-47D4-ABD0-1A0ACE172A2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6CFFBC-10B0-4B64-A599-C05543E990F6}" type="pres">
      <dgm:prSet presAssocID="{DD3E61A1-EC60-43B4-99D8-EF5359B24612}" presName="hierRoot1" presStyleCnt="0">
        <dgm:presLayoutVars>
          <dgm:hierBranch val="init"/>
        </dgm:presLayoutVars>
      </dgm:prSet>
      <dgm:spPr/>
    </dgm:pt>
    <dgm:pt modelId="{F0A03F04-8A2A-4FF9-B41B-B671AB08BED3}" type="pres">
      <dgm:prSet presAssocID="{DD3E61A1-EC60-43B4-99D8-EF5359B24612}" presName="rootComposite1" presStyleCnt="0"/>
      <dgm:spPr/>
    </dgm:pt>
    <dgm:pt modelId="{5750F253-9EC9-40EE-B085-385B6BF9D85D}" type="pres">
      <dgm:prSet presAssocID="{DD3E61A1-EC60-43B4-99D8-EF5359B24612}" presName="rootText1" presStyleLbl="node0" presStyleIdx="0" presStyleCnt="3">
        <dgm:presLayoutVars>
          <dgm:chPref val="3"/>
        </dgm:presLayoutVars>
      </dgm:prSet>
      <dgm:spPr/>
    </dgm:pt>
    <dgm:pt modelId="{8A8969B5-1D0A-4B59-8D50-4621B6BF57F3}" type="pres">
      <dgm:prSet presAssocID="{DD3E61A1-EC60-43B4-99D8-EF5359B24612}" presName="rootConnector1" presStyleLbl="node1" presStyleIdx="0" presStyleCnt="0"/>
      <dgm:spPr/>
    </dgm:pt>
    <dgm:pt modelId="{800A3CC2-381F-440B-BEAF-D736BA1FE2FD}" type="pres">
      <dgm:prSet presAssocID="{DD3E61A1-EC60-43B4-99D8-EF5359B24612}" presName="hierChild2" presStyleCnt="0"/>
      <dgm:spPr/>
    </dgm:pt>
    <dgm:pt modelId="{BB3D0650-3A1D-4240-9D0B-BC50D27AEFFA}" type="pres">
      <dgm:prSet presAssocID="{308F18F0-5D5F-49C3-84F2-FC3556855743}" presName="Name37" presStyleLbl="parChTrans1D2" presStyleIdx="0" presStyleCnt="4"/>
      <dgm:spPr/>
    </dgm:pt>
    <dgm:pt modelId="{ED98AE6D-8EAA-4DA8-9314-55FC72502F87}" type="pres">
      <dgm:prSet presAssocID="{07B81CF5-7F37-49A5-B33C-DD0AD8014E7C}" presName="hierRoot2" presStyleCnt="0">
        <dgm:presLayoutVars>
          <dgm:hierBranch val="init"/>
        </dgm:presLayoutVars>
      </dgm:prSet>
      <dgm:spPr/>
    </dgm:pt>
    <dgm:pt modelId="{44F481F7-ED14-4629-8F6B-C620727FFD21}" type="pres">
      <dgm:prSet presAssocID="{07B81CF5-7F37-49A5-B33C-DD0AD8014E7C}" presName="rootComposite" presStyleCnt="0"/>
      <dgm:spPr/>
    </dgm:pt>
    <dgm:pt modelId="{17B27B79-89D2-4BA9-B9C4-DFEF1B781730}" type="pres">
      <dgm:prSet presAssocID="{07B81CF5-7F37-49A5-B33C-DD0AD8014E7C}" presName="rootText" presStyleLbl="node2" presStyleIdx="0" presStyleCnt="3">
        <dgm:presLayoutVars>
          <dgm:chPref val="3"/>
        </dgm:presLayoutVars>
      </dgm:prSet>
      <dgm:spPr/>
    </dgm:pt>
    <dgm:pt modelId="{579709AC-8FE2-401C-9F2B-40646D2F701A}" type="pres">
      <dgm:prSet presAssocID="{07B81CF5-7F37-49A5-B33C-DD0AD8014E7C}" presName="rootConnector" presStyleLbl="node2" presStyleIdx="0" presStyleCnt="3"/>
      <dgm:spPr/>
    </dgm:pt>
    <dgm:pt modelId="{6A99BE6E-BEEB-47D0-AF6E-D745F8471B3D}" type="pres">
      <dgm:prSet presAssocID="{07B81CF5-7F37-49A5-B33C-DD0AD8014E7C}" presName="hierChild4" presStyleCnt="0"/>
      <dgm:spPr/>
    </dgm:pt>
    <dgm:pt modelId="{60B7AF4A-6BEC-4807-A33D-1ADEAB7962CA}" type="pres">
      <dgm:prSet presAssocID="{07B81CF5-7F37-49A5-B33C-DD0AD8014E7C}" presName="hierChild5" presStyleCnt="0"/>
      <dgm:spPr/>
    </dgm:pt>
    <dgm:pt modelId="{01761C5D-32D5-4ED3-8971-66B2D931553B}" type="pres">
      <dgm:prSet presAssocID="{4A4DFA58-D0E2-4EA2-AE95-560B6BFCE145}" presName="Name37" presStyleLbl="parChTrans1D2" presStyleIdx="1" presStyleCnt="4"/>
      <dgm:spPr/>
    </dgm:pt>
    <dgm:pt modelId="{73FC8498-07C2-4E27-A61C-18B965695F40}" type="pres">
      <dgm:prSet presAssocID="{A2D837C9-5EC7-4292-BE14-F5D33C51CC05}" presName="hierRoot2" presStyleCnt="0">
        <dgm:presLayoutVars>
          <dgm:hierBranch val="init"/>
        </dgm:presLayoutVars>
      </dgm:prSet>
      <dgm:spPr/>
    </dgm:pt>
    <dgm:pt modelId="{2269756E-B26E-4E1C-91C4-9F9F13123BF5}" type="pres">
      <dgm:prSet presAssocID="{A2D837C9-5EC7-4292-BE14-F5D33C51CC05}" presName="rootComposite" presStyleCnt="0"/>
      <dgm:spPr/>
    </dgm:pt>
    <dgm:pt modelId="{CD8767F3-170F-4686-BDD6-810899B20BE5}" type="pres">
      <dgm:prSet presAssocID="{A2D837C9-5EC7-4292-BE14-F5D33C51CC05}" presName="rootText" presStyleLbl="node2" presStyleIdx="1" presStyleCnt="3">
        <dgm:presLayoutVars>
          <dgm:chPref val="3"/>
        </dgm:presLayoutVars>
      </dgm:prSet>
      <dgm:spPr/>
    </dgm:pt>
    <dgm:pt modelId="{D6CD8104-9AD2-41A1-A095-E3A1A5EDAE37}" type="pres">
      <dgm:prSet presAssocID="{A2D837C9-5EC7-4292-BE14-F5D33C51CC05}" presName="rootConnector" presStyleLbl="node2" presStyleIdx="1" presStyleCnt="3"/>
      <dgm:spPr/>
    </dgm:pt>
    <dgm:pt modelId="{B5663BA2-3CCB-4DD2-8112-B6DAAA4BFE88}" type="pres">
      <dgm:prSet presAssocID="{A2D837C9-5EC7-4292-BE14-F5D33C51CC05}" presName="hierChild4" presStyleCnt="0"/>
      <dgm:spPr/>
    </dgm:pt>
    <dgm:pt modelId="{339A412B-D2AB-4417-9443-A096241B238E}" type="pres">
      <dgm:prSet presAssocID="{A2D837C9-5EC7-4292-BE14-F5D33C51CC05}" presName="hierChild5" presStyleCnt="0"/>
      <dgm:spPr/>
    </dgm:pt>
    <dgm:pt modelId="{971820C6-389B-4A1D-A8B5-7F4AABE70E26}" type="pres">
      <dgm:prSet presAssocID="{6E3A79B1-B69E-4595-8C08-5E9B8D801325}" presName="Name37" presStyleLbl="parChTrans1D2" presStyleIdx="2" presStyleCnt="4"/>
      <dgm:spPr/>
    </dgm:pt>
    <dgm:pt modelId="{A61175B6-C0CC-4DB1-A1A7-FE5A7E54BA15}" type="pres">
      <dgm:prSet presAssocID="{EBA38442-01D5-496C-AF29-FA5D6D68D829}" presName="hierRoot2" presStyleCnt="0">
        <dgm:presLayoutVars>
          <dgm:hierBranch val="init"/>
        </dgm:presLayoutVars>
      </dgm:prSet>
      <dgm:spPr/>
    </dgm:pt>
    <dgm:pt modelId="{9E7682E6-E861-4113-AABC-5116404B77F8}" type="pres">
      <dgm:prSet presAssocID="{EBA38442-01D5-496C-AF29-FA5D6D68D829}" presName="rootComposite" presStyleCnt="0"/>
      <dgm:spPr/>
    </dgm:pt>
    <dgm:pt modelId="{E6BD03B5-03E8-4EE4-809D-6FBD9900576D}" type="pres">
      <dgm:prSet presAssocID="{EBA38442-01D5-496C-AF29-FA5D6D68D829}" presName="rootText" presStyleLbl="node2" presStyleIdx="2" presStyleCnt="3">
        <dgm:presLayoutVars>
          <dgm:chPref val="3"/>
        </dgm:presLayoutVars>
      </dgm:prSet>
      <dgm:spPr/>
    </dgm:pt>
    <dgm:pt modelId="{B19B38EB-57F8-4499-B675-C4553827F3C5}" type="pres">
      <dgm:prSet presAssocID="{EBA38442-01D5-496C-AF29-FA5D6D68D829}" presName="rootConnector" presStyleLbl="node2" presStyleIdx="2" presStyleCnt="3"/>
      <dgm:spPr/>
    </dgm:pt>
    <dgm:pt modelId="{5372A92E-BA66-4FA1-B504-56FE421F0339}" type="pres">
      <dgm:prSet presAssocID="{EBA38442-01D5-496C-AF29-FA5D6D68D829}" presName="hierChild4" presStyleCnt="0"/>
      <dgm:spPr/>
    </dgm:pt>
    <dgm:pt modelId="{5DE55EE8-7B1F-4D9E-9D24-B5E7958DD022}" type="pres">
      <dgm:prSet presAssocID="{EBA38442-01D5-496C-AF29-FA5D6D68D829}" presName="hierChild5" presStyleCnt="0"/>
      <dgm:spPr/>
    </dgm:pt>
    <dgm:pt modelId="{254ED4B0-B870-4AC3-8278-72A202DE7202}" type="pres">
      <dgm:prSet presAssocID="{DD3E61A1-EC60-43B4-99D8-EF5359B24612}" presName="hierChild3" presStyleCnt="0"/>
      <dgm:spPr/>
    </dgm:pt>
    <dgm:pt modelId="{B67411F0-4DC2-46BA-86FB-6D6D994C6C3B}" type="pres">
      <dgm:prSet presAssocID="{5DC61DF0-917C-452F-8903-960C292EA9AE}" presName="Name111" presStyleLbl="parChTrans1D2" presStyleIdx="3" presStyleCnt="4"/>
      <dgm:spPr/>
    </dgm:pt>
    <dgm:pt modelId="{A2BF46DA-6B2D-4ED1-A15A-F3C2C444CB92}" type="pres">
      <dgm:prSet presAssocID="{4DB596FD-4A4B-449B-940C-871CC4C3135E}" presName="hierRoot3" presStyleCnt="0">
        <dgm:presLayoutVars>
          <dgm:hierBranch val="init"/>
        </dgm:presLayoutVars>
      </dgm:prSet>
      <dgm:spPr/>
    </dgm:pt>
    <dgm:pt modelId="{C6C3404F-E95C-48DE-A5BC-2D34FF7A6BAB}" type="pres">
      <dgm:prSet presAssocID="{4DB596FD-4A4B-449B-940C-871CC4C3135E}" presName="rootComposite3" presStyleCnt="0"/>
      <dgm:spPr/>
    </dgm:pt>
    <dgm:pt modelId="{31F15120-60A2-4E2A-85B1-E462C7D94305}" type="pres">
      <dgm:prSet presAssocID="{4DB596FD-4A4B-449B-940C-871CC4C3135E}" presName="rootText3" presStyleLbl="asst1" presStyleIdx="0" presStyleCnt="1">
        <dgm:presLayoutVars>
          <dgm:chPref val="3"/>
        </dgm:presLayoutVars>
      </dgm:prSet>
      <dgm:spPr/>
    </dgm:pt>
    <dgm:pt modelId="{2A43ED40-CC4F-405C-B2CF-B8F2903935F9}" type="pres">
      <dgm:prSet presAssocID="{4DB596FD-4A4B-449B-940C-871CC4C3135E}" presName="rootConnector3" presStyleLbl="asst1" presStyleIdx="0" presStyleCnt="1"/>
      <dgm:spPr/>
    </dgm:pt>
    <dgm:pt modelId="{312E1123-6B1E-4B7B-A38F-0C8E7EA8BB14}" type="pres">
      <dgm:prSet presAssocID="{4DB596FD-4A4B-449B-940C-871CC4C3135E}" presName="hierChild6" presStyleCnt="0"/>
      <dgm:spPr/>
    </dgm:pt>
    <dgm:pt modelId="{F3FEFC67-C991-4B66-A7CA-92F7DE8F9106}" type="pres">
      <dgm:prSet presAssocID="{4DB596FD-4A4B-449B-940C-871CC4C3135E}" presName="hierChild7" presStyleCnt="0"/>
      <dgm:spPr/>
    </dgm:pt>
    <dgm:pt modelId="{CD4542C4-905B-433E-85DA-8D140C7767B9}" type="pres">
      <dgm:prSet presAssocID="{9A78B95D-7C06-469A-BBD6-3084901770C3}" presName="hierRoot1" presStyleCnt="0">
        <dgm:presLayoutVars>
          <dgm:hierBranch val="init"/>
        </dgm:presLayoutVars>
      </dgm:prSet>
      <dgm:spPr/>
    </dgm:pt>
    <dgm:pt modelId="{AC161FE5-59EE-49F7-8C97-AA4913CFA75A}" type="pres">
      <dgm:prSet presAssocID="{9A78B95D-7C06-469A-BBD6-3084901770C3}" presName="rootComposite1" presStyleCnt="0"/>
      <dgm:spPr/>
    </dgm:pt>
    <dgm:pt modelId="{A95C24C3-C07F-4168-B857-7BB1F5366985}" type="pres">
      <dgm:prSet presAssocID="{9A78B95D-7C06-469A-BBD6-3084901770C3}" presName="rootText1" presStyleLbl="node0" presStyleIdx="1" presStyleCnt="3">
        <dgm:presLayoutVars>
          <dgm:chPref val="3"/>
        </dgm:presLayoutVars>
      </dgm:prSet>
      <dgm:spPr/>
    </dgm:pt>
    <dgm:pt modelId="{E3C07358-CB9C-48B2-9E45-93A699147A4A}" type="pres">
      <dgm:prSet presAssocID="{9A78B95D-7C06-469A-BBD6-3084901770C3}" presName="rootConnector1" presStyleLbl="node1" presStyleIdx="0" presStyleCnt="0"/>
      <dgm:spPr/>
    </dgm:pt>
    <dgm:pt modelId="{BB25C472-4A41-4ECC-8120-C8FB9EF71BED}" type="pres">
      <dgm:prSet presAssocID="{9A78B95D-7C06-469A-BBD6-3084901770C3}" presName="hierChild2" presStyleCnt="0"/>
      <dgm:spPr/>
    </dgm:pt>
    <dgm:pt modelId="{313983AD-6D9D-4F0C-9840-7FCEAB31EA84}" type="pres">
      <dgm:prSet presAssocID="{9A78B95D-7C06-469A-BBD6-3084901770C3}" presName="hierChild3" presStyleCnt="0"/>
      <dgm:spPr/>
    </dgm:pt>
    <dgm:pt modelId="{2EA82F56-C035-4A37-BC12-444F59C07168}" type="pres">
      <dgm:prSet presAssocID="{65880732-C830-4373-ABEA-C1B18727EA5D}" presName="hierRoot1" presStyleCnt="0">
        <dgm:presLayoutVars>
          <dgm:hierBranch val="init"/>
        </dgm:presLayoutVars>
      </dgm:prSet>
      <dgm:spPr/>
    </dgm:pt>
    <dgm:pt modelId="{C764922C-4463-4938-988B-C90D5CBAFB3E}" type="pres">
      <dgm:prSet presAssocID="{65880732-C830-4373-ABEA-C1B18727EA5D}" presName="rootComposite1" presStyleCnt="0"/>
      <dgm:spPr/>
    </dgm:pt>
    <dgm:pt modelId="{E973F92A-5B2E-401C-800D-BBC5EA0045B3}" type="pres">
      <dgm:prSet presAssocID="{65880732-C830-4373-ABEA-C1B18727EA5D}" presName="rootText1" presStyleLbl="node0" presStyleIdx="2" presStyleCnt="3">
        <dgm:presLayoutVars>
          <dgm:chPref val="3"/>
        </dgm:presLayoutVars>
      </dgm:prSet>
      <dgm:spPr/>
    </dgm:pt>
    <dgm:pt modelId="{5EF53E92-EA86-45F1-900D-0D6C61685745}" type="pres">
      <dgm:prSet presAssocID="{65880732-C830-4373-ABEA-C1B18727EA5D}" presName="rootConnector1" presStyleLbl="node1" presStyleIdx="0" presStyleCnt="0"/>
      <dgm:spPr/>
    </dgm:pt>
    <dgm:pt modelId="{C4AAD994-AB53-4227-AC77-909FD000627B}" type="pres">
      <dgm:prSet presAssocID="{65880732-C830-4373-ABEA-C1B18727EA5D}" presName="hierChild2" presStyleCnt="0"/>
      <dgm:spPr/>
    </dgm:pt>
    <dgm:pt modelId="{F4175426-54EA-4F42-8547-50D390E9ED37}" type="pres">
      <dgm:prSet presAssocID="{65880732-C830-4373-ABEA-C1B18727EA5D}" presName="hierChild3" presStyleCnt="0"/>
      <dgm:spPr/>
    </dgm:pt>
  </dgm:ptLst>
  <dgm:cxnLst>
    <dgm:cxn modelId="{F0F6D300-7C72-425A-8AA5-DDD877503F09}" type="presOf" srcId="{4DB596FD-4A4B-449B-940C-871CC4C3135E}" destId="{31F15120-60A2-4E2A-85B1-E462C7D94305}" srcOrd="0" destOrd="0" presId="urn:microsoft.com/office/officeart/2005/8/layout/orgChart1"/>
    <dgm:cxn modelId="{A4E0F863-2622-465C-9EDF-04EC3FAFEA34}" type="presOf" srcId="{65880732-C830-4373-ABEA-C1B18727EA5D}" destId="{E973F92A-5B2E-401C-800D-BBC5EA0045B3}" srcOrd="0" destOrd="0" presId="urn:microsoft.com/office/officeart/2005/8/layout/orgChart1"/>
    <dgm:cxn modelId="{3FA3CB51-C0E7-433F-9691-19A9FB96A4A4}" type="presOf" srcId="{DD3E61A1-EC60-43B4-99D8-EF5359B24612}" destId="{8A8969B5-1D0A-4B59-8D50-4621B6BF57F3}" srcOrd="1" destOrd="0" presId="urn:microsoft.com/office/officeart/2005/8/layout/orgChart1"/>
    <dgm:cxn modelId="{EFB96374-BA79-4467-B408-06633D349A4C}" srcId="{F0B0213F-1182-47D4-ABD0-1A0ACE172A28}" destId="{65880732-C830-4373-ABEA-C1B18727EA5D}" srcOrd="2" destOrd="0" parTransId="{24C2CFE7-784F-46B3-8B44-6C226108A385}" sibTransId="{58B7931F-12A4-45DF-B274-2AF671D114AE}"/>
    <dgm:cxn modelId="{78C81278-3153-40FC-8A08-4D2C79C8DACA}" srcId="{DD3E61A1-EC60-43B4-99D8-EF5359B24612}" destId="{4DB596FD-4A4B-449B-940C-871CC4C3135E}" srcOrd="0" destOrd="0" parTransId="{5DC61DF0-917C-452F-8903-960C292EA9AE}" sibTransId="{B1ABDAE5-1D28-44B1-A366-680141703E84}"/>
    <dgm:cxn modelId="{CE390459-553B-4BFA-BC5C-A9A3EE2ADFDD}" type="presOf" srcId="{A2D837C9-5EC7-4292-BE14-F5D33C51CC05}" destId="{D6CD8104-9AD2-41A1-A095-E3A1A5EDAE37}" srcOrd="1" destOrd="0" presId="urn:microsoft.com/office/officeart/2005/8/layout/orgChart1"/>
    <dgm:cxn modelId="{6CDB8179-B356-48BE-9830-F6C0624ECDCE}" type="presOf" srcId="{4DB596FD-4A4B-449B-940C-871CC4C3135E}" destId="{2A43ED40-CC4F-405C-B2CF-B8F2903935F9}" srcOrd="1" destOrd="0" presId="urn:microsoft.com/office/officeart/2005/8/layout/orgChart1"/>
    <dgm:cxn modelId="{D8E88C7C-8ABB-4AF3-8422-836B3988FDED}" type="presOf" srcId="{07B81CF5-7F37-49A5-B33C-DD0AD8014E7C}" destId="{17B27B79-89D2-4BA9-B9C4-DFEF1B781730}" srcOrd="0" destOrd="0" presId="urn:microsoft.com/office/officeart/2005/8/layout/orgChart1"/>
    <dgm:cxn modelId="{37AB9894-928E-4EFF-B8CF-CFED7D033CDB}" type="presOf" srcId="{308F18F0-5D5F-49C3-84F2-FC3556855743}" destId="{BB3D0650-3A1D-4240-9D0B-BC50D27AEFFA}" srcOrd="0" destOrd="0" presId="urn:microsoft.com/office/officeart/2005/8/layout/orgChart1"/>
    <dgm:cxn modelId="{32E0249E-3093-4990-B482-7EF2EDE87B9E}" type="presOf" srcId="{EBA38442-01D5-496C-AF29-FA5D6D68D829}" destId="{B19B38EB-57F8-4499-B675-C4553827F3C5}" srcOrd="1" destOrd="0" presId="urn:microsoft.com/office/officeart/2005/8/layout/orgChart1"/>
    <dgm:cxn modelId="{57EB74A2-09C1-4B4C-9B59-0CA922C7D2D6}" srcId="{DD3E61A1-EC60-43B4-99D8-EF5359B24612}" destId="{EBA38442-01D5-496C-AF29-FA5D6D68D829}" srcOrd="3" destOrd="0" parTransId="{6E3A79B1-B69E-4595-8C08-5E9B8D801325}" sibTransId="{9187E806-6329-4378-9915-F31892BCA7EA}"/>
    <dgm:cxn modelId="{6BCBD7B5-5616-474F-8D8D-C60B1975BF6F}" srcId="{F0B0213F-1182-47D4-ABD0-1A0ACE172A28}" destId="{DD3E61A1-EC60-43B4-99D8-EF5359B24612}" srcOrd="0" destOrd="0" parTransId="{CD76F9D6-E13A-4E26-AE48-5248A4AB461E}" sibTransId="{5C8F04A5-DA99-4A77-94E9-A048443B2B69}"/>
    <dgm:cxn modelId="{0B23FDC0-5D33-48BF-9083-B61CB66003AF}" srcId="{DD3E61A1-EC60-43B4-99D8-EF5359B24612}" destId="{07B81CF5-7F37-49A5-B33C-DD0AD8014E7C}" srcOrd="1" destOrd="0" parTransId="{308F18F0-5D5F-49C3-84F2-FC3556855743}" sibTransId="{4A8DF005-143C-4628-BB66-78545A9114C5}"/>
    <dgm:cxn modelId="{4B87F3C1-3DB1-4AD7-9E3D-069BB2D2FE36}" type="presOf" srcId="{65880732-C830-4373-ABEA-C1B18727EA5D}" destId="{5EF53E92-EA86-45F1-900D-0D6C61685745}" srcOrd="1" destOrd="0" presId="urn:microsoft.com/office/officeart/2005/8/layout/orgChart1"/>
    <dgm:cxn modelId="{D0100FC5-28B8-4194-9064-61D1FFE8D7AB}" type="presOf" srcId="{DD3E61A1-EC60-43B4-99D8-EF5359B24612}" destId="{5750F253-9EC9-40EE-B085-385B6BF9D85D}" srcOrd="0" destOrd="0" presId="urn:microsoft.com/office/officeart/2005/8/layout/orgChart1"/>
    <dgm:cxn modelId="{98150CC7-63E9-4800-BE3E-CD82752060C3}" type="presOf" srcId="{07B81CF5-7F37-49A5-B33C-DD0AD8014E7C}" destId="{579709AC-8FE2-401C-9F2B-40646D2F701A}" srcOrd="1" destOrd="0" presId="urn:microsoft.com/office/officeart/2005/8/layout/orgChart1"/>
    <dgm:cxn modelId="{872ED3C9-5097-475C-8461-27AB93702D76}" srcId="{F0B0213F-1182-47D4-ABD0-1A0ACE172A28}" destId="{9A78B95D-7C06-469A-BBD6-3084901770C3}" srcOrd="1" destOrd="0" parTransId="{197D212D-EAF5-4BF8-BBF5-4170C8E43419}" sibTransId="{4126F30D-CC96-45A0-9351-1BC687BB2673}"/>
    <dgm:cxn modelId="{0BB545D2-ED2E-4530-B6E2-57392EDDBD84}" srcId="{DD3E61A1-EC60-43B4-99D8-EF5359B24612}" destId="{A2D837C9-5EC7-4292-BE14-F5D33C51CC05}" srcOrd="2" destOrd="0" parTransId="{4A4DFA58-D0E2-4EA2-AE95-560B6BFCE145}" sibTransId="{66B7CA83-7DD0-41FB-87B6-DEC6902F2F35}"/>
    <dgm:cxn modelId="{467472D3-EF5C-4420-8419-F7EAD154E2D8}" type="presOf" srcId="{A2D837C9-5EC7-4292-BE14-F5D33C51CC05}" destId="{CD8767F3-170F-4686-BDD6-810899B20BE5}" srcOrd="0" destOrd="0" presId="urn:microsoft.com/office/officeart/2005/8/layout/orgChart1"/>
    <dgm:cxn modelId="{BF5539D9-00BE-4E53-A729-C4CA4CBD38F1}" type="presOf" srcId="{9A78B95D-7C06-469A-BBD6-3084901770C3}" destId="{A95C24C3-C07F-4168-B857-7BB1F5366985}" srcOrd="0" destOrd="0" presId="urn:microsoft.com/office/officeart/2005/8/layout/orgChart1"/>
    <dgm:cxn modelId="{D28D8FD9-140B-4352-B17D-E4B3F06D07C6}" type="presOf" srcId="{EBA38442-01D5-496C-AF29-FA5D6D68D829}" destId="{E6BD03B5-03E8-4EE4-809D-6FBD9900576D}" srcOrd="0" destOrd="0" presId="urn:microsoft.com/office/officeart/2005/8/layout/orgChart1"/>
    <dgm:cxn modelId="{461D66EC-F9A5-4FEE-B51A-AFB7F107D111}" type="presOf" srcId="{9A78B95D-7C06-469A-BBD6-3084901770C3}" destId="{E3C07358-CB9C-48B2-9E45-93A699147A4A}" srcOrd="1" destOrd="0" presId="urn:microsoft.com/office/officeart/2005/8/layout/orgChart1"/>
    <dgm:cxn modelId="{2977B2F0-C598-4F14-B860-1F080891DBC6}" type="presOf" srcId="{4A4DFA58-D0E2-4EA2-AE95-560B6BFCE145}" destId="{01761C5D-32D5-4ED3-8971-66B2D931553B}" srcOrd="0" destOrd="0" presId="urn:microsoft.com/office/officeart/2005/8/layout/orgChart1"/>
    <dgm:cxn modelId="{6C19D6F2-08FD-4B75-898F-50ECCC15063D}" type="presOf" srcId="{6E3A79B1-B69E-4595-8C08-5E9B8D801325}" destId="{971820C6-389B-4A1D-A8B5-7F4AABE70E26}" srcOrd="0" destOrd="0" presId="urn:microsoft.com/office/officeart/2005/8/layout/orgChart1"/>
    <dgm:cxn modelId="{F10C12FB-E373-491C-BDD1-0C87536121A1}" type="presOf" srcId="{5DC61DF0-917C-452F-8903-960C292EA9AE}" destId="{B67411F0-4DC2-46BA-86FB-6D6D994C6C3B}" srcOrd="0" destOrd="0" presId="urn:microsoft.com/office/officeart/2005/8/layout/orgChart1"/>
    <dgm:cxn modelId="{F60A6BFC-CB30-412B-920C-4DB057DACC03}" type="presOf" srcId="{F0B0213F-1182-47D4-ABD0-1A0ACE172A28}" destId="{9ECECB56-9252-4698-9676-474C5E39A21F}" srcOrd="0" destOrd="0" presId="urn:microsoft.com/office/officeart/2005/8/layout/orgChart1"/>
    <dgm:cxn modelId="{DBEFD23E-9848-47B2-ADCB-8F744B04C03E}" type="presParOf" srcId="{9ECECB56-9252-4698-9676-474C5E39A21F}" destId="{A36CFFBC-10B0-4B64-A599-C05543E990F6}" srcOrd="0" destOrd="0" presId="urn:microsoft.com/office/officeart/2005/8/layout/orgChart1"/>
    <dgm:cxn modelId="{C3AA42AF-EBBE-4388-8FC8-22D350D64569}" type="presParOf" srcId="{A36CFFBC-10B0-4B64-A599-C05543E990F6}" destId="{F0A03F04-8A2A-4FF9-B41B-B671AB08BED3}" srcOrd="0" destOrd="0" presId="urn:microsoft.com/office/officeart/2005/8/layout/orgChart1"/>
    <dgm:cxn modelId="{16EABF17-DC02-4987-A082-D484355BCF93}" type="presParOf" srcId="{F0A03F04-8A2A-4FF9-B41B-B671AB08BED3}" destId="{5750F253-9EC9-40EE-B085-385B6BF9D85D}" srcOrd="0" destOrd="0" presId="urn:microsoft.com/office/officeart/2005/8/layout/orgChart1"/>
    <dgm:cxn modelId="{56500675-24FC-4B8D-B12D-8097B92CB557}" type="presParOf" srcId="{F0A03F04-8A2A-4FF9-B41B-B671AB08BED3}" destId="{8A8969B5-1D0A-4B59-8D50-4621B6BF57F3}" srcOrd="1" destOrd="0" presId="urn:microsoft.com/office/officeart/2005/8/layout/orgChart1"/>
    <dgm:cxn modelId="{B6C64CB3-AAA0-46B7-A9DA-5AAEA44C6875}" type="presParOf" srcId="{A36CFFBC-10B0-4B64-A599-C05543E990F6}" destId="{800A3CC2-381F-440B-BEAF-D736BA1FE2FD}" srcOrd="1" destOrd="0" presId="urn:microsoft.com/office/officeart/2005/8/layout/orgChart1"/>
    <dgm:cxn modelId="{1A05254A-E453-4B47-A04D-D48E9AF7497F}" type="presParOf" srcId="{800A3CC2-381F-440B-BEAF-D736BA1FE2FD}" destId="{BB3D0650-3A1D-4240-9D0B-BC50D27AEFFA}" srcOrd="0" destOrd="0" presId="urn:microsoft.com/office/officeart/2005/8/layout/orgChart1"/>
    <dgm:cxn modelId="{F1C2EB88-E466-42B9-ADAA-FF5E02E22A91}" type="presParOf" srcId="{800A3CC2-381F-440B-BEAF-D736BA1FE2FD}" destId="{ED98AE6D-8EAA-4DA8-9314-55FC72502F87}" srcOrd="1" destOrd="0" presId="urn:microsoft.com/office/officeart/2005/8/layout/orgChart1"/>
    <dgm:cxn modelId="{5DCFAF8D-DE80-4540-843A-F74B32FD7D03}" type="presParOf" srcId="{ED98AE6D-8EAA-4DA8-9314-55FC72502F87}" destId="{44F481F7-ED14-4629-8F6B-C620727FFD21}" srcOrd="0" destOrd="0" presId="urn:microsoft.com/office/officeart/2005/8/layout/orgChart1"/>
    <dgm:cxn modelId="{E189C617-B9E9-4CA2-93AA-4C129FC19761}" type="presParOf" srcId="{44F481F7-ED14-4629-8F6B-C620727FFD21}" destId="{17B27B79-89D2-4BA9-B9C4-DFEF1B781730}" srcOrd="0" destOrd="0" presId="urn:microsoft.com/office/officeart/2005/8/layout/orgChart1"/>
    <dgm:cxn modelId="{A387DDD3-D96D-4B56-A3C1-1405C09B4AD2}" type="presParOf" srcId="{44F481F7-ED14-4629-8F6B-C620727FFD21}" destId="{579709AC-8FE2-401C-9F2B-40646D2F701A}" srcOrd="1" destOrd="0" presId="urn:microsoft.com/office/officeart/2005/8/layout/orgChart1"/>
    <dgm:cxn modelId="{CB9AF42F-BE5D-4D7E-BB38-F46F7875A6D1}" type="presParOf" srcId="{ED98AE6D-8EAA-4DA8-9314-55FC72502F87}" destId="{6A99BE6E-BEEB-47D0-AF6E-D745F8471B3D}" srcOrd="1" destOrd="0" presId="urn:microsoft.com/office/officeart/2005/8/layout/orgChart1"/>
    <dgm:cxn modelId="{C6074F6F-4ED1-4BC3-B151-E8BAC85EA79F}" type="presParOf" srcId="{ED98AE6D-8EAA-4DA8-9314-55FC72502F87}" destId="{60B7AF4A-6BEC-4807-A33D-1ADEAB7962CA}" srcOrd="2" destOrd="0" presId="urn:microsoft.com/office/officeart/2005/8/layout/orgChart1"/>
    <dgm:cxn modelId="{E5E4823B-53EC-4A51-9280-DFBEA36CC693}" type="presParOf" srcId="{800A3CC2-381F-440B-BEAF-D736BA1FE2FD}" destId="{01761C5D-32D5-4ED3-8971-66B2D931553B}" srcOrd="2" destOrd="0" presId="urn:microsoft.com/office/officeart/2005/8/layout/orgChart1"/>
    <dgm:cxn modelId="{8ECE8FF8-92F4-4BCD-853B-6D61D71B803E}" type="presParOf" srcId="{800A3CC2-381F-440B-BEAF-D736BA1FE2FD}" destId="{73FC8498-07C2-4E27-A61C-18B965695F40}" srcOrd="3" destOrd="0" presId="urn:microsoft.com/office/officeart/2005/8/layout/orgChart1"/>
    <dgm:cxn modelId="{CFF59608-94C3-45F1-BC90-AB6A6C6D7F0C}" type="presParOf" srcId="{73FC8498-07C2-4E27-A61C-18B965695F40}" destId="{2269756E-B26E-4E1C-91C4-9F9F13123BF5}" srcOrd="0" destOrd="0" presId="urn:microsoft.com/office/officeart/2005/8/layout/orgChart1"/>
    <dgm:cxn modelId="{4BF44462-D75C-4EFE-B3DB-276C3E672C18}" type="presParOf" srcId="{2269756E-B26E-4E1C-91C4-9F9F13123BF5}" destId="{CD8767F3-170F-4686-BDD6-810899B20BE5}" srcOrd="0" destOrd="0" presId="urn:microsoft.com/office/officeart/2005/8/layout/orgChart1"/>
    <dgm:cxn modelId="{76E6F03F-4402-4F1E-9FC7-96AD38D22D7C}" type="presParOf" srcId="{2269756E-B26E-4E1C-91C4-9F9F13123BF5}" destId="{D6CD8104-9AD2-41A1-A095-E3A1A5EDAE37}" srcOrd="1" destOrd="0" presId="urn:microsoft.com/office/officeart/2005/8/layout/orgChart1"/>
    <dgm:cxn modelId="{2044E8E9-985A-4E12-87F0-7D02F137BA82}" type="presParOf" srcId="{73FC8498-07C2-4E27-A61C-18B965695F40}" destId="{B5663BA2-3CCB-4DD2-8112-B6DAAA4BFE88}" srcOrd="1" destOrd="0" presId="urn:microsoft.com/office/officeart/2005/8/layout/orgChart1"/>
    <dgm:cxn modelId="{CA30F9E7-3BEE-486D-9316-57FEBBA52F42}" type="presParOf" srcId="{73FC8498-07C2-4E27-A61C-18B965695F40}" destId="{339A412B-D2AB-4417-9443-A096241B238E}" srcOrd="2" destOrd="0" presId="urn:microsoft.com/office/officeart/2005/8/layout/orgChart1"/>
    <dgm:cxn modelId="{C8BADB37-A866-4561-B16D-CD424481B6FC}" type="presParOf" srcId="{800A3CC2-381F-440B-BEAF-D736BA1FE2FD}" destId="{971820C6-389B-4A1D-A8B5-7F4AABE70E26}" srcOrd="4" destOrd="0" presId="urn:microsoft.com/office/officeart/2005/8/layout/orgChart1"/>
    <dgm:cxn modelId="{8411EC38-8358-4AD1-A52F-AF17B53E63F0}" type="presParOf" srcId="{800A3CC2-381F-440B-BEAF-D736BA1FE2FD}" destId="{A61175B6-C0CC-4DB1-A1A7-FE5A7E54BA15}" srcOrd="5" destOrd="0" presId="urn:microsoft.com/office/officeart/2005/8/layout/orgChart1"/>
    <dgm:cxn modelId="{8A247375-4064-4A50-8953-93B10E47CA38}" type="presParOf" srcId="{A61175B6-C0CC-4DB1-A1A7-FE5A7E54BA15}" destId="{9E7682E6-E861-4113-AABC-5116404B77F8}" srcOrd="0" destOrd="0" presId="urn:microsoft.com/office/officeart/2005/8/layout/orgChart1"/>
    <dgm:cxn modelId="{D37AF9F9-5EC7-4D4C-AD6F-71312C270CF6}" type="presParOf" srcId="{9E7682E6-E861-4113-AABC-5116404B77F8}" destId="{E6BD03B5-03E8-4EE4-809D-6FBD9900576D}" srcOrd="0" destOrd="0" presId="urn:microsoft.com/office/officeart/2005/8/layout/orgChart1"/>
    <dgm:cxn modelId="{329B9BD9-E9D4-4962-95BC-98F91F18CE04}" type="presParOf" srcId="{9E7682E6-E861-4113-AABC-5116404B77F8}" destId="{B19B38EB-57F8-4499-B675-C4553827F3C5}" srcOrd="1" destOrd="0" presId="urn:microsoft.com/office/officeart/2005/8/layout/orgChart1"/>
    <dgm:cxn modelId="{DCB96444-5BEA-49A9-B4EB-003E686150A2}" type="presParOf" srcId="{A61175B6-C0CC-4DB1-A1A7-FE5A7E54BA15}" destId="{5372A92E-BA66-4FA1-B504-56FE421F0339}" srcOrd="1" destOrd="0" presId="urn:microsoft.com/office/officeart/2005/8/layout/orgChart1"/>
    <dgm:cxn modelId="{DA5CCFB7-DBD3-40F3-ACAD-E83F2DD80546}" type="presParOf" srcId="{A61175B6-C0CC-4DB1-A1A7-FE5A7E54BA15}" destId="{5DE55EE8-7B1F-4D9E-9D24-B5E7958DD022}" srcOrd="2" destOrd="0" presId="urn:microsoft.com/office/officeart/2005/8/layout/orgChart1"/>
    <dgm:cxn modelId="{DF083DA0-7A52-4F30-8486-6E0554948ED5}" type="presParOf" srcId="{A36CFFBC-10B0-4B64-A599-C05543E990F6}" destId="{254ED4B0-B870-4AC3-8278-72A202DE7202}" srcOrd="2" destOrd="0" presId="urn:microsoft.com/office/officeart/2005/8/layout/orgChart1"/>
    <dgm:cxn modelId="{9AEE7871-B59B-41BA-ABB8-FCB03B020BCA}" type="presParOf" srcId="{254ED4B0-B870-4AC3-8278-72A202DE7202}" destId="{B67411F0-4DC2-46BA-86FB-6D6D994C6C3B}" srcOrd="0" destOrd="0" presId="urn:microsoft.com/office/officeart/2005/8/layout/orgChart1"/>
    <dgm:cxn modelId="{3294CF36-A2CD-4D30-8E0E-FFB49DE61BCA}" type="presParOf" srcId="{254ED4B0-B870-4AC3-8278-72A202DE7202}" destId="{A2BF46DA-6B2D-4ED1-A15A-F3C2C444CB92}" srcOrd="1" destOrd="0" presId="urn:microsoft.com/office/officeart/2005/8/layout/orgChart1"/>
    <dgm:cxn modelId="{B6115EAC-10A8-414B-8600-3D719A47F90A}" type="presParOf" srcId="{A2BF46DA-6B2D-4ED1-A15A-F3C2C444CB92}" destId="{C6C3404F-E95C-48DE-A5BC-2D34FF7A6BAB}" srcOrd="0" destOrd="0" presId="urn:microsoft.com/office/officeart/2005/8/layout/orgChart1"/>
    <dgm:cxn modelId="{3F058051-DB8B-4E8D-B367-D1D0E9DD23F2}" type="presParOf" srcId="{C6C3404F-E95C-48DE-A5BC-2D34FF7A6BAB}" destId="{31F15120-60A2-4E2A-85B1-E462C7D94305}" srcOrd="0" destOrd="0" presId="urn:microsoft.com/office/officeart/2005/8/layout/orgChart1"/>
    <dgm:cxn modelId="{77E637E4-F357-418B-8AA3-597C9FF4657E}" type="presParOf" srcId="{C6C3404F-E95C-48DE-A5BC-2D34FF7A6BAB}" destId="{2A43ED40-CC4F-405C-B2CF-B8F2903935F9}" srcOrd="1" destOrd="0" presId="urn:microsoft.com/office/officeart/2005/8/layout/orgChart1"/>
    <dgm:cxn modelId="{F0E03CBA-DE28-40C8-A1FC-0FBE220D6B2C}" type="presParOf" srcId="{A2BF46DA-6B2D-4ED1-A15A-F3C2C444CB92}" destId="{312E1123-6B1E-4B7B-A38F-0C8E7EA8BB14}" srcOrd="1" destOrd="0" presId="urn:microsoft.com/office/officeart/2005/8/layout/orgChart1"/>
    <dgm:cxn modelId="{4CCBCF8C-DB60-414E-AE85-A49C1F26FCED}" type="presParOf" srcId="{A2BF46DA-6B2D-4ED1-A15A-F3C2C444CB92}" destId="{F3FEFC67-C991-4B66-A7CA-92F7DE8F9106}" srcOrd="2" destOrd="0" presId="urn:microsoft.com/office/officeart/2005/8/layout/orgChart1"/>
    <dgm:cxn modelId="{B80ADD79-9099-444D-A00F-999C6EEC7FA5}" type="presParOf" srcId="{9ECECB56-9252-4698-9676-474C5E39A21F}" destId="{CD4542C4-905B-433E-85DA-8D140C7767B9}" srcOrd="1" destOrd="0" presId="urn:microsoft.com/office/officeart/2005/8/layout/orgChart1"/>
    <dgm:cxn modelId="{928CF519-2F92-43C3-9D3A-51899C42CDD1}" type="presParOf" srcId="{CD4542C4-905B-433E-85DA-8D140C7767B9}" destId="{AC161FE5-59EE-49F7-8C97-AA4913CFA75A}" srcOrd="0" destOrd="0" presId="urn:microsoft.com/office/officeart/2005/8/layout/orgChart1"/>
    <dgm:cxn modelId="{5C65A303-D8B8-45CE-88B0-E07E194468D4}" type="presParOf" srcId="{AC161FE5-59EE-49F7-8C97-AA4913CFA75A}" destId="{A95C24C3-C07F-4168-B857-7BB1F5366985}" srcOrd="0" destOrd="0" presId="urn:microsoft.com/office/officeart/2005/8/layout/orgChart1"/>
    <dgm:cxn modelId="{D0B25BCB-8928-4AB2-B6E7-65A3ADAD71FA}" type="presParOf" srcId="{AC161FE5-59EE-49F7-8C97-AA4913CFA75A}" destId="{E3C07358-CB9C-48B2-9E45-93A699147A4A}" srcOrd="1" destOrd="0" presId="urn:microsoft.com/office/officeart/2005/8/layout/orgChart1"/>
    <dgm:cxn modelId="{94231499-C3F8-412F-B041-D52A332CB3A8}" type="presParOf" srcId="{CD4542C4-905B-433E-85DA-8D140C7767B9}" destId="{BB25C472-4A41-4ECC-8120-C8FB9EF71BED}" srcOrd="1" destOrd="0" presId="urn:microsoft.com/office/officeart/2005/8/layout/orgChart1"/>
    <dgm:cxn modelId="{909980E1-CE88-43BE-8E16-DF422F4AF5F2}" type="presParOf" srcId="{CD4542C4-905B-433E-85DA-8D140C7767B9}" destId="{313983AD-6D9D-4F0C-9840-7FCEAB31EA84}" srcOrd="2" destOrd="0" presId="urn:microsoft.com/office/officeart/2005/8/layout/orgChart1"/>
    <dgm:cxn modelId="{7FEBDEF8-6D7E-4F8B-A420-E7ACD28D8BB1}" type="presParOf" srcId="{9ECECB56-9252-4698-9676-474C5E39A21F}" destId="{2EA82F56-C035-4A37-BC12-444F59C07168}" srcOrd="2" destOrd="0" presId="urn:microsoft.com/office/officeart/2005/8/layout/orgChart1"/>
    <dgm:cxn modelId="{B0216A95-5713-4D13-879B-5C190E97371B}" type="presParOf" srcId="{2EA82F56-C035-4A37-BC12-444F59C07168}" destId="{C764922C-4463-4938-988B-C90D5CBAFB3E}" srcOrd="0" destOrd="0" presId="urn:microsoft.com/office/officeart/2005/8/layout/orgChart1"/>
    <dgm:cxn modelId="{C6CBC019-B217-4889-B2D4-A1013B5AD74A}" type="presParOf" srcId="{C764922C-4463-4938-988B-C90D5CBAFB3E}" destId="{E973F92A-5B2E-401C-800D-BBC5EA0045B3}" srcOrd="0" destOrd="0" presId="urn:microsoft.com/office/officeart/2005/8/layout/orgChart1"/>
    <dgm:cxn modelId="{D4214ADB-2EF2-4A35-B0C1-7B01AC0AB24C}" type="presParOf" srcId="{C764922C-4463-4938-988B-C90D5CBAFB3E}" destId="{5EF53E92-EA86-45F1-900D-0D6C61685745}" srcOrd="1" destOrd="0" presId="urn:microsoft.com/office/officeart/2005/8/layout/orgChart1"/>
    <dgm:cxn modelId="{98A84701-246F-48D6-96B2-AB94C5CEC9D5}" type="presParOf" srcId="{2EA82F56-C035-4A37-BC12-444F59C07168}" destId="{C4AAD994-AB53-4227-AC77-909FD000627B}" srcOrd="1" destOrd="0" presId="urn:microsoft.com/office/officeart/2005/8/layout/orgChart1"/>
    <dgm:cxn modelId="{42ACDBD7-C2E0-4B91-9EC3-DD85C5A4FE58}" type="presParOf" srcId="{2EA82F56-C035-4A37-BC12-444F59C07168}" destId="{F4175426-54EA-4F42-8547-50D390E9ED3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57249-B482-4C75-BCC1-9DB76A229E17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627A1-7A0A-419B-95DC-AB26E4A0ACB5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D1897-19F3-43AE-A734-6037E3E0D935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Introduction</a:t>
          </a:r>
          <a:endParaRPr lang="en-US" sz="2500" kern="1200"/>
        </a:p>
      </dsp:txBody>
      <dsp:txXfrm>
        <a:off x="100682" y="2684598"/>
        <a:ext cx="2370489" cy="720000"/>
      </dsp:txXfrm>
    </dsp:sp>
    <dsp:sp modelId="{430FCE7C-C1D0-476C-AC65-456853D445AD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AEB9BE-EBE4-4EBB-8D84-6D163F796568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39B59-71A6-407F-A022-423A9E3BDD67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The Product</a:t>
          </a:r>
          <a:endParaRPr lang="en-US" sz="2500" kern="1200"/>
        </a:p>
      </dsp:txBody>
      <dsp:txXfrm>
        <a:off x="2886007" y="2684598"/>
        <a:ext cx="2370489" cy="720000"/>
      </dsp:txXfrm>
    </dsp:sp>
    <dsp:sp modelId="{D3E76A5D-7BE6-46D1-B070-FA111B7DB5E5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99DD3A-9363-4E64-8779-C0225E8EAA2D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61DF5-541D-4FAB-B574-17EEF9A20616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Project Management </a:t>
          </a:r>
          <a:endParaRPr lang="en-US" sz="2500" kern="1200"/>
        </a:p>
      </dsp:txBody>
      <dsp:txXfrm>
        <a:off x="5671332" y="2684598"/>
        <a:ext cx="2370489" cy="720000"/>
      </dsp:txXfrm>
    </dsp:sp>
    <dsp:sp modelId="{C5DBD93F-0F5E-4378-9D45-D5075DCAAF5E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9EAAF-D5BA-4836-9907-7F8223E150C3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4164C-758E-4CC1-8E8F-B9558D9BC310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Lessons learned  </a:t>
          </a:r>
          <a:endParaRPr lang="en-US" sz="2500" kern="1200"/>
        </a:p>
      </dsp:txBody>
      <dsp:txXfrm>
        <a:off x="8456657" y="2684598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411F0-4DC2-46BA-86FB-6D6D994C6C3B}">
      <dsp:nvSpPr>
        <dsp:cNvPr id="0" name=""/>
        <dsp:cNvSpPr/>
      </dsp:nvSpPr>
      <dsp:spPr>
        <a:xfrm>
          <a:off x="2504228" y="2743646"/>
          <a:ext cx="163583" cy="716652"/>
        </a:xfrm>
        <a:custGeom>
          <a:avLst/>
          <a:gdLst/>
          <a:ahLst/>
          <a:cxnLst/>
          <a:rect l="0" t="0" r="0" b="0"/>
          <a:pathLst>
            <a:path>
              <a:moveTo>
                <a:pt x="163583" y="0"/>
              </a:moveTo>
              <a:lnTo>
                <a:pt x="163583" y="716652"/>
              </a:lnTo>
              <a:lnTo>
                <a:pt x="0" y="7166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820C6-389B-4A1D-A8B5-7F4AABE70E26}">
      <dsp:nvSpPr>
        <dsp:cNvPr id="0" name=""/>
        <dsp:cNvSpPr/>
      </dsp:nvSpPr>
      <dsp:spPr>
        <a:xfrm>
          <a:off x="2667811" y="2743646"/>
          <a:ext cx="1885107" cy="1433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9720"/>
              </a:lnTo>
              <a:lnTo>
                <a:pt x="1885107" y="1269720"/>
              </a:lnTo>
              <a:lnTo>
                <a:pt x="1885107" y="1433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61C5D-32D5-4ED3-8971-66B2D931553B}">
      <dsp:nvSpPr>
        <dsp:cNvPr id="0" name=""/>
        <dsp:cNvSpPr/>
      </dsp:nvSpPr>
      <dsp:spPr>
        <a:xfrm>
          <a:off x="2622091" y="2743646"/>
          <a:ext cx="91440" cy="14333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33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D0650-3A1D-4240-9D0B-BC50D27AEFFA}">
      <dsp:nvSpPr>
        <dsp:cNvPr id="0" name=""/>
        <dsp:cNvSpPr/>
      </dsp:nvSpPr>
      <dsp:spPr>
        <a:xfrm>
          <a:off x="782704" y="2743646"/>
          <a:ext cx="1885107" cy="1433304"/>
        </a:xfrm>
        <a:custGeom>
          <a:avLst/>
          <a:gdLst/>
          <a:ahLst/>
          <a:cxnLst/>
          <a:rect l="0" t="0" r="0" b="0"/>
          <a:pathLst>
            <a:path>
              <a:moveTo>
                <a:pt x="1885107" y="0"/>
              </a:moveTo>
              <a:lnTo>
                <a:pt x="1885107" y="1269720"/>
              </a:lnTo>
              <a:lnTo>
                <a:pt x="0" y="1269720"/>
              </a:lnTo>
              <a:lnTo>
                <a:pt x="0" y="1433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50F253-9EC9-40EE-B085-385B6BF9D85D}">
      <dsp:nvSpPr>
        <dsp:cNvPr id="0" name=""/>
        <dsp:cNvSpPr/>
      </dsp:nvSpPr>
      <dsp:spPr>
        <a:xfrm>
          <a:off x="1888842" y="1964676"/>
          <a:ext cx="1557939" cy="778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Adrian Schauer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Leader</a:t>
          </a:r>
        </a:p>
      </dsp:txBody>
      <dsp:txXfrm>
        <a:off x="1888842" y="1964676"/>
        <a:ext cx="1557939" cy="778969"/>
      </dsp:txXfrm>
    </dsp:sp>
    <dsp:sp modelId="{17B27B79-89D2-4BA9-B9C4-DFEF1B781730}">
      <dsp:nvSpPr>
        <dsp:cNvPr id="0" name=""/>
        <dsp:cNvSpPr/>
      </dsp:nvSpPr>
      <dsp:spPr>
        <a:xfrm>
          <a:off x="3735" y="4176951"/>
          <a:ext cx="1557939" cy="778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Fabian Lasser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Frontend</a:t>
          </a:r>
        </a:p>
      </dsp:txBody>
      <dsp:txXfrm>
        <a:off x="3735" y="4176951"/>
        <a:ext cx="1557939" cy="778969"/>
      </dsp:txXfrm>
    </dsp:sp>
    <dsp:sp modelId="{CD8767F3-170F-4686-BDD6-810899B20BE5}">
      <dsp:nvSpPr>
        <dsp:cNvPr id="0" name=""/>
        <dsp:cNvSpPr/>
      </dsp:nvSpPr>
      <dsp:spPr>
        <a:xfrm>
          <a:off x="1888842" y="4176951"/>
          <a:ext cx="1557939" cy="778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Mirac Fidanci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Frontend &amp; Backend</a:t>
          </a:r>
        </a:p>
      </dsp:txBody>
      <dsp:txXfrm>
        <a:off x="1888842" y="4176951"/>
        <a:ext cx="1557939" cy="778969"/>
      </dsp:txXfrm>
    </dsp:sp>
    <dsp:sp modelId="{E6BD03B5-03E8-4EE4-809D-6FBD9900576D}">
      <dsp:nvSpPr>
        <dsp:cNvPr id="0" name=""/>
        <dsp:cNvSpPr/>
      </dsp:nvSpPr>
      <dsp:spPr>
        <a:xfrm>
          <a:off x="3773949" y="4176951"/>
          <a:ext cx="1557939" cy="778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Luka </a:t>
          </a:r>
          <a:r>
            <a:rPr lang="en-GB" sz="1600" kern="1200" dirty="0" err="1"/>
            <a:t>Grgic</a:t>
          </a:r>
          <a:r>
            <a:rPr lang="en-GB" sz="1600" kern="1200" dirty="0"/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Frontend</a:t>
          </a:r>
        </a:p>
      </dsp:txBody>
      <dsp:txXfrm>
        <a:off x="3773949" y="4176951"/>
        <a:ext cx="1557939" cy="778969"/>
      </dsp:txXfrm>
    </dsp:sp>
    <dsp:sp modelId="{31F15120-60A2-4E2A-85B1-E462C7D94305}">
      <dsp:nvSpPr>
        <dsp:cNvPr id="0" name=""/>
        <dsp:cNvSpPr/>
      </dsp:nvSpPr>
      <dsp:spPr>
        <a:xfrm>
          <a:off x="946288" y="3070814"/>
          <a:ext cx="1557939" cy="778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Raymond Ermler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Frontend &amp; Backend</a:t>
          </a:r>
        </a:p>
      </dsp:txBody>
      <dsp:txXfrm>
        <a:off x="946288" y="3070814"/>
        <a:ext cx="1557939" cy="778969"/>
      </dsp:txXfrm>
    </dsp:sp>
    <dsp:sp modelId="{A95C24C3-C07F-4168-B857-7BB1F5366985}">
      <dsp:nvSpPr>
        <dsp:cNvPr id="0" name=""/>
        <dsp:cNvSpPr/>
      </dsp:nvSpPr>
      <dsp:spPr>
        <a:xfrm>
          <a:off x="3773949" y="1964676"/>
          <a:ext cx="1557939" cy="778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Robert </a:t>
          </a:r>
          <a:r>
            <a:rPr lang="en-GB" sz="1600" kern="1200" dirty="0" err="1"/>
            <a:t>Kofler</a:t>
          </a:r>
          <a:br>
            <a:rPr lang="en-GB" sz="1600" kern="1200" dirty="0"/>
          </a:br>
          <a:r>
            <a:rPr lang="en-GB" sz="1600" kern="1200" dirty="0"/>
            <a:t>Commissioner</a:t>
          </a:r>
        </a:p>
      </dsp:txBody>
      <dsp:txXfrm>
        <a:off x="3773949" y="1964676"/>
        <a:ext cx="1557939" cy="778969"/>
      </dsp:txXfrm>
    </dsp:sp>
    <dsp:sp modelId="{E973F92A-5B2E-401C-800D-BBC5EA0045B3}">
      <dsp:nvSpPr>
        <dsp:cNvPr id="0" name=""/>
        <dsp:cNvSpPr/>
      </dsp:nvSpPr>
      <dsp:spPr>
        <a:xfrm>
          <a:off x="5659056" y="1964676"/>
          <a:ext cx="1557939" cy="778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Peter </a:t>
          </a:r>
          <a:r>
            <a:rPr lang="en-GB" sz="1600" kern="1200" dirty="0" err="1"/>
            <a:t>Bierbamer</a:t>
          </a:r>
          <a:br>
            <a:rPr lang="en-GB" sz="1600" kern="1200" dirty="0"/>
          </a:br>
          <a:r>
            <a:rPr lang="en-GB" sz="1600" kern="1200" dirty="0"/>
            <a:t>Supervisor</a:t>
          </a:r>
        </a:p>
      </dsp:txBody>
      <dsp:txXfrm>
        <a:off x="5659056" y="1964676"/>
        <a:ext cx="1557939" cy="778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16:43.3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24575,'359'0'0,"-407"13"0,20-4 0,-2 0 0,28-5 0,19-1 0,5-1 0,0 2 0,0 0 0,32 12 0,22 4 0,90 8 0,-166-29 0,-54-19 0,53 19 0,0 1 0,0-1 0,0 1 0,-1-1 0,1 0 0,0 0 0,0 0 0,0 0 0,0 0 0,0 0 0,1 0 0,-1 0 0,0 0 0,0 0 0,1 0 0,-1 0 0,0-3 0,1 3 0,0 0 0,0 0 0,1 0 0,-1 0 0,1 0 0,-1 0 0,1 0 0,-1 0 0,1 0 0,0 0 0,-1 0 0,1 1 0,0-1 0,0 0 0,0 0 0,-1 1 0,1-1 0,0 0 0,0 1 0,0-1 0,0 1 0,0-1 0,0 1 0,0 0 0,0-1 0,3 1 0,23-11 0,1 1 0,0 1 0,42-6 0,-63 15 0,-1 0 0,1 1 0,0 0 0,-1 0 0,1 0 0,-1 1 0,12 5 0,23 4 0,14-6 0,73-3 0,-3-1 0,-122-1 0,1 0 0,-1 1 0,1-1 0,-1 1 0,0-1 0,1 1 0,-1 0 0,0 0 0,1 1 0,-1-1 0,0 1 0,0 0 0,5 3 0,-8-5 0,0 1 0,1-1 0,-1 1 0,0-1 0,1 1 0,-1-1 0,0 1 0,0-1 0,1 1 0,-1-1 0,0 1 0,0-1 0,0 1 0,0 0 0,0-1 0,0 1 0,0-1 0,0 1 0,0 0 0,0-1 0,0 1 0,0-1 0,0 1 0,0-1 0,0 1 0,-1-1 0,1 2 0,-2 0 0,1-1 0,0 1 0,-1 0 0,0 0 0,1-1 0,-1 1 0,0-1 0,0 0 0,0 1 0,-4 1 0,-61 30-1365,33-20-5461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16:44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193 0 24575,'-6'0'0,"-16"7"0,-9 8 0,-7 8 0,3 7 0,1-2 0,7-6-8191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16:46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24575,'1230'0'-1365,"-1184"0"-5461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16:46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5:16:4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06B9-B0A3-17D8-32A5-E8656EAD9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0740B5-33DB-35A1-105B-D3CC7C711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120054-0D7F-9271-D636-B1022C04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24A578-F7C4-1DBF-0243-4AEC4D37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DAD380-495C-5B92-5F15-43D7F54D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42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B3FAE-3EFB-B4A0-BB54-72E87355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7D7EC5-E07E-DAC9-C9C6-4A44CB76E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7AB3E8-CDDD-B77D-76E9-06BF758D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9C5340-54DD-D588-33F3-BC2A6FFF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C24B0C-F14C-3865-7206-D48AA7F8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21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1DB59CA-79B7-6640-471C-BFDD9E2D1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01C72D-C87C-D3BA-D99C-33FC560AC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518552-BE21-EDA3-3BB4-889F1096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5C300B-26F8-8D81-6794-EB6E3B94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1C3295-BE74-60A9-A3C3-8956FD1D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0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97511-32E2-CF84-A205-B371BA77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5AFE32-BCFF-7C35-DCE3-60E3A4339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60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03C88-CCF0-B6D0-2E81-CEC0CA44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67EC39-7857-0E64-F97B-8265FAC5A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2744C0-F904-60EF-BCDA-FB468EFD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282998-245B-0202-BC38-8828594D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E25716-DCDC-AD73-180A-963487BC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pPr/>
              <a:t>‹Nr.›</a:t>
            </a:fld>
            <a:r>
              <a:rPr lang="en-GB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201643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55903-EF22-F74D-BE5A-9462C0DF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AA43C-DDFA-B391-E1F5-44E83856A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62BAF2-4B3E-BBFB-93F9-DEA8362D0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14212-07EA-8C1B-A5DB-3F1B0E8D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0C2271-04C7-4266-0B55-4C41EC3F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EC7A45-280C-7A3F-9008-50B15C33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77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8BA7F-1E56-CF8A-27E0-0756FC8C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F35456-BAA9-AEC2-6366-D595E655C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CB7A83-D814-1C79-FE0B-868ADBCEE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79A31F-935B-6CF8-B716-8049B9B43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807A282-636C-3872-E94F-DABFB8720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EA3918-883B-262F-E702-E028F57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6A99F0-982E-BCA4-981D-29B5E463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7AD8A38-1290-4F75-F588-5D3D1B14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06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4B4E9-7CFA-49E6-43B4-7998B092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6D96E1-431A-526A-97BB-99D373C4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CBCD99-C5FE-4FAD-2F1E-634827B1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CA36A8-C258-1124-26F0-0B84000E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36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EE32AC-770A-D1D1-10BF-2A30F4E5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D7D66C-4203-FF13-7253-6F23846CD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07090D-E474-853F-93B0-E45D3123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2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7404B-F871-C8BE-BD58-E4F3194D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787F0B-EB1A-55DE-216A-CF413F72B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142E3B-8D88-CA32-37ED-65C57AFC4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CB45B1-BEF4-8010-F759-71CD5FC9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842950-EC23-C2CB-EFE5-6DB26416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AEE4D2-8770-6DCE-3B0C-B50F9782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81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932B8-5C80-FC45-1A38-499E6A09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ACE255-0C1B-EAD4-8999-10BFC19C9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EBAE3A-9137-5DFD-98C3-E5B145B0A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DF9B7-017F-A6AD-DF96-85076EC1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8ACF27-2119-3E4D-FE12-A7340969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3E4889-9254-6865-2FDF-B16E5B86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18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EC7A33-7D87-A509-B4D2-EBFD6B94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DFD6CD-D5E2-58D8-7689-C4818402D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EFB7AE-705D-F80B-F40A-B40BDFE2D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40DB2-CC96-46F5-81DA-AF22CE6EAD6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0270F-E677-A2CA-615C-99DA1C0C0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AC7EF3-D9BA-87B6-0D32-73C9C1118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FAA0B-0559-4654-A29E-560EC2E8E2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08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customXml" Target="../ink/ink3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22.png"/><Relationship Id="rId4" Type="http://schemas.openxmlformats.org/officeDocument/2006/relationships/image" Target="../media/image190.png"/><Relationship Id="rId9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list.adrian-schauer.at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uckyForce/ShareLis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D8BA30-4B93-0CEE-2572-B565BCA1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974" y="919205"/>
            <a:ext cx="6596245" cy="3268520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FFFFFF"/>
                </a:solidFill>
              </a:rPr>
              <a:t>Final presentation ShareList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047F73-67CD-80E2-2012-CAB865DFA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0099" y="4185587"/>
            <a:ext cx="6051236" cy="124182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Adrian Schauer, Raymond Ermler, Mirac Fidanci, Fabian Lasser, Luka Grgic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99805E-3E8E-A83B-A25D-B866EE5DCF3A}"/>
              </a:ext>
            </a:extLst>
          </p:cNvPr>
          <p:cNvSpPr/>
          <p:nvPr/>
        </p:nvSpPr>
        <p:spPr>
          <a:xfrm>
            <a:off x="10298046" y="5575974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1/19</a:t>
            </a:r>
            <a:endParaRPr lang="de-DE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F3E57F6-0AAE-E221-2625-74D5CC6ABFE1}"/>
              </a:ext>
            </a:extLst>
          </p:cNvPr>
          <p:cNvSpPr/>
          <p:nvPr/>
        </p:nvSpPr>
        <p:spPr>
          <a:xfrm>
            <a:off x="1126997" y="5610957"/>
            <a:ext cx="13067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Fabian</a:t>
            </a:r>
          </a:p>
        </p:txBody>
      </p:sp>
    </p:spTree>
    <p:extLst>
      <p:ext uri="{BB962C8B-B14F-4D97-AF65-F5344CB8AC3E}">
        <p14:creationId xmlns:p14="http://schemas.microsoft.com/office/powerpoint/2010/main" val="276486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04E9C7-7117-A66C-6FA3-5C14CF0E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Product – Functions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704669-6FFE-E5CF-268F-E5A748EDF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Listelements can be deleted or added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C0EE154-F2A4-FDE1-F666-A7AAFAEF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511" y="4352305"/>
            <a:ext cx="6568530" cy="157644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76B5563-978C-CD7C-FF5F-910BFC05C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511" y="2203611"/>
            <a:ext cx="6568529" cy="178992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D7D401F-EAB1-461B-E7D0-AE020B7A6AD6}"/>
              </a:ext>
            </a:extLst>
          </p:cNvPr>
          <p:cNvSpPr/>
          <p:nvPr/>
        </p:nvSpPr>
        <p:spPr>
          <a:xfrm>
            <a:off x="10320850" y="5928752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10/19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C55FF4E-500A-5F1E-3933-E0BCBE10C2F1}"/>
              </a:ext>
            </a:extLst>
          </p:cNvPr>
          <p:cNvSpPr/>
          <p:nvPr/>
        </p:nvSpPr>
        <p:spPr>
          <a:xfrm>
            <a:off x="938968" y="6098029"/>
            <a:ext cx="17978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Raymond</a:t>
            </a:r>
          </a:p>
        </p:txBody>
      </p:sp>
    </p:spTree>
    <p:extLst>
      <p:ext uri="{BB962C8B-B14F-4D97-AF65-F5344CB8AC3E}">
        <p14:creationId xmlns:p14="http://schemas.microsoft.com/office/powerpoint/2010/main" val="248532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85FB1-B363-CC9F-04D4-0C63E2939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Product Functions 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9446371-1F17-2EA6-A071-EB64E0C4B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8457" y="466993"/>
            <a:ext cx="4309407" cy="5923584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D46ACAD2-1575-30E2-EF41-88566FDA5084}"/>
              </a:ext>
            </a:extLst>
          </p:cNvPr>
          <p:cNvSpPr/>
          <p:nvPr/>
        </p:nvSpPr>
        <p:spPr>
          <a:xfrm>
            <a:off x="10347879" y="5839012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11/19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0B56257-4916-445B-58AE-AC0A7E4A2C18}"/>
              </a:ext>
            </a:extLst>
          </p:cNvPr>
          <p:cNvSpPr/>
          <p:nvPr/>
        </p:nvSpPr>
        <p:spPr>
          <a:xfrm>
            <a:off x="1447553" y="5876260"/>
            <a:ext cx="13067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Fabian</a:t>
            </a:r>
          </a:p>
        </p:txBody>
      </p:sp>
    </p:spTree>
    <p:extLst>
      <p:ext uri="{BB962C8B-B14F-4D97-AF65-F5344CB8AC3E}">
        <p14:creationId xmlns:p14="http://schemas.microsoft.com/office/powerpoint/2010/main" val="3373948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339592-4CE4-ACED-610A-5E945E2D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The Product – Functions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F05090-02B1-99A6-E7C7-9EBF64D2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31594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/>
              <a:t>You can invite members to your list		                     and also edit member settings 	 		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DBAC821-5293-EDEB-2D44-B9B997A3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65" y="4146217"/>
            <a:ext cx="2876951" cy="170521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61D3B20-F983-8C26-30B3-0D5958638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735" y="4146217"/>
            <a:ext cx="3448531" cy="1000265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A07FCC1-E201-5FAC-C761-7F4D081A5144}"/>
              </a:ext>
            </a:extLst>
          </p:cNvPr>
          <p:cNvSpPr/>
          <p:nvPr/>
        </p:nvSpPr>
        <p:spPr>
          <a:xfrm>
            <a:off x="10324022" y="5824811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12/19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753B8B8-6E5C-C5EC-F9B5-3257DB578783}"/>
              </a:ext>
            </a:extLst>
          </p:cNvPr>
          <p:cNvSpPr/>
          <p:nvPr/>
        </p:nvSpPr>
        <p:spPr>
          <a:xfrm>
            <a:off x="1072181" y="5978687"/>
            <a:ext cx="13067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Fabian</a:t>
            </a:r>
          </a:p>
        </p:txBody>
      </p:sp>
    </p:spTree>
    <p:extLst>
      <p:ext uri="{BB962C8B-B14F-4D97-AF65-F5344CB8AC3E}">
        <p14:creationId xmlns:p14="http://schemas.microsoft.com/office/powerpoint/2010/main" val="232620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CE3587-D1E6-8A81-8BDC-F8D94580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Product – Functions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7DCE7AB-6D83-0300-07AC-539FE1249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You can mark elements as done and incomplete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FEC820C-5F26-58B1-82EA-DDDB58D530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8799" y="1798070"/>
            <a:ext cx="9784967" cy="445216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209A6ED-437A-ACDF-9117-7CF3EED99FD2}"/>
              </a:ext>
            </a:extLst>
          </p:cNvPr>
          <p:cNvSpPr/>
          <p:nvPr/>
        </p:nvSpPr>
        <p:spPr>
          <a:xfrm>
            <a:off x="10304944" y="5934670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13/19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64E3BB4-0A2D-CB51-64D6-1FC1B8FE3CDD}"/>
              </a:ext>
            </a:extLst>
          </p:cNvPr>
          <p:cNvSpPr/>
          <p:nvPr/>
        </p:nvSpPr>
        <p:spPr>
          <a:xfrm>
            <a:off x="699713" y="6250230"/>
            <a:ext cx="13211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Adrian</a:t>
            </a:r>
            <a:endParaRPr lang="de-DE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618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32EB55-0FA4-C814-4830-506073CE8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Project Management – Milestones 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A957F4C-149E-F6CB-9C02-CE5F5397CD5E}"/>
              </a:ext>
            </a:extLst>
          </p:cNvPr>
          <p:cNvGrpSpPr/>
          <p:nvPr/>
        </p:nvGrpSpPr>
        <p:grpSpPr>
          <a:xfrm>
            <a:off x="9976062" y="258802"/>
            <a:ext cx="924120" cy="100080"/>
            <a:chOff x="9976062" y="258802"/>
            <a:chExt cx="924120" cy="10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FE152D18-196B-805B-3481-1B9F146A76C7}"/>
                    </a:ext>
                  </a:extLst>
                </p14:cNvPr>
                <p14:cNvContentPartPr/>
                <p14:nvPr/>
              </p14:nvContentPartPr>
              <p14:xfrm>
                <a:off x="9976062" y="299842"/>
                <a:ext cx="432720" cy="4968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FE152D18-196B-805B-3481-1B9F146A76C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967062" y="291202"/>
                  <a:ext cx="4503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53EF7CF9-ED02-07D6-CA46-90261ABF8FE3}"/>
                    </a:ext>
                  </a:extLst>
                </p14:cNvPr>
                <p14:cNvContentPartPr/>
                <p14:nvPr/>
              </p14:nvContentPartPr>
              <p14:xfrm>
                <a:off x="10288902" y="313522"/>
                <a:ext cx="69840" cy="45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53EF7CF9-ED02-07D6-CA46-90261ABF8FE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279902" y="304522"/>
                  <a:ext cx="874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959E5A25-723A-2749-986D-7B80BDC9CDBD}"/>
                    </a:ext>
                  </a:extLst>
                </p14:cNvPr>
                <p14:cNvContentPartPr/>
                <p14:nvPr/>
              </p14:nvContentPartPr>
              <p14:xfrm>
                <a:off x="10440102" y="327202"/>
                <a:ext cx="460080" cy="36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959E5A25-723A-2749-986D-7B80BDC9CDB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31462" y="318562"/>
                  <a:ext cx="47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D8EB58DE-ADB0-7B09-BDCA-AB072CA44E08}"/>
                    </a:ext>
                  </a:extLst>
                </p14:cNvPr>
                <p14:cNvContentPartPr/>
                <p14:nvPr/>
              </p14:nvContentPartPr>
              <p14:xfrm>
                <a:off x="10440102" y="258802"/>
                <a:ext cx="360" cy="3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D8EB58DE-ADB0-7B09-BDCA-AB072CA44E0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31462" y="2498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994D9944-F530-4919-D592-64EE44D57C34}"/>
                  </a:ext>
                </a:extLst>
              </p14:cNvPr>
              <p14:cNvContentPartPr/>
              <p14:nvPr/>
            </p14:nvContentPartPr>
            <p14:xfrm>
              <a:off x="11600382" y="1418722"/>
              <a:ext cx="360" cy="36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994D9944-F530-4919-D592-64EE44D57C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591382" y="1410082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3EE66378-2FEA-A851-8D0B-A02AB3318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22942"/>
              </p:ext>
            </p:extLst>
          </p:nvPr>
        </p:nvGraphicFramePr>
        <p:xfrm>
          <a:off x="1993983" y="429062"/>
          <a:ext cx="81280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925161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087308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647639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408030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25700220"/>
                    </a:ext>
                  </a:extLst>
                </a:gridCol>
              </a:tblGrid>
              <a:tr h="62643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PSP-Code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Milestones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Target</a:t>
                      </a:r>
                    </a:p>
                    <a:p>
                      <a:pPr algn="ctr"/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Estimated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Factual</a:t>
                      </a:r>
                    </a:p>
                    <a:p>
                      <a:pPr algn="ctr"/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160917"/>
                  </a:ext>
                </a:extLst>
              </a:tr>
              <a:tr h="626439">
                <a:tc>
                  <a:txBody>
                    <a:bodyPr/>
                    <a:lstStyle/>
                    <a:p>
                      <a:r>
                        <a:rPr lang="en-GB" dirty="0"/>
                        <a:t>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Database implemented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01.04.2022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01.04.2022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15.03.2022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660895"/>
                  </a:ext>
                </a:extLst>
              </a:tr>
              <a:tr h="894913">
                <a:tc>
                  <a:txBody>
                    <a:bodyPr/>
                    <a:lstStyle/>
                    <a:p>
                      <a:r>
                        <a:rPr lang="en-GB" dirty="0"/>
                        <a:t>1.2.4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API-Anfragen Handling implemented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20.04.2022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20.04.2022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17.04.2022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929612"/>
                  </a:ext>
                </a:extLst>
              </a:tr>
              <a:tr h="626439">
                <a:tc>
                  <a:txBody>
                    <a:bodyPr/>
                    <a:lstStyle/>
                    <a:p>
                      <a:r>
                        <a:rPr lang="en-GB" dirty="0"/>
                        <a:t>1.3.2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Frontend implemented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12.05.2022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640462"/>
                  </a:ext>
                </a:extLst>
              </a:tr>
              <a:tr h="626439">
                <a:tc>
                  <a:txBody>
                    <a:bodyPr/>
                    <a:lstStyle/>
                    <a:p>
                      <a:r>
                        <a:rPr lang="en-GB" dirty="0"/>
                        <a:t>1.2.2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API-Integration implemented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05.05.2022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05.05.2022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05.05.2022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976917"/>
                  </a:ext>
                </a:extLst>
              </a:tr>
              <a:tr h="626439">
                <a:tc>
                  <a:txBody>
                    <a:bodyPr/>
                    <a:lstStyle/>
                    <a:p>
                      <a:r>
                        <a:rPr lang="en-GB" dirty="0"/>
                        <a:t>1.4.3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Final testing finished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28.05.2022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74847"/>
                  </a:ext>
                </a:extLst>
              </a:tr>
              <a:tr h="626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Project finished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31.05.2022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31.05.2022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22202"/>
                  </a:ext>
                </a:extLst>
              </a:tr>
            </a:tbl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C4DD186C-3749-9348-C9A6-8C7A344C0725}"/>
              </a:ext>
            </a:extLst>
          </p:cNvPr>
          <p:cNvSpPr/>
          <p:nvPr/>
        </p:nvSpPr>
        <p:spPr>
          <a:xfrm>
            <a:off x="10213464" y="-25604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14/19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428EABE-D650-A7DE-BD52-8168D1A80446}"/>
              </a:ext>
            </a:extLst>
          </p:cNvPr>
          <p:cNvSpPr/>
          <p:nvPr/>
        </p:nvSpPr>
        <p:spPr>
          <a:xfrm>
            <a:off x="512063" y="143673"/>
            <a:ext cx="13211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Adrian</a:t>
            </a:r>
          </a:p>
        </p:txBody>
      </p:sp>
    </p:spTree>
    <p:extLst>
      <p:ext uri="{BB962C8B-B14F-4D97-AF65-F5344CB8AC3E}">
        <p14:creationId xmlns:p14="http://schemas.microsoft.com/office/powerpoint/2010/main" val="4136056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568AD43-5511-C846-F092-641F0E3C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Project Management – Ressources 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7809E95-0770-5B70-5795-6C898714A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99" y="2694036"/>
            <a:ext cx="9801402" cy="2417717"/>
          </a:xfrm>
        </p:spPr>
        <p:txBody>
          <a:bodyPr anchor="ctr">
            <a:normAutofit/>
          </a:bodyPr>
          <a:lstStyle/>
          <a:p>
            <a:r>
              <a:rPr lang="en-GB" dirty="0"/>
              <a:t>Github</a:t>
            </a:r>
          </a:p>
          <a:p>
            <a:r>
              <a:rPr lang="en-GB" dirty="0"/>
              <a:t>MySQL</a:t>
            </a:r>
          </a:p>
          <a:p>
            <a:r>
              <a:rPr lang="en-GB" dirty="0"/>
              <a:t>Discord</a:t>
            </a:r>
          </a:p>
          <a:p>
            <a:r>
              <a:rPr lang="en-GB" dirty="0"/>
              <a:t>Visual Studio 2022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B5152DF-0976-64DC-E369-1173A5AC1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487" y="2135760"/>
            <a:ext cx="2372056" cy="3534268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E5673C2-86B8-1B1D-B052-A9B4502E20F7}"/>
              </a:ext>
            </a:extLst>
          </p:cNvPr>
          <p:cNvSpPr/>
          <p:nvPr/>
        </p:nvSpPr>
        <p:spPr>
          <a:xfrm>
            <a:off x="919174" y="5806069"/>
            <a:ext cx="11550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Mirac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723529F-7C3A-89D8-6651-46E00C1ED087}"/>
              </a:ext>
            </a:extLst>
          </p:cNvPr>
          <p:cNvSpPr/>
          <p:nvPr/>
        </p:nvSpPr>
        <p:spPr>
          <a:xfrm>
            <a:off x="9949531" y="5523211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15/19</a:t>
            </a:r>
          </a:p>
        </p:txBody>
      </p:sp>
    </p:spTree>
    <p:extLst>
      <p:ext uri="{BB962C8B-B14F-4D97-AF65-F5344CB8AC3E}">
        <p14:creationId xmlns:p14="http://schemas.microsoft.com/office/powerpoint/2010/main" val="917156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el 4">
            <a:extLst>
              <a:ext uri="{FF2B5EF4-FFF2-40B4-BE49-F238E27FC236}">
                <a16:creationId xmlns:a16="http://schemas.microsoft.com/office/drawing/2014/main" id="{1D74B819-57E0-C5B8-0314-B11AC572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Project Management – Time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8EA10FE-3FF8-AA37-545E-DB881D6B2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246" y="2029037"/>
            <a:ext cx="7215531" cy="482896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C15A5F0-F533-9D7A-F0E7-715B835358D9}"/>
              </a:ext>
            </a:extLst>
          </p:cNvPr>
          <p:cNvSpPr/>
          <p:nvPr/>
        </p:nvSpPr>
        <p:spPr>
          <a:xfrm>
            <a:off x="894028" y="5953911"/>
            <a:ext cx="13211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Adrian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9C3A4A-088E-CA99-1567-89EEDB932F67}"/>
              </a:ext>
            </a:extLst>
          </p:cNvPr>
          <p:cNvSpPr/>
          <p:nvPr/>
        </p:nvSpPr>
        <p:spPr>
          <a:xfrm>
            <a:off x="10148003" y="5784633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16/19</a:t>
            </a:r>
          </a:p>
        </p:txBody>
      </p:sp>
    </p:spTree>
    <p:extLst>
      <p:ext uri="{BB962C8B-B14F-4D97-AF65-F5344CB8AC3E}">
        <p14:creationId xmlns:p14="http://schemas.microsoft.com/office/powerpoint/2010/main" val="1221802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C0C53B-75CA-D2B3-1392-2E1852A8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Project Management  Explanation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FD8BF6-6229-F7EE-4F60-FCDD39BD2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GB" sz="2400" dirty="0"/>
              <a:t>Stress from school </a:t>
            </a:r>
          </a:p>
          <a:p>
            <a:r>
              <a:rPr lang="en-GB" sz="2400" dirty="0"/>
              <a:t>Some of us worked during holidays </a:t>
            </a:r>
          </a:p>
          <a:p>
            <a:r>
              <a:rPr lang="en-GB" sz="2400" dirty="0"/>
              <a:t>Some were absent more often during lessons </a:t>
            </a:r>
          </a:p>
        </p:txBody>
      </p:sp>
      <p:pic>
        <p:nvPicPr>
          <p:cNvPr id="7" name="Graphic 6" descr="Uhr">
            <a:extLst>
              <a:ext uri="{FF2B5EF4-FFF2-40B4-BE49-F238E27FC236}">
                <a16:creationId xmlns:a16="http://schemas.microsoft.com/office/drawing/2014/main" id="{FF329E17-6465-D470-829F-239D363CF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9502" y="1627051"/>
            <a:ext cx="3615776" cy="3615776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ECD3D36-35FC-6876-323A-0CB4ACAD748A}"/>
              </a:ext>
            </a:extLst>
          </p:cNvPr>
          <p:cNvSpPr/>
          <p:nvPr/>
        </p:nvSpPr>
        <p:spPr>
          <a:xfrm>
            <a:off x="1406807" y="5733862"/>
            <a:ext cx="13211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Adrian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0ED62B-5282-2F46-8C45-8DE5A0166D4E}"/>
              </a:ext>
            </a:extLst>
          </p:cNvPr>
          <p:cNvSpPr/>
          <p:nvPr/>
        </p:nvSpPr>
        <p:spPr>
          <a:xfrm>
            <a:off x="9841665" y="5588748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17/19</a:t>
            </a:r>
          </a:p>
        </p:txBody>
      </p:sp>
    </p:spTree>
    <p:extLst>
      <p:ext uri="{BB962C8B-B14F-4D97-AF65-F5344CB8AC3E}">
        <p14:creationId xmlns:p14="http://schemas.microsoft.com/office/powerpoint/2010/main" val="1197582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A4BD49-31A2-C8F6-1A65-41A8E7E8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Lessons learned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84FA6-8803-3209-D98C-1F969A372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GB" dirty="0"/>
              <a:t>Communication </a:t>
            </a:r>
          </a:p>
          <a:p>
            <a:r>
              <a:rPr lang="en-GB" dirty="0"/>
              <a:t>Teamwork </a:t>
            </a:r>
          </a:p>
          <a:p>
            <a:r>
              <a:rPr lang="en-GB" dirty="0"/>
              <a:t>Time management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2" name="Picture 4" descr="Streber-Mobbing: Wenn gute Schüler zu Außenseitern werden - WELT">
            <a:extLst>
              <a:ext uri="{FF2B5EF4-FFF2-40B4-BE49-F238E27FC236}">
                <a16:creationId xmlns:a16="http://schemas.microsoft.com/office/drawing/2014/main" id="{2B2903A7-B84D-3EAA-40D6-BC19E447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9502" y="1667729"/>
            <a:ext cx="3615776" cy="353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77EFE87-749F-3EDB-DE7F-5E1454343479}"/>
              </a:ext>
            </a:extLst>
          </p:cNvPr>
          <p:cNvSpPr/>
          <p:nvPr/>
        </p:nvSpPr>
        <p:spPr>
          <a:xfrm>
            <a:off x="10120258" y="5733862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18/19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50FEF77-9433-8ED8-EC28-BB83C588DEBE}"/>
              </a:ext>
            </a:extLst>
          </p:cNvPr>
          <p:cNvSpPr/>
          <p:nvPr/>
        </p:nvSpPr>
        <p:spPr>
          <a:xfrm>
            <a:off x="1381973" y="5761837"/>
            <a:ext cx="9715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Luka</a:t>
            </a:r>
          </a:p>
        </p:txBody>
      </p:sp>
    </p:spTree>
    <p:extLst>
      <p:ext uri="{BB962C8B-B14F-4D97-AF65-F5344CB8AC3E}">
        <p14:creationId xmlns:p14="http://schemas.microsoft.com/office/powerpoint/2010/main" val="2195269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DC466-2745-6782-6A02-27374CC6D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613" y="573283"/>
            <a:ext cx="4784188" cy="2504684"/>
          </a:xfrm>
        </p:spPr>
        <p:txBody>
          <a:bodyPr/>
          <a:lstStyle/>
          <a:p>
            <a:pPr algn="ctr"/>
            <a:r>
              <a:rPr lang="en-GB" dirty="0"/>
              <a:t>Thank you for your attention!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452CF5F-8817-41CD-B14A-104E67970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105" y="573283"/>
            <a:ext cx="4124206" cy="5321557"/>
          </a:xfr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4BC4D209-3FB5-8E52-62E9-6250FC56FB36}"/>
              </a:ext>
            </a:extLst>
          </p:cNvPr>
          <p:cNvSpPr txBox="1">
            <a:spLocks/>
          </p:cNvSpPr>
          <p:nvPr/>
        </p:nvSpPr>
        <p:spPr>
          <a:xfrm>
            <a:off x="7540282" y="2772847"/>
            <a:ext cx="3813517" cy="2504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FA352789-BA5E-A129-09A8-6F332275A5FA}"/>
              </a:ext>
            </a:extLst>
          </p:cNvPr>
          <p:cNvSpPr txBox="1">
            <a:spLocks/>
          </p:cNvSpPr>
          <p:nvPr/>
        </p:nvSpPr>
        <p:spPr>
          <a:xfrm>
            <a:off x="7540281" y="3429000"/>
            <a:ext cx="3813517" cy="1632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hlinkClick r:id="rId3"/>
              </a:rPr>
              <a:t>https://sharelist.adrian-schauer.at/</a:t>
            </a:r>
            <a:r>
              <a:rPr lang="en-GB" sz="1600" dirty="0"/>
              <a:t> (ShareList)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hlinkClick r:id="rId4"/>
              </a:rPr>
              <a:t>https://github.com/LuckyForce/ShareList</a:t>
            </a:r>
            <a:endParaRPr lang="en-GB" sz="1600" dirty="0"/>
          </a:p>
          <a:p>
            <a:r>
              <a:rPr lang="en-GB" sz="1600" dirty="0"/>
              <a:t>   (</a:t>
            </a:r>
            <a:r>
              <a:rPr lang="en-GB" sz="1600" dirty="0" err="1"/>
              <a:t>github</a:t>
            </a:r>
            <a:r>
              <a:rPr lang="en-GB" sz="16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B985AE2-AB9F-061F-E932-14AB803D1F4E}"/>
              </a:ext>
            </a:extLst>
          </p:cNvPr>
          <p:cNvSpPr/>
          <p:nvPr/>
        </p:nvSpPr>
        <p:spPr>
          <a:xfrm>
            <a:off x="876803" y="5894840"/>
            <a:ext cx="9715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Luka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D172784-5F24-DD4B-7F11-4803186C1C59}"/>
              </a:ext>
            </a:extLst>
          </p:cNvPr>
          <p:cNvSpPr/>
          <p:nvPr/>
        </p:nvSpPr>
        <p:spPr>
          <a:xfrm>
            <a:off x="9928279" y="5823052"/>
            <a:ext cx="188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19/19</a:t>
            </a:r>
          </a:p>
        </p:txBody>
      </p:sp>
    </p:spTree>
    <p:extLst>
      <p:ext uri="{BB962C8B-B14F-4D97-AF65-F5344CB8AC3E}">
        <p14:creationId xmlns:p14="http://schemas.microsoft.com/office/powerpoint/2010/main" val="55072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B6A5BF-8727-EAF8-90EF-36CF6498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Table of Contents 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A0A032E-4D90-5F90-32A0-CE1E46874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61942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B9A85ACD-AFBE-9792-125A-013BC84FF002}"/>
              </a:ext>
            </a:extLst>
          </p:cNvPr>
          <p:cNvSpPr/>
          <p:nvPr/>
        </p:nvSpPr>
        <p:spPr>
          <a:xfrm>
            <a:off x="10512084" y="5749313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2/19</a:t>
            </a:r>
            <a:endParaRPr lang="de-D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21C5696-2965-8D3C-CE51-117924F80196}"/>
              </a:ext>
            </a:extLst>
          </p:cNvPr>
          <p:cNvSpPr/>
          <p:nvPr/>
        </p:nvSpPr>
        <p:spPr>
          <a:xfrm>
            <a:off x="303477" y="6012996"/>
            <a:ext cx="213623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Fabian</a:t>
            </a:r>
          </a:p>
        </p:txBody>
      </p:sp>
    </p:spTree>
    <p:extLst>
      <p:ext uri="{BB962C8B-B14F-4D97-AF65-F5344CB8AC3E}">
        <p14:creationId xmlns:p14="http://schemas.microsoft.com/office/powerpoint/2010/main" val="311320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7B9B23-0F4F-A053-72A2-7A216964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Introduction  Team 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EDF7183E-03A1-54F3-EBBC-58D9A5984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404450"/>
              </p:ext>
            </p:extLst>
          </p:nvPr>
        </p:nvGraphicFramePr>
        <p:xfrm>
          <a:off x="4504547" y="101304"/>
          <a:ext cx="7220731" cy="6920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hteck 6">
            <a:extLst>
              <a:ext uri="{FF2B5EF4-FFF2-40B4-BE49-F238E27FC236}">
                <a16:creationId xmlns:a16="http://schemas.microsoft.com/office/drawing/2014/main" id="{63BF19F5-38A5-48FA-D455-F8FE2EE56E9B}"/>
              </a:ext>
            </a:extLst>
          </p:cNvPr>
          <p:cNvSpPr/>
          <p:nvPr/>
        </p:nvSpPr>
        <p:spPr>
          <a:xfrm>
            <a:off x="1037456" y="5836148"/>
            <a:ext cx="11550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Mirac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0BCA2EB-67F9-23D5-5158-A2EC925B81B4}"/>
              </a:ext>
            </a:extLst>
          </p:cNvPr>
          <p:cNvSpPr/>
          <p:nvPr/>
        </p:nvSpPr>
        <p:spPr>
          <a:xfrm>
            <a:off x="10543591" y="5666870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3/19</a:t>
            </a:r>
          </a:p>
        </p:txBody>
      </p:sp>
    </p:spTree>
    <p:extLst>
      <p:ext uri="{BB962C8B-B14F-4D97-AF65-F5344CB8AC3E}">
        <p14:creationId xmlns:p14="http://schemas.microsoft.com/office/powerpoint/2010/main" val="355023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DCC7CC-FD38-EE4B-8B86-B3D69C2D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Introduction  The Problem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5AF12-7A65-EB06-A3DB-8ED7C1373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/>
              <a:t>Did you ever want to make a list without having or wasting paper and share it with as many people as you want? </a:t>
            </a:r>
          </a:p>
        </p:txBody>
      </p:sp>
      <p:pic>
        <p:nvPicPr>
          <p:cNvPr id="1026" name="Picture 2" descr="Using contextualised task lists to save time">
            <a:extLst>
              <a:ext uri="{FF2B5EF4-FFF2-40B4-BE49-F238E27FC236}">
                <a16:creationId xmlns:a16="http://schemas.microsoft.com/office/drawing/2014/main" id="{31AF97FD-7A7E-2E34-40A8-C6CD828E6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9502" y="1627051"/>
            <a:ext cx="3615776" cy="361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9CA8A1-61C7-1321-0B31-CB0C938A3558}"/>
              </a:ext>
            </a:extLst>
          </p:cNvPr>
          <p:cNvSpPr/>
          <p:nvPr/>
        </p:nvSpPr>
        <p:spPr>
          <a:xfrm>
            <a:off x="1287664" y="5761837"/>
            <a:ext cx="11550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Mirac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5502DCD-AA07-A7F7-363B-5B48F2A9A504}"/>
              </a:ext>
            </a:extLst>
          </p:cNvPr>
          <p:cNvSpPr/>
          <p:nvPr/>
        </p:nvSpPr>
        <p:spPr>
          <a:xfrm>
            <a:off x="10404200" y="5761837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4/19</a:t>
            </a:r>
          </a:p>
        </p:txBody>
      </p:sp>
    </p:spTree>
    <p:extLst>
      <p:ext uri="{BB962C8B-B14F-4D97-AF65-F5344CB8AC3E}">
        <p14:creationId xmlns:p14="http://schemas.microsoft.com/office/powerpoint/2010/main" val="2865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FC13A2-18D1-4AC7-37E4-25A4CD82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Introduction  The Solution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85179-A09A-C023-4D10-5B48BF584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/>
              <a:t>ShareList is the answer. You can make lists for absolutely anything and share them with people of your choice!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1BDE00-76EB-4AA2-8D3C-834A4A91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2" y="745820"/>
            <a:ext cx="3615776" cy="5378239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8A901F7-B681-03E5-31CB-7C01D81F16B4}"/>
              </a:ext>
            </a:extLst>
          </p:cNvPr>
          <p:cNvSpPr/>
          <p:nvPr/>
        </p:nvSpPr>
        <p:spPr>
          <a:xfrm>
            <a:off x="1205777" y="5945184"/>
            <a:ext cx="11550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Mirac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D0660F2-2233-D5D4-97D8-D2AACF29A45A}"/>
              </a:ext>
            </a:extLst>
          </p:cNvPr>
          <p:cNvSpPr/>
          <p:nvPr/>
        </p:nvSpPr>
        <p:spPr>
          <a:xfrm>
            <a:off x="10218225" y="5839976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5/19</a:t>
            </a:r>
          </a:p>
        </p:txBody>
      </p:sp>
    </p:spTree>
    <p:extLst>
      <p:ext uri="{BB962C8B-B14F-4D97-AF65-F5344CB8AC3E}">
        <p14:creationId xmlns:p14="http://schemas.microsoft.com/office/powerpoint/2010/main" val="404681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7D5864-DCD0-0C25-A4C9-2E4A3393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Introduction - Market Size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6FEF82-DE43-DFF6-9448-2F855752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dirty="0"/>
              <a:t>The website is accessible by anybody</a:t>
            </a:r>
          </a:p>
          <a:p>
            <a:r>
              <a:rPr lang="en-GB" dirty="0"/>
              <a:t>Shopping lists, goals, milestones and many more things can be created</a:t>
            </a:r>
          </a:p>
          <a:p>
            <a:r>
              <a:rPr lang="en-GB" dirty="0"/>
              <a:t>Therefore a lot of people fit our target group  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C8FB665-DB28-C50F-932D-086B8C63EF4E}"/>
              </a:ext>
            </a:extLst>
          </p:cNvPr>
          <p:cNvSpPr/>
          <p:nvPr/>
        </p:nvSpPr>
        <p:spPr>
          <a:xfrm>
            <a:off x="610596" y="5978687"/>
            <a:ext cx="9715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Luka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6739110-D03C-72E1-DA13-D239616058FD}"/>
              </a:ext>
            </a:extLst>
          </p:cNvPr>
          <p:cNvSpPr/>
          <p:nvPr/>
        </p:nvSpPr>
        <p:spPr>
          <a:xfrm>
            <a:off x="10542131" y="5809409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6/19</a:t>
            </a:r>
          </a:p>
        </p:txBody>
      </p:sp>
    </p:spTree>
    <p:extLst>
      <p:ext uri="{BB962C8B-B14F-4D97-AF65-F5344CB8AC3E}">
        <p14:creationId xmlns:p14="http://schemas.microsoft.com/office/powerpoint/2010/main" val="258847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9C4E87-820A-E337-9C85-E412FC65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Introduction Competition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5D2D2DAF-2D1A-4870-120B-91F42F9DD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dirty="0"/>
              <a:t>Messengers </a:t>
            </a:r>
          </a:p>
          <a:p>
            <a:pPr marL="0" indent="0">
              <a:buNone/>
            </a:pPr>
            <a:r>
              <a:rPr lang="en-GB" sz="2000" dirty="0"/>
              <a:t>Elements can not be marked as completed </a:t>
            </a:r>
          </a:p>
          <a:p>
            <a:pPr marL="0" indent="0">
              <a:buNone/>
            </a:pPr>
            <a:r>
              <a:rPr lang="en-GB" sz="2000" dirty="0"/>
              <a:t>Made for communication and not lists</a:t>
            </a:r>
          </a:p>
          <a:p>
            <a:r>
              <a:rPr lang="en-GB" dirty="0"/>
              <a:t>Microsoft </a:t>
            </a:r>
            <a:r>
              <a:rPr lang="en-GB" dirty="0" err="1"/>
              <a:t>ToDo</a:t>
            </a:r>
            <a:endParaRPr lang="en-GB" dirty="0"/>
          </a:p>
          <a:p>
            <a:pPr marL="0" indent="0">
              <a:buNone/>
            </a:pPr>
            <a:r>
              <a:rPr lang="en-GB" sz="2000" dirty="0"/>
              <a:t>Similar concept. Sharing does not work that well.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dirty="0" err="1"/>
              <a:t>ShareList</a:t>
            </a:r>
            <a:r>
              <a:rPr lang="en-GB" dirty="0"/>
              <a:t> is not a new idea but it targets the problems of the competition and that is how it stands out.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ECAB27D-85EA-2A3D-077C-1DF38C5260DA}"/>
              </a:ext>
            </a:extLst>
          </p:cNvPr>
          <p:cNvSpPr/>
          <p:nvPr/>
        </p:nvSpPr>
        <p:spPr>
          <a:xfrm>
            <a:off x="10597608" y="5804242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7/19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98F8EB9-6375-4E14-8097-71EE75CA3794}"/>
              </a:ext>
            </a:extLst>
          </p:cNvPr>
          <p:cNvSpPr/>
          <p:nvPr/>
        </p:nvSpPr>
        <p:spPr>
          <a:xfrm>
            <a:off x="1311182" y="5836148"/>
            <a:ext cx="9715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Luka</a:t>
            </a:r>
          </a:p>
        </p:txBody>
      </p:sp>
    </p:spTree>
    <p:extLst>
      <p:ext uri="{BB962C8B-B14F-4D97-AF65-F5344CB8AC3E}">
        <p14:creationId xmlns:p14="http://schemas.microsoft.com/office/powerpoint/2010/main" val="239603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4A2475-CC77-DFC6-7487-775C7EC7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2945176"/>
            <a:ext cx="2878688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Product         Functions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6A4A02A-1501-C579-0EBB-4BDD22BEC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6969" y="938732"/>
            <a:ext cx="3678061" cy="498053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7910AEF-52E0-7606-3390-93A90FCD1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255" y="1718248"/>
            <a:ext cx="3236102" cy="3421503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0CF140C-4CD7-A139-B7B5-6265CC57DF9C}"/>
              </a:ext>
            </a:extLst>
          </p:cNvPr>
          <p:cNvSpPr/>
          <p:nvPr/>
        </p:nvSpPr>
        <p:spPr>
          <a:xfrm>
            <a:off x="10698937" y="5916528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8/19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12AE0A1-0DB4-4A4C-B3F2-0AC4D6C9DC4A}"/>
              </a:ext>
            </a:extLst>
          </p:cNvPr>
          <p:cNvSpPr/>
          <p:nvPr/>
        </p:nvSpPr>
        <p:spPr>
          <a:xfrm>
            <a:off x="966264" y="5944504"/>
            <a:ext cx="17978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Raymond</a:t>
            </a:r>
          </a:p>
        </p:txBody>
      </p:sp>
    </p:spTree>
    <p:extLst>
      <p:ext uri="{BB962C8B-B14F-4D97-AF65-F5344CB8AC3E}">
        <p14:creationId xmlns:p14="http://schemas.microsoft.com/office/powerpoint/2010/main" val="156882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E6C2AF-CCF1-8522-EB3B-D7CD49B2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Product - Functions </a:t>
            </a:r>
          </a:p>
        </p:txBody>
      </p:sp>
      <p:sp>
        <p:nvSpPr>
          <p:cNvPr id="33" name="Content Placeholder 8">
            <a:extLst>
              <a:ext uri="{FF2B5EF4-FFF2-40B4-BE49-F238E27FC236}">
                <a16:creationId xmlns:a16="http://schemas.microsoft.com/office/drawing/2014/main" id="{7D92B18B-27A8-C25B-DE66-0D8762FA9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Create lists and see already created ones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7404CFC-EBCD-A32E-15AE-F8C83438B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3" y="2062997"/>
            <a:ext cx="11327549" cy="3794728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FF8430E-D805-ED0A-C652-D4B93ABA9B95}"/>
              </a:ext>
            </a:extLst>
          </p:cNvPr>
          <p:cNvSpPr/>
          <p:nvPr/>
        </p:nvSpPr>
        <p:spPr>
          <a:xfrm>
            <a:off x="10637473" y="5934670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9/19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66A511D-D8F1-1CDD-CCD5-60B33070A80B}"/>
              </a:ext>
            </a:extLst>
          </p:cNvPr>
          <p:cNvSpPr/>
          <p:nvPr/>
        </p:nvSpPr>
        <p:spPr>
          <a:xfrm>
            <a:off x="857081" y="6019310"/>
            <a:ext cx="17978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Raymond</a:t>
            </a:r>
          </a:p>
        </p:txBody>
      </p:sp>
    </p:spTree>
    <p:extLst>
      <p:ext uri="{BB962C8B-B14F-4D97-AF65-F5344CB8AC3E}">
        <p14:creationId xmlns:p14="http://schemas.microsoft.com/office/powerpoint/2010/main" val="167482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6E71E5615E0A644B8B57BA6C092E805" ma:contentTypeVersion="2" ma:contentTypeDescription="Ein neues Dokument erstellen." ma:contentTypeScope="" ma:versionID="885d557d2676289c2a00aa3f8538274d">
  <xsd:schema xmlns:xsd="http://www.w3.org/2001/XMLSchema" xmlns:xs="http://www.w3.org/2001/XMLSchema" xmlns:p="http://schemas.microsoft.com/office/2006/metadata/properties" xmlns:ns3="3d4ba707-cc54-4fd5-8602-bc81a4186947" targetNamespace="http://schemas.microsoft.com/office/2006/metadata/properties" ma:root="true" ma:fieldsID="7825bca72a302c9ca2c954702a874e7b" ns3:_="">
    <xsd:import namespace="3d4ba707-cc54-4fd5-8602-bc81a41869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4ba707-cc54-4fd5-8602-bc81a41869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91A404-B33B-43B4-A18F-83AF7E7F15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4ba707-cc54-4fd5-8602-bc81a41869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33DF0F-2246-469E-9447-1622470779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41C597-677F-464F-91BA-F88BA2CA9606}">
  <ds:schemaRefs>
    <ds:schemaRef ds:uri="http://schemas.microsoft.com/office/2006/documentManagement/types"/>
    <ds:schemaRef ds:uri="3d4ba707-cc54-4fd5-8602-bc81a4186947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Breitbild</PresentationFormat>
  <Paragraphs>141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Final presentation ShareList</vt:lpstr>
      <vt:lpstr>Table of Contents </vt:lpstr>
      <vt:lpstr>Introduction  Team </vt:lpstr>
      <vt:lpstr>Introduction  The Problem </vt:lpstr>
      <vt:lpstr>Introduction  The Solution </vt:lpstr>
      <vt:lpstr>Introduction - Market Size </vt:lpstr>
      <vt:lpstr>Introduction Competition</vt:lpstr>
      <vt:lpstr>The Product         Functions</vt:lpstr>
      <vt:lpstr>The Product - Functions </vt:lpstr>
      <vt:lpstr>The Product – Functions </vt:lpstr>
      <vt:lpstr>The Product Functions  </vt:lpstr>
      <vt:lpstr>The Product – Functions </vt:lpstr>
      <vt:lpstr>The Product – Functions </vt:lpstr>
      <vt:lpstr>Project Management – Milestones </vt:lpstr>
      <vt:lpstr>Project Management – Ressources  </vt:lpstr>
      <vt:lpstr>Project Management – Time </vt:lpstr>
      <vt:lpstr>Project Management  Explanation</vt:lpstr>
      <vt:lpstr>Lessons learned 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ShareList</dc:title>
  <dc:creator>Grgic Luka</dc:creator>
  <cp:lastModifiedBy>Adrian Schauer</cp:lastModifiedBy>
  <cp:revision>12</cp:revision>
  <dcterms:created xsi:type="dcterms:W3CDTF">2022-06-06T11:49:22Z</dcterms:created>
  <dcterms:modified xsi:type="dcterms:W3CDTF">2022-06-07T09:15:32Z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0x01010026E71E5615E0A644B8B57BA6C092E805</vt:lpwstr>
  </property>
</Properties>
</file>