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8" r:id="rId3"/>
    <p:sldId id="278" r:id="rId4"/>
    <p:sldId id="272" r:id="rId5"/>
    <p:sldId id="269" r:id="rId6"/>
    <p:sldId id="262" r:id="rId7"/>
    <p:sldId id="270" r:id="rId8"/>
    <p:sldId id="277" r:id="rId9"/>
    <p:sldId id="275" r:id="rId10"/>
    <p:sldId id="271" r:id="rId11"/>
    <p:sldId id="266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4E4"/>
    <a:srgbClr val="FFFFFF"/>
    <a:srgbClr val="83CCE4"/>
    <a:srgbClr val="6FA3DF"/>
    <a:srgbClr val="6675E4"/>
    <a:srgbClr val="6EA0E0"/>
    <a:srgbClr val="84C9E5"/>
    <a:srgbClr val="6C65E4"/>
    <a:srgbClr val="6A86E2"/>
    <a:srgbClr val="6E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 showGuides="1">
      <p:cViewPr varScale="1">
        <p:scale>
          <a:sx n="106" d="100"/>
          <a:sy n="106" d="100"/>
        </p:scale>
        <p:origin x="234" y="10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 err="1"/>
              <a:t>-Ist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54D-4E84-9247-C214BE4EA519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4D-4E84-9247-C214BE4EA51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C54D-4E84-9247-C214BE4EA519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4D-4E84-9247-C214BE4EA519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54D-4E84-9247-C214BE4EA51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EA184A-18FD-4EDA-AB00-3986DD091737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54D-4E84-9247-C214BE4EA51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54D-4E84-9247-C214BE4EA51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508014E-5E36-4EB6-9262-DFF8EF5D7C3B}" type="CATEGORYNAME">
                      <a:rPr lang="en-US" smtClean="0"/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/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54D-4E84-9247-C214BE4EA51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4D-4E84-9247-C214BE4EA519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54D-4E84-9247-C214BE4EA51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15</c:v>
                </c:pt>
                <c:pt idx="3">
                  <c:v>15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D-4E84-9247-C214BE4EA51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/>
              <a:t>-Soll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17-47FD-A04F-E4E2D8077431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517-47FD-A04F-E4E2D807743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17-47FD-A04F-E4E2D8077431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17-47FD-A04F-E4E2D8077431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517-47FD-A04F-E4E2D807743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>
                            <a:shade val="53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2D78F7-2D3E-4A28-ACEE-5127FC0D0912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>
                              <a:shade val="53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20% 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17-47FD-A04F-E4E2D807743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17-47FD-A04F-E4E2D8077431}"/>
                </c:ext>
              </c:extLst>
            </c:dLbl>
            <c:dLbl>
              <c:idx val="2"/>
              <c:layout>
                <c:manualLayout>
                  <c:x val="-0.23401559364393643"/>
                  <c:y val="-7.2966062392762867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386924458615662"/>
                      <c:h val="0.126100063934357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517-47FD-A04F-E4E2D807743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17-47FD-A04F-E4E2D8077431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517-47FD-A04F-E4E2D807743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17-47FD-A04F-E4E2D807743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8570CD-D627-49BD-9B44-8C93618DFD5B}">
      <dgm:prSet/>
      <dgm:spPr/>
      <dgm:t>
        <a:bodyPr/>
        <a:lstStyle/>
        <a:p>
          <a:r>
            <a:rPr lang="de-DE" dirty="0"/>
            <a:t>Zeitpuffer wurde in bestimmten Bereichen erstellt</a:t>
          </a:r>
        </a:p>
      </dgm:t>
    </dgm:pt>
    <dgm:pt modelId="{00B0ACF9-3780-47D0-BAA6-0948B1C8E71D}" type="sibTrans" cxnId="{961BD1CA-BC5F-4B6A-857E-36DA43E21303}">
      <dgm:prSet/>
      <dgm:spPr/>
      <dgm:t>
        <a:bodyPr/>
        <a:lstStyle/>
        <a:p>
          <a:endParaRPr lang="de-DE"/>
        </a:p>
      </dgm:t>
    </dgm:pt>
    <dgm:pt modelId="{719B8F6F-EE9D-4B94-994B-A3D7449FD836}" type="parTrans" cxnId="{961BD1CA-BC5F-4B6A-857E-36DA43E21303}">
      <dgm:prSet/>
      <dgm:spPr/>
      <dgm:t>
        <a:bodyPr/>
        <a:lstStyle/>
        <a:p>
          <a:endParaRPr lang="de-DE"/>
        </a:p>
      </dgm:t>
    </dgm:pt>
    <dgm:pt modelId="{DA62A10F-D87D-4BA0-AF2E-E94474D0F3D6}">
      <dgm:prSet/>
      <dgm:spPr/>
      <dgm:t>
        <a:bodyPr/>
        <a:lstStyle/>
        <a:p>
          <a:r>
            <a:rPr lang="de-DE" dirty="0"/>
            <a:t>Aufgaben wurden zeitgerecht erledigt</a:t>
          </a:r>
        </a:p>
      </dgm:t>
    </dgm:pt>
    <dgm:pt modelId="{BB23102F-6E87-4EEB-99A4-5CAF71B47893}" type="sibTrans" cxnId="{1087B6AC-324D-4FE0-A7BF-53ECB3C83E1B}">
      <dgm:prSet/>
      <dgm:spPr/>
      <dgm:t>
        <a:bodyPr/>
        <a:lstStyle/>
        <a:p>
          <a:endParaRPr lang="de-DE"/>
        </a:p>
      </dgm:t>
    </dgm:pt>
    <dgm:pt modelId="{3B54EDC9-36A4-4E10-ACC8-165F20A91E8B}" type="parTrans" cxnId="{1087B6AC-324D-4FE0-A7BF-53ECB3C83E1B}">
      <dgm:prSet/>
      <dgm:spPr/>
      <dgm:t>
        <a:bodyPr/>
        <a:lstStyle/>
        <a:p>
          <a:endParaRPr lang="de-DE"/>
        </a:p>
      </dgm:t>
    </dgm:pt>
    <dgm:pt modelId="{86FE644D-0B01-4641-A6E7-5AF978264C86}">
      <dgm:prSet/>
      <dgm:spPr/>
      <dgm:t>
        <a:bodyPr/>
        <a:lstStyle/>
        <a:p>
          <a:r>
            <a:rPr lang="de-DE" dirty="0"/>
            <a:t>Projekt in Schwierigkeiten</a:t>
          </a:r>
        </a:p>
      </dgm:t>
    </dgm:pt>
    <dgm:pt modelId="{E6156BE0-4B27-48E7-ADDE-CDE27435807E}" type="sibTrans" cxnId="{E2DC10CE-2306-417A-9F78-B1E9C21D3ABA}">
      <dgm:prSet/>
      <dgm:spPr/>
      <dgm:t>
        <a:bodyPr/>
        <a:lstStyle/>
        <a:p>
          <a:endParaRPr lang="de-DE"/>
        </a:p>
      </dgm:t>
    </dgm:pt>
    <dgm:pt modelId="{C9AB7FD5-7F43-4618-9DA8-D3BD1035F9AE}" type="parTrans" cxnId="{E2DC10CE-2306-417A-9F78-B1E9C21D3ABA}">
      <dgm:prSet/>
      <dgm:spPr/>
      <dgm:t>
        <a:bodyPr/>
        <a:lstStyle/>
        <a:p>
          <a:endParaRPr lang="de-DE"/>
        </a:p>
      </dgm:t>
    </dgm:pt>
    <dgm:pt modelId="{B33603D3-81B3-450F-A2B8-B48E865CDC05}" type="pres">
      <dgm:prSet presAssocID="{E13ACB7E-16B6-4936-8185-FAF195B7EA66}" presName="Name0" presStyleCnt="0">
        <dgm:presLayoutVars>
          <dgm:chMax val="7"/>
          <dgm:chPref val="7"/>
          <dgm:dir/>
        </dgm:presLayoutVars>
      </dgm:prSet>
      <dgm:spPr/>
    </dgm:pt>
    <dgm:pt modelId="{F1E7B4A3-8C6F-44C5-A9F2-F90220E60F35}" type="pres">
      <dgm:prSet presAssocID="{E13ACB7E-16B6-4936-8185-FAF195B7EA66}" presName="Name1" presStyleCnt="0"/>
      <dgm:spPr/>
    </dgm:pt>
    <dgm:pt modelId="{DEF9E658-D4D6-422A-BC10-2DAC29E1E160}" type="pres">
      <dgm:prSet presAssocID="{E13ACB7E-16B6-4936-8185-FAF195B7EA66}" presName="cycle" presStyleCnt="0"/>
      <dgm:spPr/>
    </dgm:pt>
    <dgm:pt modelId="{4935EF22-A567-4414-8A19-84EF8AA74497}" type="pres">
      <dgm:prSet presAssocID="{E13ACB7E-16B6-4936-8185-FAF195B7EA66}" presName="srcNode" presStyleLbl="node1" presStyleIdx="0" presStyleCnt="3"/>
      <dgm:spPr/>
    </dgm:pt>
    <dgm:pt modelId="{56895DBD-6925-4258-AEA7-272912CF6E2E}" type="pres">
      <dgm:prSet presAssocID="{E13ACB7E-16B6-4936-8185-FAF195B7EA66}" presName="conn" presStyleLbl="parChTrans1D2" presStyleIdx="0" presStyleCnt="1"/>
      <dgm:spPr/>
    </dgm:pt>
    <dgm:pt modelId="{D878DFEC-2955-435F-8F8B-A46F62B0191A}" type="pres">
      <dgm:prSet presAssocID="{E13ACB7E-16B6-4936-8185-FAF195B7EA66}" presName="extraNode" presStyleLbl="node1" presStyleIdx="0" presStyleCnt="3"/>
      <dgm:spPr/>
    </dgm:pt>
    <dgm:pt modelId="{7A230224-0AA6-48A7-BAE4-B90A3DF93F5A}" type="pres">
      <dgm:prSet presAssocID="{E13ACB7E-16B6-4936-8185-FAF195B7EA66}" presName="dstNode" presStyleLbl="node1" presStyleIdx="0" presStyleCnt="3"/>
      <dgm:spPr/>
    </dgm:pt>
    <dgm:pt modelId="{28EC6C12-5C54-4DD4-B6FE-64FF9C055524}" type="pres">
      <dgm:prSet presAssocID="{86FE644D-0B01-4641-A6E7-5AF978264C86}" presName="text_1" presStyleLbl="node1" presStyleIdx="0" presStyleCnt="3">
        <dgm:presLayoutVars>
          <dgm:bulletEnabled val="1"/>
        </dgm:presLayoutVars>
      </dgm:prSet>
      <dgm:spPr/>
    </dgm:pt>
    <dgm:pt modelId="{B3E0A440-C155-49C9-8B5D-F76DA172B9E2}" type="pres">
      <dgm:prSet presAssocID="{86FE644D-0B01-4641-A6E7-5AF978264C86}" presName="accent_1" presStyleCnt="0"/>
      <dgm:spPr/>
    </dgm:pt>
    <dgm:pt modelId="{B5B192BE-55D9-49A8-8936-8E720104A95E}" type="pres">
      <dgm:prSet presAssocID="{86FE644D-0B01-4641-A6E7-5AF978264C86}" presName="accentRepeatNode" presStyleLbl="solidFgAcc1" presStyleIdx="0" presStyleCnt="3"/>
      <dgm:spPr/>
    </dgm:pt>
    <dgm:pt modelId="{5D2CEF7B-3570-436E-AC62-AC6A287D9268}" type="pres">
      <dgm:prSet presAssocID="{DA62A10F-D87D-4BA0-AF2E-E94474D0F3D6}" presName="text_2" presStyleLbl="node1" presStyleIdx="1" presStyleCnt="3">
        <dgm:presLayoutVars>
          <dgm:bulletEnabled val="1"/>
        </dgm:presLayoutVars>
      </dgm:prSet>
      <dgm:spPr/>
    </dgm:pt>
    <dgm:pt modelId="{B75635D8-62DC-4D19-9FBD-0336AB77C90E}" type="pres">
      <dgm:prSet presAssocID="{DA62A10F-D87D-4BA0-AF2E-E94474D0F3D6}" presName="accent_2" presStyleCnt="0"/>
      <dgm:spPr/>
    </dgm:pt>
    <dgm:pt modelId="{7DF73DE1-D4A7-4A77-8D80-F2206CB29033}" type="pres">
      <dgm:prSet presAssocID="{DA62A10F-D87D-4BA0-AF2E-E94474D0F3D6}" presName="accentRepeatNode" presStyleLbl="solidFgAcc1" presStyleIdx="1" presStyleCnt="3"/>
      <dgm:spPr/>
    </dgm:pt>
    <dgm:pt modelId="{B6B9B18F-85A0-4049-B99B-DD7017B0566E}" type="pres">
      <dgm:prSet presAssocID="{908570CD-D627-49BD-9B44-8C93618DFD5B}" presName="text_3" presStyleLbl="node1" presStyleIdx="2" presStyleCnt="3">
        <dgm:presLayoutVars>
          <dgm:bulletEnabled val="1"/>
        </dgm:presLayoutVars>
      </dgm:prSet>
      <dgm:spPr/>
    </dgm:pt>
    <dgm:pt modelId="{7050C1D9-B3E5-4B14-AFD6-09580861060B}" type="pres">
      <dgm:prSet presAssocID="{908570CD-D627-49BD-9B44-8C93618DFD5B}" presName="accent_3" presStyleCnt="0"/>
      <dgm:spPr/>
    </dgm:pt>
    <dgm:pt modelId="{9D361C21-EE60-4415-BA16-8FF999E4A2CE}" type="pres">
      <dgm:prSet presAssocID="{908570CD-D627-49BD-9B44-8C93618DFD5B}" presName="accentRepeatNode" presStyleLbl="solidFgAcc1" presStyleIdx="2" presStyleCnt="3"/>
      <dgm:spPr/>
    </dgm:pt>
  </dgm:ptLst>
  <dgm:cxnLst>
    <dgm:cxn modelId="{88761E39-4F35-41E6-A356-49A999720DBD}" type="presOf" srcId="{908570CD-D627-49BD-9B44-8C93618DFD5B}" destId="{B6B9B18F-85A0-4049-B99B-DD7017B0566E}" srcOrd="0" destOrd="0" presId="urn:microsoft.com/office/officeart/2008/layout/VerticalCurvedList"/>
    <dgm:cxn modelId="{C978045D-E6E9-454E-AF47-454296614CF9}" type="presOf" srcId="{86FE644D-0B01-4641-A6E7-5AF978264C86}" destId="{28EC6C12-5C54-4DD4-B6FE-64FF9C055524}" srcOrd="0" destOrd="0" presId="urn:microsoft.com/office/officeart/2008/layout/VerticalCurvedList"/>
    <dgm:cxn modelId="{C8260D58-B9F8-49DC-99BE-4969025AE870}" type="presOf" srcId="{E13ACB7E-16B6-4936-8185-FAF195B7EA66}" destId="{B33603D3-81B3-450F-A2B8-B48E865CDC05}" srcOrd="0" destOrd="0" presId="urn:microsoft.com/office/officeart/2008/layout/VerticalCurvedList"/>
    <dgm:cxn modelId="{1087B6AC-324D-4FE0-A7BF-53ECB3C83E1B}" srcId="{E13ACB7E-16B6-4936-8185-FAF195B7EA66}" destId="{DA62A10F-D87D-4BA0-AF2E-E94474D0F3D6}" srcOrd="1" destOrd="0" parTransId="{3B54EDC9-36A4-4E10-ACC8-165F20A91E8B}" sibTransId="{BB23102F-6E87-4EEB-99A4-5CAF71B47893}"/>
    <dgm:cxn modelId="{32E922B9-4034-48DD-A7DC-30C59C9CCBC6}" type="presOf" srcId="{E6156BE0-4B27-48E7-ADDE-CDE27435807E}" destId="{56895DBD-6925-4258-AEA7-272912CF6E2E}" srcOrd="0" destOrd="0" presId="urn:microsoft.com/office/officeart/2008/layout/VerticalCurvedList"/>
    <dgm:cxn modelId="{961BD1CA-BC5F-4B6A-857E-36DA43E21303}" srcId="{E13ACB7E-16B6-4936-8185-FAF195B7EA66}" destId="{908570CD-D627-49BD-9B44-8C93618DFD5B}" srcOrd="2" destOrd="0" parTransId="{719B8F6F-EE9D-4B94-994B-A3D7449FD836}" sibTransId="{00B0ACF9-3780-47D0-BAA6-0948B1C8E71D}"/>
    <dgm:cxn modelId="{E2DC10CE-2306-417A-9F78-B1E9C21D3ABA}" srcId="{E13ACB7E-16B6-4936-8185-FAF195B7EA66}" destId="{86FE644D-0B01-4641-A6E7-5AF978264C86}" srcOrd="0" destOrd="0" parTransId="{C9AB7FD5-7F43-4618-9DA8-D3BD1035F9AE}" sibTransId="{E6156BE0-4B27-48E7-ADDE-CDE27435807E}"/>
    <dgm:cxn modelId="{7448CAEF-3152-4F40-B9DF-B8188416BCF1}" type="presOf" srcId="{DA62A10F-D87D-4BA0-AF2E-E94474D0F3D6}" destId="{5D2CEF7B-3570-436E-AC62-AC6A287D9268}" srcOrd="0" destOrd="0" presId="urn:microsoft.com/office/officeart/2008/layout/VerticalCurvedList"/>
    <dgm:cxn modelId="{27B1F1B2-8E4E-4872-89A2-4B5D11CB381E}" type="presParOf" srcId="{B33603D3-81B3-450F-A2B8-B48E865CDC05}" destId="{F1E7B4A3-8C6F-44C5-A9F2-F90220E60F35}" srcOrd="0" destOrd="0" presId="urn:microsoft.com/office/officeart/2008/layout/VerticalCurvedList"/>
    <dgm:cxn modelId="{904BFE09-C717-4A0D-92DC-9D1A4BF52538}" type="presParOf" srcId="{F1E7B4A3-8C6F-44C5-A9F2-F90220E60F35}" destId="{DEF9E658-D4D6-422A-BC10-2DAC29E1E160}" srcOrd="0" destOrd="0" presId="urn:microsoft.com/office/officeart/2008/layout/VerticalCurvedList"/>
    <dgm:cxn modelId="{96FCB71F-75DA-4ED4-8E77-D64664B05B3A}" type="presParOf" srcId="{DEF9E658-D4D6-422A-BC10-2DAC29E1E160}" destId="{4935EF22-A567-4414-8A19-84EF8AA74497}" srcOrd="0" destOrd="0" presId="urn:microsoft.com/office/officeart/2008/layout/VerticalCurvedList"/>
    <dgm:cxn modelId="{788A771C-2749-401A-8C2B-EC84D51C1170}" type="presParOf" srcId="{DEF9E658-D4D6-422A-BC10-2DAC29E1E160}" destId="{56895DBD-6925-4258-AEA7-272912CF6E2E}" srcOrd="1" destOrd="0" presId="urn:microsoft.com/office/officeart/2008/layout/VerticalCurvedList"/>
    <dgm:cxn modelId="{939065EF-F7F0-4215-8AD0-EFAA56460B40}" type="presParOf" srcId="{DEF9E658-D4D6-422A-BC10-2DAC29E1E160}" destId="{D878DFEC-2955-435F-8F8B-A46F62B0191A}" srcOrd="2" destOrd="0" presId="urn:microsoft.com/office/officeart/2008/layout/VerticalCurvedList"/>
    <dgm:cxn modelId="{3AA8B380-230C-4240-96A8-27BBEC25B7F9}" type="presParOf" srcId="{DEF9E658-D4D6-422A-BC10-2DAC29E1E160}" destId="{7A230224-0AA6-48A7-BAE4-B90A3DF93F5A}" srcOrd="3" destOrd="0" presId="urn:microsoft.com/office/officeart/2008/layout/VerticalCurvedList"/>
    <dgm:cxn modelId="{11911F43-CB7C-418F-B504-7780CFDC5305}" type="presParOf" srcId="{F1E7B4A3-8C6F-44C5-A9F2-F90220E60F35}" destId="{28EC6C12-5C54-4DD4-B6FE-64FF9C055524}" srcOrd="1" destOrd="0" presId="urn:microsoft.com/office/officeart/2008/layout/VerticalCurvedList"/>
    <dgm:cxn modelId="{6E722849-17EE-46A4-9C82-BA31B4073E5F}" type="presParOf" srcId="{F1E7B4A3-8C6F-44C5-A9F2-F90220E60F35}" destId="{B3E0A440-C155-49C9-8B5D-F76DA172B9E2}" srcOrd="2" destOrd="0" presId="urn:microsoft.com/office/officeart/2008/layout/VerticalCurvedList"/>
    <dgm:cxn modelId="{A63351FF-7FCB-47A5-AB1C-B141202E4B0D}" type="presParOf" srcId="{B3E0A440-C155-49C9-8B5D-F76DA172B9E2}" destId="{B5B192BE-55D9-49A8-8936-8E720104A95E}" srcOrd="0" destOrd="0" presId="urn:microsoft.com/office/officeart/2008/layout/VerticalCurvedList"/>
    <dgm:cxn modelId="{09D3D3E3-2170-4AB1-8237-18C259427B93}" type="presParOf" srcId="{F1E7B4A3-8C6F-44C5-A9F2-F90220E60F35}" destId="{5D2CEF7B-3570-436E-AC62-AC6A287D9268}" srcOrd="3" destOrd="0" presId="urn:microsoft.com/office/officeart/2008/layout/VerticalCurvedList"/>
    <dgm:cxn modelId="{8D194798-C431-45BD-9761-C80E2AE71DBE}" type="presParOf" srcId="{F1E7B4A3-8C6F-44C5-A9F2-F90220E60F35}" destId="{B75635D8-62DC-4D19-9FBD-0336AB77C90E}" srcOrd="4" destOrd="0" presId="urn:microsoft.com/office/officeart/2008/layout/VerticalCurvedList"/>
    <dgm:cxn modelId="{390DDC2A-0362-4E20-BD80-6FE5A84AF785}" type="presParOf" srcId="{B75635D8-62DC-4D19-9FBD-0336AB77C90E}" destId="{7DF73DE1-D4A7-4A77-8D80-F2206CB29033}" srcOrd="0" destOrd="0" presId="urn:microsoft.com/office/officeart/2008/layout/VerticalCurvedList"/>
    <dgm:cxn modelId="{22BBECD5-A234-4DB1-8DAE-0261A1EAF96A}" type="presParOf" srcId="{F1E7B4A3-8C6F-44C5-A9F2-F90220E60F35}" destId="{B6B9B18F-85A0-4049-B99B-DD7017B0566E}" srcOrd="5" destOrd="0" presId="urn:microsoft.com/office/officeart/2008/layout/VerticalCurvedList"/>
    <dgm:cxn modelId="{6A71AD0D-4AE6-4823-9E98-B214B3B6A48A}" type="presParOf" srcId="{F1E7B4A3-8C6F-44C5-A9F2-F90220E60F35}" destId="{7050C1D9-B3E5-4B14-AFD6-09580861060B}" srcOrd="6" destOrd="0" presId="urn:microsoft.com/office/officeart/2008/layout/VerticalCurvedList"/>
    <dgm:cxn modelId="{C0C2603C-4FCD-44C9-9A7C-563F1D40B373}" type="presParOf" srcId="{7050C1D9-B3E5-4B14-AFD6-09580861060B}" destId="{9D361C21-EE60-4415-BA16-8FF999E4A2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2F32A-0F27-4AB3-BC0E-EBD5423FF1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C54F5C-E908-4DEF-8DC1-D899189F3EE4}">
      <dgm:prSet/>
      <dgm:spPr/>
      <dgm:t>
        <a:bodyPr/>
        <a:lstStyle/>
        <a:p>
          <a:r>
            <a:rPr lang="en-GB"/>
            <a:t>Frontend</a:t>
          </a:r>
          <a:endParaRPr lang="de-AT"/>
        </a:p>
      </dgm:t>
    </dgm:pt>
    <dgm:pt modelId="{2EE5F805-B903-40D0-8A5F-CA7CC850E848}" type="parTrans" cxnId="{3673883C-ACE1-48B8-8A43-33B3C17B75D3}">
      <dgm:prSet/>
      <dgm:spPr/>
      <dgm:t>
        <a:bodyPr/>
        <a:lstStyle/>
        <a:p>
          <a:endParaRPr lang="en-GB"/>
        </a:p>
      </dgm:t>
    </dgm:pt>
    <dgm:pt modelId="{F1C488F3-F9C4-4D41-95E2-F915B85F1A12}" type="sibTrans" cxnId="{3673883C-ACE1-48B8-8A43-33B3C17B75D3}">
      <dgm:prSet/>
      <dgm:spPr/>
      <dgm:t>
        <a:bodyPr/>
        <a:lstStyle/>
        <a:p>
          <a:endParaRPr lang="en-GB"/>
        </a:p>
      </dgm:t>
    </dgm:pt>
    <dgm:pt modelId="{B51D8E59-E4D0-46A9-829E-6DF1DE093632}">
      <dgm:prSet/>
      <dgm:spPr/>
      <dgm:t>
        <a:bodyPr/>
        <a:lstStyle/>
        <a:p>
          <a:r>
            <a:rPr lang="en-GB" dirty="0"/>
            <a:t>Frontend Skizze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43B616ED-2E01-4917-8155-8D82C8C841F1}" type="parTrans" cxnId="{3D16715D-0017-4399-AE98-2BCD163475C3}">
      <dgm:prSet/>
      <dgm:spPr/>
      <dgm:t>
        <a:bodyPr/>
        <a:lstStyle/>
        <a:p>
          <a:endParaRPr lang="en-GB"/>
        </a:p>
      </dgm:t>
    </dgm:pt>
    <dgm:pt modelId="{C76E91CB-28C8-4953-9498-DB684C31DCE8}" type="sibTrans" cxnId="{3D16715D-0017-4399-AE98-2BCD163475C3}">
      <dgm:prSet/>
      <dgm:spPr/>
      <dgm:t>
        <a:bodyPr/>
        <a:lstStyle/>
        <a:p>
          <a:endParaRPr lang="en-GB"/>
        </a:p>
      </dgm:t>
    </dgm:pt>
    <dgm:pt modelId="{CC258EFE-19CE-4DF8-A7B3-B82DE14CAD58}">
      <dgm:prSet/>
      <dgm:spPr/>
      <dgm:t>
        <a:bodyPr/>
        <a:lstStyle/>
        <a:p>
          <a:r>
            <a:rPr lang="en-GB" dirty="0"/>
            <a:t>Design </a:t>
          </a:r>
          <a:r>
            <a:rPr lang="en-GB" dirty="0" err="1"/>
            <a:t>ist</a:t>
          </a:r>
          <a:r>
            <a:rPr lang="en-GB" dirty="0"/>
            <a:t> in </a:t>
          </a:r>
          <a:r>
            <a:rPr lang="en-GB" dirty="0" err="1"/>
            <a:t>Planung</a:t>
          </a:r>
          <a:endParaRPr lang="de-AT" dirty="0"/>
        </a:p>
      </dgm:t>
    </dgm:pt>
    <dgm:pt modelId="{AD1C0D1B-4B05-4FB4-96F6-6F03CA9B1C0F}" type="parTrans" cxnId="{7FEA8FAB-0F51-4BE1-ADDB-64642BC5A727}">
      <dgm:prSet/>
      <dgm:spPr/>
      <dgm:t>
        <a:bodyPr/>
        <a:lstStyle/>
        <a:p>
          <a:endParaRPr lang="en-GB"/>
        </a:p>
      </dgm:t>
    </dgm:pt>
    <dgm:pt modelId="{FD587DC3-6417-4DB7-A9CE-00D6FE7888DD}" type="sibTrans" cxnId="{7FEA8FAB-0F51-4BE1-ADDB-64642BC5A727}">
      <dgm:prSet/>
      <dgm:spPr/>
      <dgm:t>
        <a:bodyPr/>
        <a:lstStyle/>
        <a:p>
          <a:endParaRPr lang="en-GB"/>
        </a:p>
      </dgm:t>
    </dgm:pt>
    <dgm:pt modelId="{1FB77085-9178-47F8-817E-E5A1016EDEB2}">
      <dgm:prSet/>
      <dgm:spPr/>
      <dgm:t>
        <a:bodyPr/>
        <a:lstStyle/>
        <a:p>
          <a:r>
            <a:rPr lang="de-AT" dirty="0"/>
            <a:t>Struktur ist in Arbeit</a:t>
          </a:r>
        </a:p>
      </dgm:t>
    </dgm:pt>
    <dgm:pt modelId="{9B3E2F3E-87C9-4B5B-8460-CE752FFBBD55}" type="parTrans" cxnId="{9ED2054D-9780-4FCF-A1D5-479EBC6F9F7A}">
      <dgm:prSet/>
      <dgm:spPr/>
      <dgm:t>
        <a:bodyPr/>
        <a:lstStyle/>
        <a:p>
          <a:endParaRPr lang="en-GB"/>
        </a:p>
      </dgm:t>
    </dgm:pt>
    <dgm:pt modelId="{C85DE9EA-82AE-4393-9FE9-A45DDDD40BED}" type="sibTrans" cxnId="{9ED2054D-9780-4FCF-A1D5-479EBC6F9F7A}">
      <dgm:prSet/>
      <dgm:spPr/>
      <dgm:t>
        <a:bodyPr/>
        <a:lstStyle/>
        <a:p>
          <a:endParaRPr lang="en-GB"/>
        </a:p>
      </dgm:t>
    </dgm:pt>
    <dgm:pt modelId="{5720F619-5CCC-4BBF-A92F-A67EB73A4283}">
      <dgm:prSet/>
      <dgm:spPr/>
      <dgm:t>
        <a:bodyPr/>
        <a:lstStyle/>
        <a:p>
          <a:r>
            <a:rPr lang="en-GB"/>
            <a:t>Backend</a:t>
          </a:r>
          <a:endParaRPr lang="de-AT"/>
        </a:p>
      </dgm:t>
    </dgm:pt>
    <dgm:pt modelId="{0072BCC9-3F36-46A0-804B-E12BFB85E333}" type="parTrans" cxnId="{4CBA95C7-0CB6-4F49-BC0C-1E28D2E5C25E}">
      <dgm:prSet/>
      <dgm:spPr/>
      <dgm:t>
        <a:bodyPr/>
        <a:lstStyle/>
        <a:p>
          <a:endParaRPr lang="en-GB"/>
        </a:p>
      </dgm:t>
    </dgm:pt>
    <dgm:pt modelId="{E9E433B0-900A-473E-AE41-0CC7D40CB1CC}" type="sibTrans" cxnId="{4CBA95C7-0CB6-4F49-BC0C-1E28D2E5C25E}">
      <dgm:prSet/>
      <dgm:spPr/>
      <dgm:t>
        <a:bodyPr/>
        <a:lstStyle/>
        <a:p>
          <a:endParaRPr lang="en-GB"/>
        </a:p>
      </dgm:t>
    </dgm:pt>
    <dgm:pt modelId="{CA99ADB9-6F7C-4E0A-A9D5-49E67A69654F}">
      <dgm:prSet/>
      <dgm:spPr/>
      <dgm:t>
        <a:bodyPr/>
        <a:lstStyle/>
        <a:p>
          <a:r>
            <a:rPr lang="en-GB" dirty="0"/>
            <a:t>API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7E53370F-A233-46DC-8522-64201D944302}" type="parTrans" cxnId="{02505B3D-25FB-49AF-B9DB-46922F6199BF}">
      <dgm:prSet/>
      <dgm:spPr/>
      <dgm:t>
        <a:bodyPr/>
        <a:lstStyle/>
        <a:p>
          <a:endParaRPr lang="en-GB"/>
        </a:p>
      </dgm:t>
    </dgm:pt>
    <dgm:pt modelId="{525D01D1-64B7-4859-A097-E3DCD2926DDE}" type="sibTrans" cxnId="{02505B3D-25FB-49AF-B9DB-46922F6199BF}">
      <dgm:prSet/>
      <dgm:spPr/>
      <dgm:t>
        <a:bodyPr/>
        <a:lstStyle/>
        <a:p>
          <a:endParaRPr lang="en-GB"/>
        </a:p>
      </dgm:t>
    </dgm:pt>
    <dgm:pt modelId="{D4618E17-AC28-453F-9435-4C54438172E2}">
      <dgm:prSet/>
      <dgm:spPr/>
      <dgm:t>
        <a:bodyPr/>
        <a:lstStyle/>
        <a:p>
          <a:r>
            <a:rPr lang="de-AT" dirty="0"/>
            <a:t>Datenbank ist fertig</a:t>
          </a:r>
        </a:p>
      </dgm:t>
    </dgm:pt>
    <dgm:pt modelId="{7AE042F0-8A7C-4698-BB6E-05DD8C68A608}" type="parTrans" cxnId="{968CB9F3-84BE-4069-A172-D55F8173261C}">
      <dgm:prSet/>
      <dgm:spPr/>
      <dgm:t>
        <a:bodyPr/>
        <a:lstStyle/>
        <a:p>
          <a:endParaRPr lang="en-GB"/>
        </a:p>
      </dgm:t>
    </dgm:pt>
    <dgm:pt modelId="{0DCF9084-E920-410C-9637-4908EC66676F}" type="sibTrans" cxnId="{968CB9F3-84BE-4069-A172-D55F8173261C}">
      <dgm:prSet/>
      <dgm:spPr/>
      <dgm:t>
        <a:bodyPr/>
        <a:lstStyle/>
        <a:p>
          <a:endParaRPr lang="en-GB"/>
        </a:p>
      </dgm:t>
    </dgm:pt>
    <dgm:pt modelId="{0711FCB1-906B-469B-BEC7-3B7A43369AE4}">
      <dgm:prSet/>
      <dgm:spPr/>
      <dgm:t>
        <a:bodyPr/>
        <a:lstStyle/>
        <a:p>
          <a:r>
            <a:rPr lang="de-AT" dirty="0"/>
            <a:t>Testen</a:t>
          </a:r>
        </a:p>
      </dgm:t>
    </dgm:pt>
    <dgm:pt modelId="{C7B29CD9-16D0-42B5-A619-7B3017F48763}" type="parTrans" cxnId="{1205E6B1-C4EA-4F67-98E5-F53153BDF116}">
      <dgm:prSet/>
      <dgm:spPr/>
      <dgm:t>
        <a:bodyPr/>
        <a:lstStyle/>
        <a:p>
          <a:endParaRPr lang="en-GB"/>
        </a:p>
      </dgm:t>
    </dgm:pt>
    <dgm:pt modelId="{A6644F05-1A90-487F-A965-97194B176E33}" type="sibTrans" cxnId="{1205E6B1-C4EA-4F67-98E5-F53153BDF116}">
      <dgm:prSet/>
      <dgm:spPr/>
      <dgm:t>
        <a:bodyPr/>
        <a:lstStyle/>
        <a:p>
          <a:endParaRPr lang="en-GB"/>
        </a:p>
      </dgm:t>
    </dgm:pt>
    <dgm:pt modelId="{58139AB7-EE4C-46BB-835F-D667A0303E02}">
      <dgm:prSet/>
      <dgm:spPr/>
      <dgm:t>
        <a:bodyPr/>
        <a:lstStyle/>
        <a:p>
          <a:r>
            <a:rPr lang="en-GB" dirty="0"/>
            <a:t>Frontend </a:t>
          </a:r>
          <a:r>
            <a:rPr lang="en-GB" dirty="0" err="1"/>
            <a:t>noch</a:t>
          </a:r>
          <a:r>
            <a:rPr lang="en-GB" dirty="0"/>
            <a:t> </a:t>
          </a:r>
          <a:r>
            <a:rPr lang="en-GB" dirty="0" err="1"/>
            <a:t>nicht</a:t>
          </a:r>
          <a:r>
            <a:rPr lang="en-GB" dirty="0"/>
            <a:t> </a:t>
          </a:r>
          <a:r>
            <a:rPr lang="en-GB" dirty="0" err="1"/>
            <a:t>getestet</a:t>
          </a:r>
          <a:endParaRPr lang="de-AT" dirty="0"/>
        </a:p>
      </dgm:t>
    </dgm:pt>
    <dgm:pt modelId="{34FA31E9-B00F-4FBE-8D79-F62BC30376C7}" type="parTrans" cxnId="{E1875B51-6B57-4A3A-977B-14AE026AE436}">
      <dgm:prSet/>
      <dgm:spPr/>
      <dgm:t>
        <a:bodyPr/>
        <a:lstStyle/>
        <a:p>
          <a:endParaRPr lang="en-GB"/>
        </a:p>
      </dgm:t>
    </dgm:pt>
    <dgm:pt modelId="{C514B393-5A35-4138-80E5-0CEA23B91B09}" type="sibTrans" cxnId="{E1875B51-6B57-4A3A-977B-14AE026AE436}">
      <dgm:prSet/>
      <dgm:spPr/>
      <dgm:t>
        <a:bodyPr/>
        <a:lstStyle/>
        <a:p>
          <a:endParaRPr lang="en-GB"/>
        </a:p>
      </dgm:t>
    </dgm:pt>
    <dgm:pt modelId="{F8382687-0D1B-4598-8CA6-1DDC6BC9F291}">
      <dgm:prSet/>
      <dgm:spPr/>
      <dgm:t>
        <a:bodyPr/>
        <a:lstStyle/>
        <a:p>
          <a:r>
            <a:rPr lang="de-AT" dirty="0"/>
            <a:t>Backend noch nicht getestet</a:t>
          </a:r>
        </a:p>
      </dgm:t>
    </dgm:pt>
    <dgm:pt modelId="{4952E85F-7E17-4971-9345-C5CBB6D32D97}" type="parTrans" cxnId="{28CFC5E9-6858-406B-B1FE-CCE644D3F94F}">
      <dgm:prSet/>
      <dgm:spPr/>
      <dgm:t>
        <a:bodyPr/>
        <a:lstStyle/>
        <a:p>
          <a:endParaRPr lang="en-GB"/>
        </a:p>
      </dgm:t>
    </dgm:pt>
    <dgm:pt modelId="{97562B2A-99C6-460D-B985-DE4AFDFE2A1C}" type="sibTrans" cxnId="{28CFC5E9-6858-406B-B1FE-CCE644D3F94F}">
      <dgm:prSet/>
      <dgm:spPr/>
      <dgm:t>
        <a:bodyPr/>
        <a:lstStyle/>
        <a:p>
          <a:endParaRPr lang="en-GB"/>
        </a:p>
      </dgm:t>
    </dgm:pt>
    <dgm:pt modelId="{408A3C10-D1A5-4930-A428-660A6B8B1EF5}">
      <dgm:prSet/>
      <dgm:spPr/>
      <dgm:t>
        <a:bodyPr/>
        <a:lstStyle/>
        <a:p>
          <a:r>
            <a:rPr lang="de-AT" dirty="0"/>
            <a:t>Mailserver ist fertig</a:t>
          </a:r>
        </a:p>
      </dgm:t>
    </dgm:pt>
    <dgm:pt modelId="{6352C164-7ED1-4AE6-9A87-775EF10F1E92}" type="parTrans" cxnId="{C1F90C90-059D-444D-8B90-F209FD8C5497}">
      <dgm:prSet/>
      <dgm:spPr/>
    </dgm:pt>
    <dgm:pt modelId="{E764134A-7EF8-4C47-A994-64E921DC9A4A}" type="sibTrans" cxnId="{C1F90C90-059D-444D-8B90-F209FD8C5497}">
      <dgm:prSet/>
      <dgm:spPr/>
    </dgm:pt>
    <dgm:pt modelId="{9E5E25D1-AE62-40EE-9593-97642AC3936A}" type="pres">
      <dgm:prSet presAssocID="{D3A2F32A-0F27-4AB3-BC0E-EBD5423FF1AC}" presName="Name0" presStyleCnt="0">
        <dgm:presLayoutVars>
          <dgm:dir/>
          <dgm:animLvl val="lvl"/>
          <dgm:resizeHandles val="exact"/>
        </dgm:presLayoutVars>
      </dgm:prSet>
      <dgm:spPr/>
    </dgm:pt>
    <dgm:pt modelId="{6B5A1C95-2053-45E3-A62C-22FDF76C4843}" type="pres">
      <dgm:prSet presAssocID="{E7C54F5C-E908-4DEF-8DC1-D899189F3EE4}" presName="linNode" presStyleCnt="0"/>
      <dgm:spPr/>
    </dgm:pt>
    <dgm:pt modelId="{DFA322E4-DEE3-48D6-A0C7-C8F1BBAA3059}" type="pres">
      <dgm:prSet presAssocID="{E7C54F5C-E908-4DEF-8DC1-D899189F3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876D71-8C47-4B39-8132-5DD63DCC25A1}" type="pres">
      <dgm:prSet presAssocID="{E7C54F5C-E908-4DEF-8DC1-D899189F3EE4}" presName="descendantText" presStyleLbl="alignAccFollowNode1" presStyleIdx="0" presStyleCnt="3">
        <dgm:presLayoutVars>
          <dgm:bulletEnabled val="1"/>
        </dgm:presLayoutVars>
      </dgm:prSet>
      <dgm:spPr/>
    </dgm:pt>
    <dgm:pt modelId="{7C661A26-7214-4584-B2CA-9E8E3AE38AE6}" type="pres">
      <dgm:prSet presAssocID="{F1C488F3-F9C4-4D41-95E2-F915B85F1A12}" presName="sp" presStyleCnt="0"/>
      <dgm:spPr/>
    </dgm:pt>
    <dgm:pt modelId="{542D2718-E1C3-4A25-8CBE-F910615D4917}" type="pres">
      <dgm:prSet presAssocID="{5720F619-5CCC-4BBF-A92F-A67EB73A4283}" presName="linNode" presStyleCnt="0"/>
      <dgm:spPr/>
    </dgm:pt>
    <dgm:pt modelId="{A7A96B3D-719E-40DA-9738-8F5769C37A48}" type="pres">
      <dgm:prSet presAssocID="{5720F619-5CCC-4BBF-A92F-A67EB73A42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66CD8E-2329-4139-8783-9227FE8705E8}" type="pres">
      <dgm:prSet presAssocID="{5720F619-5CCC-4BBF-A92F-A67EB73A4283}" presName="descendantText" presStyleLbl="alignAccFollowNode1" presStyleIdx="1" presStyleCnt="3">
        <dgm:presLayoutVars>
          <dgm:bulletEnabled val="1"/>
        </dgm:presLayoutVars>
      </dgm:prSet>
      <dgm:spPr/>
    </dgm:pt>
    <dgm:pt modelId="{E0BAAB20-E486-42DE-9193-95BF5E9AFB15}" type="pres">
      <dgm:prSet presAssocID="{E9E433B0-900A-473E-AE41-0CC7D40CB1CC}" presName="sp" presStyleCnt="0"/>
      <dgm:spPr/>
    </dgm:pt>
    <dgm:pt modelId="{F590B409-6DBE-46F6-9CBC-708D44389D70}" type="pres">
      <dgm:prSet presAssocID="{0711FCB1-906B-469B-BEC7-3B7A43369AE4}" presName="linNode" presStyleCnt="0"/>
      <dgm:spPr/>
    </dgm:pt>
    <dgm:pt modelId="{59914A99-6AC2-485D-880F-6015737F4EE1}" type="pres">
      <dgm:prSet presAssocID="{0711FCB1-906B-469B-BEC7-3B7A43369AE4}" presName="parentText" presStyleLbl="node1" presStyleIdx="2" presStyleCnt="3" custLinFactNeighborX="-83" custLinFactNeighborY="-3024">
        <dgm:presLayoutVars>
          <dgm:chMax val="1"/>
          <dgm:bulletEnabled val="1"/>
        </dgm:presLayoutVars>
      </dgm:prSet>
      <dgm:spPr/>
    </dgm:pt>
    <dgm:pt modelId="{0440ABD9-B5ED-4EB0-A9FD-CA4290956546}" type="pres">
      <dgm:prSet presAssocID="{0711FCB1-906B-469B-BEC7-3B7A43369A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BF62A30-D194-4614-B989-D043B21AAE45}" type="presOf" srcId="{1FB77085-9178-47F8-817E-E5A1016EDEB2}" destId="{FC876D71-8C47-4B39-8132-5DD63DCC25A1}" srcOrd="0" destOrd="2" presId="urn:microsoft.com/office/officeart/2005/8/layout/vList5"/>
    <dgm:cxn modelId="{32CCBC39-E4E4-4397-B25C-9EE40576B2A9}" type="presOf" srcId="{D3A2F32A-0F27-4AB3-BC0E-EBD5423FF1AC}" destId="{9E5E25D1-AE62-40EE-9593-97642AC3936A}" srcOrd="0" destOrd="0" presId="urn:microsoft.com/office/officeart/2005/8/layout/vList5"/>
    <dgm:cxn modelId="{3673883C-ACE1-48B8-8A43-33B3C17B75D3}" srcId="{D3A2F32A-0F27-4AB3-BC0E-EBD5423FF1AC}" destId="{E7C54F5C-E908-4DEF-8DC1-D899189F3EE4}" srcOrd="0" destOrd="0" parTransId="{2EE5F805-B903-40D0-8A5F-CA7CC850E848}" sibTransId="{F1C488F3-F9C4-4D41-95E2-F915B85F1A12}"/>
    <dgm:cxn modelId="{02505B3D-25FB-49AF-B9DB-46922F6199BF}" srcId="{5720F619-5CCC-4BBF-A92F-A67EB73A4283}" destId="{CA99ADB9-6F7C-4E0A-A9D5-49E67A69654F}" srcOrd="0" destOrd="0" parTransId="{7E53370F-A233-46DC-8522-64201D944302}" sibTransId="{525D01D1-64B7-4859-A097-E3DCD2926DDE}"/>
    <dgm:cxn modelId="{3D16715D-0017-4399-AE98-2BCD163475C3}" srcId="{E7C54F5C-E908-4DEF-8DC1-D899189F3EE4}" destId="{B51D8E59-E4D0-46A9-829E-6DF1DE093632}" srcOrd="0" destOrd="0" parTransId="{43B616ED-2E01-4917-8155-8D82C8C841F1}" sibTransId="{C76E91CB-28C8-4953-9498-DB684C31DCE8}"/>
    <dgm:cxn modelId="{ABA8BB42-9EBE-4C28-9D20-B718000DB0DC}" type="presOf" srcId="{F8382687-0D1B-4598-8CA6-1DDC6BC9F291}" destId="{0440ABD9-B5ED-4EB0-A9FD-CA4290956546}" srcOrd="0" destOrd="1" presId="urn:microsoft.com/office/officeart/2005/8/layout/vList5"/>
    <dgm:cxn modelId="{8BE5BB6C-3891-499E-927B-9E97E7D2FAE4}" type="presOf" srcId="{5720F619-5CCC-4BBF-A92F-A67EB73A4283}" destId="{A7A96B3D-719E-40DA-9738-8F5769C37A48}" srcOrd="0" destOrd="0" presId="urn:microsoft.com/office/officeart/2005/8/layout/vList5"/>
    <dgm:cxn modelId="{9ED2054D-9780-4FCF-A1D5-479EBC6F9F7A}" srcId="{E7C54F5C-E908-4DEF-8DC1-D899189F3EE4}" destId="{1FB77085-9178-47F8-817E-E5A1016EDEB2}" srcOrd="2" destOrd="0" parTransId="{9B3E2F3E-87C9-4B5B-8460-CE752FFBBD55}" sibTransId="{C85DE9EA-82AE-4393-9FE9-A45DDDD40BED}"/>
    <dgm:cxn modelId="{B026F270-26A8-467E-AB27-AB2BC6C7DD28}" type="presOf" srcId="{E7C54F5C-E908-4DEF-8DC1-D899189F3EE4}" destId="{DFA322E4-DEE3-48D6-A0C7-C8F1BBAA3059}" srcOrd="0" destOrd="0" presId="urn:microsoft.com/office/officeart/2005/8/layout/vList5"/>
    <dgm:cxn modelId="{E1875B51-6B57-4A3A-977B-14AE026AE436}" srcId="{0711FCB1-906B-469B-BEC7-3B7A43369AE4}" destId="{58139AB7-EE4C-46BB-835F-D667A0303E02}" srcOrd="0" destOrd="0" parTransId="{34FA31E9-B00F-4FBE-8D79-F62BC30376C7}" sibTransId="{C514B393-5A35-4138-80E5-0CEA23B91B09}"/>
    <dgm:cxn modelId="{444C5E78-5849-4088-A387-BE05525BD1A1}" type="presOf" srcId="{D4618E17-AC28-453F-9435-4C54438172E2}" destId="{5166CD8E-2329-4139-8783-9227FE8705E8}" srcOrd="0" destOrd="1" presId="urn:microsoft.com/office/officeart/2005/8/layout/vList5"/>
    <dgm:cxn modelId="{68763F7D-6F5C-4552-9BE6-6A6F3EBD9A15}" type="presOf" srcId="{B51D8E59-E4D0-46A9-829E-6DF1DE093632}" destId="{FC876D71-8C47-4B39-8132-5DD63DCC25A1}" srcOrd="0" destOrd="0" presId="urn:microsoft.com/office/officeart/2005/8/layout/vList5"/>
    <dgm:cxn modelId="{C1F90C90-059D-444D-8B90-F209FD8C5497}" srcId="{5720F619-5CCC-4BBF-A92F-A67EB73A4283}" destId="{408A3C10-D1A5-4930-A428-660A6B8B1EF5}" srcOrd="2" destOrd="0" parTransId="{6352C164-7ED1-4AE6-9A87-775EF10F1E92}" sibTransId="{E764134A-7EF8-4C47-A994-64E921DC9A4A}"/>
    <dgm:cxn modelId="{7FEA8FAB-0F51-4BE1-ADDB-64642BC5A727}" srcId="{E7C54F5C-E908-4DEF-8DC1-D899189F3EE4}" destId="{CC258EFE-19CE-4DF8-A7B3-B82DE14CAD58}" srcOrd="1" destOrd="0" parTransId="{AD1C0D1B-4B05-4FB4-96F6-6F03CA9B1C0F}" sibTransId="{FD587DC3-6417-4DB7-A9CE-00D6FE7888DD}"/>
    <dgm:cxn modelId="{1205E6B1-C4EA-4F67-98E5-F53153BDF116}" srcId="{D3A2F32A-0F27-4AB3-BC0E-EBD5423FF1AC}" destId="{0711FCB1-906B-469B-BEC7-3B7A43369AE4}" srcOrd="2" destOrd="0" parTransId="{C7B29CD9-16D0-42B5-A619-7B3017F48763}" sibTransId="{A6644F05-1A90-487F-A965-97194B176E33}"/>
    <dgm:cxn modelId="{5F8D17B9-5C07-4F91-B3E7-6C4F31181ED0}" type="presOf" srcId="{CA99ADB9-6F7C-4E0A-A9D5-49E67A69654F}" destId="{5166CD8E-2329-4139-8783-9227FE8705E8}" srcOrd="0" destOrd="0" presId="urn:microsoft.com/office/officeart/2005/8/layout/vList5"/>
    <dgm:cxn modelId="{FE6E7ABC-A37B-421F-B71B-F344AD9109C0}" type="presOf" srcId="{58139AB7-EE4C-46BB-835F-D667A0303E02}" destId="{0440ABD9-B5ED-4EB0-A9FD-CA4290956546}" srcOrd="0" destOrd="0" presId="urn:microsoft.com/office/officeart/2005/8/layout/vList5"/>
    <dgm:cxn modelId="{4CBA95C7-0CB6-4F49-BC0C-1E28D2E5C25E}" srcId="{D3A2F32A-0F27-4AB3-BC0E-EBD5423FF1AC}" destId="{5720F619-5CCC-4BBF-A92F-A67EB73A4283}" srcOrd="1" destOrd="0" parTransId="{0072BCC9-3F36-46A0-804B-E12BFB85E333}" sibTransId="{E9E433B0-900A-473E-AE41-0CC7D40CB1CC}"/>
    <dgm:cxn modelId="{16B651C9-F7F0-4F11-9D36-23307914603A}" type="presOf" srcId="{408A3C10-D1A5-4930-A428-660A6B8B1EF5}" destId="{5166CD8E-2329-4139-8783-9227FE8705E8}" srcOrd="0" destOrd="2" presId="urn:microsoft.com/office/officeart/2005/8/layout/vList5"/>
    <dgm:cxn modelId="{313C84DC-DE84-458D-828B-CA8AD663236C}" type="presOf" srcId="{CC258EFE-19CE-4DF8-A7B3-B82DE14CAD58}" destId="{FC876D71-8C47-4B39-8132-5DD63DCC25A1}" srcOrd="0" destOrd="1" presId="urn:microsoft.com/office/officeart/2005/8/layout/vList5"/>
    <dgm:cxn modelId="{28CFC5E9-6858-406B-B1FE-CCE644D3F94F}" srcId="{0711FCB1-906B-469B-BEC7-3B7A43369AE4}" destId="{F8382687-0D1B-4598-8CA6-1DDC6BC9F291}" srcOrd="1" destOrd="0" parTransId="{4952E85F-7E17-4971-9345-C5CBB6D32D97}" sibTransId="{97562B2A-99C6-460D-B985-DE4AFDFE2A1C}"/>
    <dgm:cxn modelId="{0CD0E7EC-1301-47EC-8100-442834C21436}" type="presOf" srcId="{0711FCB1-906B-469B-BEC7-3B7A43369AE4}" destId="{59914A99-6AC2-485D-880F-6015737F4EE1}" srcOrd="0" destOrd="0" presId="urn:microsoft.com/office/officeart/2005/8/layout/vList5"/>
    <dgm:cxn modelId="{968CB9F3-84BE-4069-A172-D55F8173261C}" srcId="{5720F619-5CCC-4BBF-A92F-A67EB73A4283}" destId="{D4618E17-AC28-453F-9435-4C54438172E2}" srcOrd="1" destOrd="0" parTransId="{7AE042F0-8A7C-4698-BB6E-05DD8C68A608}" sibTransId="{0DCF9084-E920-410C-9637-4908EC66676F}"/>
    <dgm:cxn modelId="{3D24BD61-443C-4A3A-AB4C-A117D39A2D61}" type="presParOf" srcId="{9E5E25D1-AE62-40EE-9593-97642AC3936A}" destId="{6B5A1C95-2053-45E3-A62C-22FDF76C4843}" srcOrd="0" destOrd="0" presId="urn:microsoft.com/office/officeart/2005/8/layout/vList5"/>
    <dgm:cxn modelId="{F00B7AD9-FBD0-413D-85E8-7F7C215E4C84}" type="presParOf" srcId="{6B5A1C95-2053-45E3-A62C-22FDF76C4843}" destId="{DFA322E4-DEE3-48D6-A0C7-C8F1BBAA3059}" srcOrd="0" destOrd="0" presId="urn:microsoft.com/office/officeart/2005/8/layout/vList5"/>
    <dgm:cxn modelId="{D48ADF6D-DE90-466B-982F-30B73853DBC5}" type="presParOf" srcId="{6B5A1C95-2053-45E3-A62C-22FDF76C4843}" destId="{FC876D71-8C47-4B39-8132-5DD63DCC25A1}" srcOrd="1" destOrd="0" presId="urn:microsoft.com/office/officeart/2005/8/layout/vList5"/>
    <dgm:cxn modelId="{18B536CD-F655-4876-8321-51273C300559}" type="presParOf" srcId="{9E5E25D1-AE62-40EE-9593-97642AC3936A}" destId="{7C661A26-7214-4584-B2CA-9E8E3AE38AE6}" srcOrd="1" destOrd="0" presId="urn:microsoft.com/office/officeart/2005/8/layout/vList5"/>
    <dgm:cxn modelId="{CCC3DE53-4C4B-4AA8-9D1F-DC287B8A3B12}" type="presParOf" srcId="{9E5E25D1-AE62-40EE-9593-97642AC3936A}" destId="{542D2718-E1C3-4A25-8CBE-F910615D4917}" srcOrd="2" destOrd="0" presId="urn:microsoft.com/office/officeart/2005/8/layout/vList5"/>
    <dgm:cxn modelId="{A0E99441-11FC-49A0-A8AD-6C2BA06BFC12}" type="presParOf" srcId="{542D2718-E1C3-4A25-8CBE-F910615D4917}" destId="{A7A96B3D-719E-40DA-9738-8F5769C37A48}" srcOrd="0" destOrd="0" presId="urn:microsoft.com/office/officeart/2005/8/layout/vList5"/>
    <dgm:cxn modelId="{F2D4F3F9-6075-42E7-904A-60CA8A178020}" type="presParOf" srcId="{542D2718-E1C3-4A25-8CBE-F910615D4917}" destId="{5166CD8E-2329-4139-8783-9227FE8705E8}" srcOrd="1" destOrd="0" presId="urn:microsoft.com/office/officeart/2005/8/layout/vList5"/>
    <dgm:cxn modelId="{E75E1F8B-C15C-4271-99F3-76AB115479F4}" type="presParOf" srcId="{9E5E25D1-AE62-40EE-9593-97642AC3936A}" destId="{E0BAAB20-E486-42DE-9193-95BF5E9AFB15}" srcOrd="3" destOrd="0" presId="urn:microsoft.com/office/officeart/2005/8/layout/vList5"/>
    <dgm:cxn modelId="{DCACFE3E-DCFF-47A0-A153-C97384D6E0E0}" type="presParOf" srcId="{9E5E25D1-AE62-40EE-9593-97642AC3936A}" destId="{F590B409-6DBE-46F6-9CBC-708D44389D70}" srcOrd="4" destOrd="0" presId="urn:microsoft.com/office/officeart/2005/8/layout/vList5"/>
    <dgm:cxn modelId="{F26F5AE6-DF92-4DEA-98DE-00AF68AF465D}" type="presParOf" srcId="{F590B409-6DBE-46F6-9CBC-708D44389D70}" destId="{59914A99-6AC2-485D-880F-6015737F4EE1}" srcOrd="0" destOrd="0" presId="urn:microsoft.com/office/officeart/2005/8/layout/vList5"/>
    <dgm:cxn modelId="{7C061ABB-69ED-4CE6-8A2F-B5E3A49650EF}" type="presParOf" srcId="{F590B409-6DBE-46F6-9CBC-708D44389D70}" destId="{0440ABD9-B5ED-4EB0-A9FD-CA42909565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noProof="0" dirty="0"/>
            <a:t>Dokumente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0F33270D-158F-4711-86F5-2DE526841565}">
      <dgm:prSet phldrT="[Text]"/>
      <dgm:spPr/>
      <dgm:t>
        <a:bodyPr/>
        <a:lstStyle/>
        <a:p>
          <a:r>
            <a:rPr lang="de-AT" noProof="0" dirty="0"/>
            <a:t>Termingerecht abgegeben</a:t>
          </a:r>
        </a:p>
      </dgm:t>
    </dgm:pt>
    <dgm:pt modelId="{38ECF234-B8BE-4882-A97B-148507A3E0C2}" type="parTrans" cxnId="{610DFA7F-4827-4F2E-BEBD-C155626541E0}">
      <dgm:prSet/>
      <dgm:spPr/>
      <dgm:t>
        <a:bodyPr/>
        <a:lstStyle/>
        <a:p>
          <a:endParaRPr lang="de-DE"/>
        </a:p>
      </dgm:t>
    </dgm:pt>
    <dgm:pt modelId="{9435E25D-D97A-4853-B354-E3453ED16CA1}" type="sibTrans" cxnId="{610DFA7F-4827-4F2E-BEBD-C155626541E0}">
      <dgm:prSet/>
      <dgm:spPr/>
      <dgm:t>
        <a:bodyPr/>
        <a:lstStyle/>
        <a:p>
          <a:endParaRPr lang="de-DE"/>
        </a:p>
      </dgm:t>
    </dgm:pt>
    <dgm:pt modelId="{5BB7004C-7EE1-4B82-9164-BBBDE19DFC3C}">
      <dgm:prSet phldrT="[Text]"/>
      <dgm:spPr/>
      <dgm:t>
        <a:bodyPr/>
        <a:lstStyle/>
        <a:p>
          <a:r>
            <a:rPr lang="de-AT" noProof="0" dirty="0"/>
            <a:t>Meilensteine</a:t>
          </a:r>
        </a:p>
      </dgm:t>
    </dgm:pt>
    <dgm:pt modelId="{2D5FA4F5-6861-4914-98B9-9ABB94E7C3A1}" type="parTrans" cxnId="{E670A572-87E2-429B-9E12-405CFCF15CD4}">
      <dgm:prSet/>
      <dgm:spPr/>
      <dgm:t>
        <a:bodyPr/>
        <a:lstStyle/>
        <a:p>
          <a:endParaRPr lang="de-DE"/>
        </a:p>
      </dgm:t>
    </dgm:pt>
    <dgm:pt modelId="{DEB97AF7-54DF-406C-923B-15DFA9AD2915}" type="sibTrans" cxnId="{E670A572-87E2-429B-9E12-405CFCF15CD4}">
      <dgm:prSet/>
      <dgm:spPr/>
      <dgm:t>
        <a:bodyPr/>
        <a:lstStyle/>
        <a:p>
          <a:endParaRPr lang="de-DE"/>
        </a:p>
      </dgm:t>
    </dgm:pt>
    <dgm:pt modelId="{8DE9AE7B-ADFA-4D06-8CCD-0AB033BC8A92}">
      <dgm:prSet phldrT="[Text]" custT="1"/>
      <dgm:spPr/>
      <dgm:t>
        <a:bodyPr/>
        <a:lstStyle/>
        <a:p>
          <a:r>
            <a:rPr lang="de-AT" sz="2800" noProof="0" dirty="0"/>
            <a:t>Nicht alle Zeitgemäß erreicht</a:t>
          </a:r>
        </a:p>
      </dgm:t>
    </dgm:pt>
    <dgm:pt modelId="{7C53C289-1246-4EC7-8190-7D52D27AA9D8}" type="parTrans" cxnId="{36D9E4DF-D4AD-4355-AC2E-06CE021E69B9}">
      <dgm:prSet/>
      <dgm:spPr/>
      <dgm:t>
        <a:bodyPr/>
        <a:lstStyle/>
        <a:p>
          <a:endParaRPr lang="de-DE"/>
        </a:p>
      </dgm:t>
    </dgm:pt>
    <dgm:pt modelId="{9C6EE94B-D39A-4A95-97CA-20F10C4758F9}" type="sibTrans" cxnId="{36D9E4DF-D4AD-4355-AC2E-06CE021E69B9}">
      <dgm:prSet/>
      <dgm:spPr/>
      <dgm:t>
        <a:bodyPr/>
        <a:lstStyle/>
        <a:p>
          <a:endParaRPr lang="de-DE"/>
        </a:p>
      </dgm:t>
    </dgm:pt>
    <dgm:pt modelId="{7ECAF6D5-0BB4-4CCE-B7D1-A4D5DDF5C1BE}" type="pres">
      <dgm:prSet presAssocID="{1704D9D9-0C62-4A2B-9780-A08268298D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B86A020-B0B3-4C92-8769-611EE33EB929}" type="pres">
      <dgm:prSet presAssocID="{7BE43E1D-9FB6-4487-9246-61F73D2F9B42}" presName="horFlow" presStyleCnt="0"/>
      <dgm:spPr/>
    </dgm:pt>
    <dgm:pt modelId="{B3769758-3C90-4770-A139-6115E5C6869B}" type="pres">
      <dgm:prSet presAssocID="{7BE43E1D-9FB6-4487-9246-61F73D2F9B42}" presName="bigChev" presStyleLbl="node1" presStyleIdx="0" presStyleCnt="2"/>
      <dgm:spPr/>
    </dgm:pt>
    <dgm:pt modelId="{896D6BA3-251A-437C-8BA2-4CAFB6F0C178}" type="pres">
      <dgm:prSet presAssocID="{38ECF234-B8BE-4882-A97B-148507A3E0C2}" presName="parTrans" presStyleCnt="0"/>
      <dgm:spPr/>
    </dgm:pt>
    <dgm:pt modelId="{1F181204-0FAD-45FA-8C99-A65B2F17FA6F}" type="pres">
      <dgm:prSet presAssocID="{0F33270D-158F-4711-86F5-2DE526841565}" presName="node" presStyleLbl="alignAccFollowNode1" presStyleIdx="0" presStyleCnt="2">
        <dgm:presLayoutVars>
          <dgm:bulletEnabled val="1"/>
        </dgm:presLayoutVars>
      </dgm:prSet>
      <dgm:spPr/>
    </dgm:pt>
    <dgm:pt modelId="{B73573CA-2D8E-4036-8B58-09AD8700575C}" type="pres">
      <dgm:prSet presAssocID="{7BE43E1D-9FB6-4487-9246-61F73D2F9B42}" presName="vSp" presStyleCnt="0"/>
      <dgm:spPr/>
    </dgm:pt>
    <dgm:pt modelId="{FF6B67AB-471C-40BC-A6E1-72309B50A98A}" type="pres">
      <dgm:prSet presAssocID="{5BB7004C-7EE1-4B82-9164-BBBDE19DFC3C}" presName="horFlow" presStyleCnt="0"/>
      <dgm:spPr/>
    </dgm:pt>
    <dgm:pt modelId="{C7959153-1996-4907-9A2D-E9A2BF2C1437}" type="pres">
      <dgm:prSet presAssocID="{5BB7004C-7EE1-4B82-9164-BBBDE19DFC3C}" presName="bigChev" presStyleLbl="node1" presStyleIdx="1" presStyleCnt="2"/>
      <dgm:spPr/>
    </dgm:pt>
    <dgm:pt modelId="{62CEC900-4FFE-4E9D-9D1C-DC8A89FA827C}" type="pres">
      <dgm:prSet presAssocID="{7C53C289-1246-4EC7-8190-7D52D27AA9D8}" presName="parTrans" presStyleCnt="0"/>
      <dgm:spPr/>
    </dgm:pt>
    <dgm:pt modelId="{2AA43FC8-DB3A-4251-B770-7B9DEA4DA5E2}" type="pres">
      <dgm:prSet presAssocID="{8DE9AE7B-ADFA-4D06-8CCD-0AB033BC8A92}" presName="node" presStyleLbl="alignAccFollowNode1" presStyleIdx="1" presStyleCnt="2">
        <dgm:presLayoutVars>
          <dgm:bulletEnabled val="1"/>
        </dgm:presLayoutVars>
      </dgm:prSet>
      <dgm:spPr/>
    </dgm:pt>
  </dgm:ptLst>
  <dgm:cxnLst>
    <dgm:cxn modelId="{703B3D24-DE40-4047-A32A-240F698007AD}" type="presOf" srcId="{7BE43E1D-9FB6-4487-9246-61F73D2F9B42}" destId="{B3769758-3C90-4770-A139-6115E5C6869B}" srcOrd="0" destOrd="0" presId="urn:microsoft.com/office/officeart/2005/8/layout/lProcess3"/>
    <dgm:cxn modelId="{E169F66C-BE63-4714-8202-3F034FF316B1}" type="presOf" srcId="{0F33270D-158F-4711-86F5-2DE526841565}" destId="{1F181204-0FAD-45FA-8C99-A65B2F17FA6F}" srcOrd="0" destOrd="0" presId="urn:microsoft.com/office/officeart/2005/8/layout/lProcess3"/>
    <dgm:cxn modelId="{E670A572-87E2-429B-9E12-405CFCF15CD4}" srcId="{1704D9D9-0C62-4A2B-9780-A08268298DFE}" destId="{5BB7004C-7EE1-4B82-9164-BBBDE19DFC3C}" srcOrd="1" destOrd="0" parTransId="{2D5FA4F5-6861-4914-98B9-9ABB94E7C3A1}" sibTransId="{DEB97AF7-54DF-406C-923B-15DFA9AD2915}"/>
    <dgm:cxn modelId="{610DFA7F-4827-4F2E-BEBD-C155626541E0}" srcId="{7BE43E1D-9FB6-4487-9246-61F73D2F9B42}" destId="{0F33270D-158F-4711-86F5-2DE526841565}" srcOrd="0" destOrd="0" parTransId="{38ECF234-B8BE-4882-A97B-148507A3E0C2}" sibTransId="{9435E25D-D97A-4853-B354-E3453ED16CA1}"/>
    <dgm:cxn modelId="{2746B7A0-1E26-4349-92EC-18E4BE9B8195}" type="presOf" srcId="{1704D9D9-0C62-4A2B-9780-A08268298DFE}" destId="{7ECAF6D5-0BB4-4CCE-B7D1-A4D5DDF5C1BE}" srcOrd="0" destOrd="0" presId="urn:microsoft.com/office/officeart/2005/8/layout/lProcess3"/>
    <dgm:cxn modelId="{E7B635B1-6F51-4389-AF8D-7F066F1B20AB}" type="presOf" srcId="{8DE9AE7B-ADFA-4D06-8CCD-0AB033BC8A92}" destId="{2AA43FC8-DB3A-4251-B770-7B9DEA4DA5E2}" srcOrd="0" destOrd="0" presId="urn:microsoft.com/office/officeart/2005/8/layout/lProcess3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06F001D6-F4C0-41A1-BACC-490B9001285C}" type="presOf" srcId="{5BB7004C-7EE1-4B82-9164-BBBDE19DFC3C}" destId="{C7959153-1996-4907-9A2D-E9A2BF2C1437}" srcOrd="0" destOrd="0" presId="urn:microsoft.com/office/officeart/2005/8/layout/lProcess3"/>
    <dgm:cxn modelId="{36D9E4DF-D4AD-4355-AC2E-06CE021E69B9}" srcId="{5BB7004C-7EE1-4B82-9164-BBBDE19DFC3C}" destId="{8DE9AE7B-ADFA-4D06-8CCD-0AB033BC8A92}" srcOrd="0" destOrd="0" parTransId="{7C53C289-1246-4EC7-8190-7D52D27AA9D8}" sibTransId="{9C6EE94B-D39A-4A95-97CA-20F10C4758F9}"/>
    <dgm:cxn modelId="{F3629AC2-C1B1-48D1-BBF1-8BE75EC2AFED}" type="presParOf" srcId="{7ECAF6D5-0BB4-4CCE-B7D1-A4D5DDF5C1BE}" destId="{9B86A020-B0B3-4C92-8769-611EE33EB929}" srcOrd="0" destOrd="0" presId="urn:microsoft.com/office/officeart/2005/8/layout/lProcess3"/>
    <dgm:cxn modelId="{6B9A1060-64B5-4B39-8238-348C119F6EF6}" type="presParOf" srcId="{9B86A020-B0B3-4C92-8769-611EE33EB929}" destId="{B3769758-3C90-4770-A139-6115E5C6869B}" srcOrd="0" destOrd="0" presId="urn:microsoft.com/office/officeart/2005/8/layout/lProcess3"/>
    <dgm:cxn modelId="{F87E9CEC-BC9C-40E5-82CE-F05729596F42}" type="presParOf" srcId="{9B86A020-B0B3-4C92-8769-611EE33EB929}" destId="{896D6BA3-251A-437C-8BA2-4CAFB6F0C178}" srcOrd="1" destOrd="0" presId="urn:microsoft.com/office/officeart/2005/8/layout/lProcess3"/>
    <dgm:cxn modelId="{7A001058-0D7A-47EC-B5A0-AADA52BB5221}" type="presParOf" srcId="{9B86A020-B0B3-4C92-8769-611EE33EB929}" destId="{1F181204-0FAD-45FA-8C99-A65B2F17FA6F}" srcOrd="2" destOrd="0" presId="urn:microsoft.com/office/officeart/2005/8/layout/lProcess3"/>
    <dgm:cxn modelId="{2D98A5AC-ABC3-462E-BAE7-905107C01F17}" type="presParOf" srcId="{7ECAF6D5-0BB4-4CCE-B7D1-A4D5DDF5C1BE}" destId="{B73573CA-2D8E-4036-8B58-09AD8700575C}" srcOrd="1" destOrd="0" presId="urn:microsoft.com/office/officeart/2005/8/layout/lProcess3"/>
    <dgm:cxn modelId="{2B246930-A67B-4701-A5CA-6E41C0144BB3}" type="presParOf" srcId="{7ECAF6D5-0BB4-4CCE-B7D1-A4D5DDF5C1BE}" destId="{FF6B67AB-471C-40BC-A6E1-72309B50A98A}" srcOrd="2" destOrd="0" presId="urn:microsoft.com/office/officeart/2005/8/layout/lProcess3"/>
    <dgm:cxn modelId="{955BB948-635F-4A24-9257-271C185E45D9}" type="presParOf" srcId="{FF6B67AB-471C-40BC-A6E1-72309B50A98A}" destId="{C7959153-1996-4907-9A2D-E9A2BF2C1437}" srcOrd="0" destOrd="0" presId="urn:microsoft.com/office/officeart/2005/8/layout/lProcess3"/>
    <dgm:cxn modelId="{2BBA409C-C666-49CD-930D-25A95CC15361}" type="presParOf" srcId="{FF6B67AB-471C-40BC-A6E1-72309B50A98A}" destId="{62CEC900-4FFE-4E9D-9D1C-DC8A89FA827C}" srcOrd="1" destOrd="0" presId="urn:microsoft.com/office/officeart/2005/8/layout/lProcess3"/>
    <dgm:cxn modelId="{BC99E78B-9B48-405B-A695-51ECC1D3B353}" type="presParOf" srcId="{FF6B67AB-471C-40BC-A6E1-72309B50A98A}" destId="{2AA43FC8-DB3A-4251-B770-7B9DEA4DA5E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771A1-7715-444F-891C-A91388DE1C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713857-A046-4FDC-B7EE-82EE45BDD990}">
      <dgm:prSet/>
      <dgm:spPr/>
      <dgm:t>
        <a:bodyPr/>
        <a:lstStyle/>
        <a:p>
          <a:r>
            <a:rPr lang="de-AT" dirty="0"/>
            <a:t>Datenbank implementiert (Soll: 1.4.2022) (Ist: 15.3.2022)</a:t>
          </a:r>
        </a:p>
      </dgm:t>
    </dgm:pt>
    <dgm:pt modelId="{575572B7-3B95-4B2B-94AF-1192DAFC2BFF}" type="parTrans" cxnId="{3D95DF38-DDCB-4F27-A66E-49BC504D5374}">
      <dgm:prSet/>
      <dgm:spPr/>
      <dgm:t>
        <a:bodyPr/>
        <a:lstStyle/>
        <a:p>
          <a:endParaRPr lang="en-GB"/>
        </a:p>
      </dgm:t>
    </dgm:pt>
    <dgm:pt modelId="{C4AE44C3-56F4-475A-8131-3BC090FDF449}" type="sibTrans" cxnId="{3D95DF38-DDCB-4F27-A66E-49BC504D5374}">
      <dgm:prSet/>
      <dgm:spPr/>
      <dgm:t>
        <a:bodyPr/>
        <a:lstStyle/>
        <a:p>
          <a:endParaRPr lang="en-GB"/>
        </a:p>
      </dgm:t>
    </dgm:pt>
    <dgm:pt modelId="{A6D26CA9-2886-4254-8C54-63BE927C41E6}">
      <dgm:prSet/>
      <dgm:spPr/>
      <dgm:t>
        <a:bodyPr/>
        <a:lstStyle/>
        <a:p>
          <a:r>
            <a:rPr lang="de-AT" dirty="0"/>
            <a:t>API-Anfragen Handling integriert (Soll: 20.4.2022) (Ist: 17.4.2022)</a:t>
          </a:r>
        </a:p>
      </dgm:t>
    </dgm:pt>
    <dgm:pt modelId="{7798CDB3-5805-4752-92B0-CFAD8691B78B}" type="parTrans" cxnId="{F44F14C2-F88F-4F20-9F16-3AB6CDBCB308}">
      <dgm:prSet/>
      <dgm:spPr/>
      <dgm:t>
        <a:bodyPr/>
        <a:lstStyle/>
        <a:p>
          <a:endParaRPr lang="en-GB"/>
        </a:p>
      </dgm:t>
    </dgm:pt>
    <dgm:pt modelId="{DD2E26D0-6D4C-4DED-8427-C67B4BE0BDAF}" type="sibTrans" cxnId="{F44F14C2-F88F-4F20-9F16-3AB6CDBCB308}">
      <dgm:prSet/>
      <dgm:spPr/>
      <dgm:t>
        <a:bodyPr/>
        <a:lstStyle/>
        <a:p>
          <a:endParaRPr lang="en-GB"/>
        </a:p>
      </dgm:t>
    </dgm:pt>
    <dgm:pt modelId="{5BBBFFD2-65E9-45FE-A5C6-6E3BB62379C5}">
      <dgm:prSet/>
      <dgm:spPr/>
      <dgm:t>
        <a:bodyPr/>
        <a:lstStyle/>
        <a:p>
          <a:r>
            <a:rPr lang="de-AT" dirty="0"/>
            <a:t>Website-Design fertiggestellt (Soll: 1.5.2022)</a:t>
          </a:r>
        </a:p>
      </dgm:t>
    </dgm:pt>
    <dgm:pt modelId="{583C5C66-1550-4953-A1E0-8F7DAACE8528}" type="parTrans" cxnId="{395FF82B-E5C8-49B0-BD7E-F0715203949F}">
      <dgm:prSet/>
      <dgm:spPr/>
      <dgm:t>
        <a:bodyPr/>
        <a:lstStyle/>
        <a:p>
          <a:endParaRPr lang="en-GB"/>
        </a:p>
      </dgm:t>
    </dgm:pt>
    <dgm:pt modelId="{E5EC3F9E-2A0F-4F0C-9BB1-08059AC42F53}" type="sibTrans" cxnId="{395FF82B-E5C8-49B0-BD7E-F0715203949F}">
      <dgm:prSet/>
      <dgm:spPr/>
      <dgm:t>
        <a:bodyPr/>
        <a:lstStyle/>
        <a:p>
          <a:endParaRPr lang="en-GB"/>
        </a:p>
      </dgm:t>
    </dgm:pt>
    <dgm:pt modelId="{8DABA947-5BDE-4BB1-BA1D-3194604FDDBF}">
      <dgm:prSet/>
      <dgm:spPr/>
      <dgm:t>
        <a:bodyPr/>
        <a:lstStyle/>
        <a:p>
          <a:r>
            <a:rPr lang="de-AT" dirty="0"/>
            <a:t>API-Integration fertiggestellt (Soll: 5.5.2022)</a:t>
          </a:r>
        </a:p>
      </dgm:t>
    </dgm:pt>
    <dgm:pt modelId="{FD68C9D2-6243-4442-AA7F-57B97F201F8F}" type="parTrans" cxnId="{93E0FF55-C495-4239-B018-203ED2CBE0B2}">
      <dgm:prSet/>
      <dgm:spPr/>
      <dgm:t>
        <a:bodyPr/>
        <a:lstStyle/>
        <a:p>
          <a:endParaRPr lang="en-GB"/>
        </a:p>
      </dgm:t>
    </dgm:pt>
    <dgm:pt modelId="{22108A77-052E-407A-A4F0-941C5FE12FEE}" type="sibTrans" cxnId="{93E0FF55-C495-4239-B018-203ED2CBE0B2}">
      <dgm:prSet/>
      <dgm:spPr/>
      <dgm:t>
        <a:bodyPr/>
        <a:lstStyle/>
        <a:p>
          <a:endParaRPr lang="en-GB"/>
        </a:p>
      </dgm:t>
    </dgm:pt>
    <dgm:pt modelId="{91D8185A-A158-46E3-8C6A-AF219C3B1436}">
      <dgm:prSet/>
      <dgm:spPr/>
      <dgm:t>
        <a:bodyPr/>
        <a:lstStyle/>
        <a:p>
          <a:r>
            <a:rPr lang="de-AT" dirty="0"/>
            <a:t>Testen abgeschlossen (Soll: 7.6.2022)</a:t>
          </a:r>
        </a:p>
      </dgm:t>
    </dgm:pt>
    <dgm:pt modelId="{B5EA8DAD-225E-411E-9E10-052DA0496CDA}" type="parTrans" cxnId="{615405BD-5803-4345-92EF-36E1A7A010FE}">
      <dgm:prSet/>
      <dgm:spPr/>
      <dgm:t>
        <a:bodyPr/>
        <a:lstStyle/>
        <a:p>
          <a:endParaRPr lang="en-GB"/>
        </a:p>
      </dgm:t>
    </dgm:pt>
    <dgm:pt modelId="{9EFEB30A-A70C-4166-867D-FABBCC0F352D}" type="sibTrans" cxnId="{615405BD-5803-4345-92EF-36E1A7A010FE}">
      <dgm:prSet/>
      <dgm:spPr/>
      <dgm:t>
        <a:bodyPr/>
        <a:lstStyle/>
        <a:p>
          <a:endParaRPr lang="en-GB"/>
        </a:p>
      </dgm:t>
    </dgm:pt>
    <dgm:pt modelId="{5EFDD985-9EFF-4A43-92FF-BE0C3D2DEEB1}">
      <dgm:prSet/>
      <dgm:spPr/>
      <dgm:t>
        <a:bodyPr/>
        <a:lstStyle/>
        <a:p>
          <a:r>
            <a:rPr lang="de-AT" dirty="0"/>
            <a:t>Projekt abgeschlossen (Soll: 7.6.2022)</a:t>
          </a:r>
        </a:p>
      </dgm:t>
    </dgm:pt>
    <dgm:pt modelId="{34161D3B-0178-473F-A33E-1562C4CEEFA6}" type="parTrans" cxnId="{15555CD8-41B7-4A1E-A1FD-2A95B8FFD865}">
      <dgm:prSet/>
      <dgm:spPr/>
      <dgm:t>
        <a:bodyPr/>
        <a:lstStyle/>
        <a:p>
          <a:endParaRPr lang="en-GB"/>
        </a:p>
      </dgm:t>
    </dgm:pt>
    <dgm:pt modelId="{31EE4CAB-A422-41C7-9B1E-D835D30E728D}" type="sibTrans" cxnId="{15555CD8-41B7-4A1E-A1FD-2A95B8FFD865}">
      <dgm:prSet/>
      <dgm:spPr/>
      <dgm:t>
        <a:bodyPr/>
        <a:lstStyle/>
        <a:p>
          <a:endParaRPr lang="en-GB"/>
        </a:p>
      </dgm:t>
    </dgm:pt>
    <dgm:pt modelId="{51C3048C-4BBA-49BD-9AB9-E70D1E0125D3}" type="pres">
      <dgm:prSet presAssocID="{D56771A1-7715-444F-891C-A91388DE1C86}" presName="linear" presStyleCnt="0">
        <dgm:presLayoutVars>
          <dgm:animLvl val="lvl"/>
          <dgm:resizeHandles val="exact"/>
        </dgm:presLayoutVars>
      </dgm:prSet>
      <dgm:spPr/>
    </dgm:pt>
    <dgm:pt modelId="{95A1C6EC-5919-433D-84D4-0D8D6A6A55B3}" type="pres">
      <dgm:prSet presAssocID="{22713857-A046-4FDC-B7EE-82EE45BDD99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92F5643-7EA1-4883-85CA-70E251EBE886}" type="pres">
      <dgm:prSet presAssocID="{C4AE44C3-56F4-475A-8131-3BC090FDF449}" presName="spacer" presStyleCnt="0"/>
      <dgm:spPr/>
    </dgm:pt>
    <dgm:pt modelId="{0EA61DFF-C202-4424-9AE1-4187A0DEC141}" type="pres">
      <dgm:prSet presAssocID="{A6D26CA9-2886-4254-8C54-63BE927C41E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1CD0F95-35C3-42C4-A1F5-0A64BA152271}" type="pres">
      <dgm:prSet presAssocID="{DD2E26D0-6D4C-4DED-8427-C67B4BE0BDAF}" presName="spacer" presStyleCnt="0"/>
      <dgm:spPr/>
    </dgm:pt>
    <dgm:pt modelId="{98BCF8AB-A323-4DA2-BC30-CF55F6F4BE17}" type="pres">
      <dgm:prSet presAssocID="{5BBBFFD2-65E9-45FE-A5C6-6E3BB62379C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9504DA-DC9C-452E-B324-85E4DF0537B0}" type="pres">
      <dgm:prSet presAssocID="{E5EC3F9E-2A0F-4F0C-9BB1-08059AC42F53}" presName="spacer" presStyleCnt="0"/>
      <dgm:spPr/>
    </dgm:pt>
    <dgm:pt modelId="{CAF3FE53-0727-4BBC-85C3-52B3AA06C012}" type="pres">
      <dgm:prSet presAssocID="{8DABA947-5BDE-4BB1-BA1D-3194604FDDB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BA6EC0-61A7-450D-8378-568E839E5BA6}" type="pres">
      <dgm:prSet presAssocID="{22108A77-052E-407A-A4F0-941C5FE12FEE}" presName="spacer" presStyleCnt="0"/>
      <dgm:spPr/>
    </dgm:pt>
    <dgm:pt modelId="{5F553FD2-87CE-4B5F-A6CD-4A8E2B5FFB23}" type="pres">
      <dgm:prSet presAssocID="{91D8185A-A158-46E3-8C6A-AF219C3B14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4CCBCEE-F7AB-40CD-9951-8CD49FA4D9B8}" type="pres">
      <dgm:prSet presAssocID="{9EFEB30A-A70C-4166-867D-FABBCC0F352D}" presName="spacer" presStyleCnt="0"/>
      <dgm:spPr/>
    </dgm:pt>
    <dgm:pt modelId="{D1300371-36FF-4C6B-8D52-8F175D5C1A0D}" type="pres">
      <dgm:prSet presAssocID="{5EFDD985-9EFF-4A43-92FF-BE0C3D2DEEB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624913-BD49-4F63-92DE-EE8DD4674E07}" type="presOf" srcId="{8DABA947-5BDE-4BB1-BA1D-3194604FDDBF}" destId="{CAF3FE53-0727-4BBC-85C3-52B3AA06C012}" srcOrd="0" destOrd="0" presId="urn:microsoft.com/office/officeart/2005/8/layout/vList2"/>
    <dgm:cxn modelId="{29353B1D-963D-4890-AED7-C22A5859DBDE}" type="presOf" srcId="{5EFDD985-9EFF-4A43-92FF-BE0C3D2DEEB1}" destId="{D1300371-36FF-4C6B-8D52-8F175D5C1A0D}" srcOrd="0" destOrd="0" presId="urn:microsoft.com/office/officeart/2005/8/layout/vList2"/>
    <dgm:cxn modelId="{395FF82B-E5C8-49B0-BD7E-F0715203949F}" srcId="{D56771A1-7715-444F-891C-A91388DE1C86}" destId="{5BBBFFD2-65E9-45FE-A5C6-6E3BB62379C5}" srcOrd="2" destOrd="0" parTransId="{583C5C66-1550-4953-A1E0-8F7DAACE8528}" sibTransId="{E5EC3F9E-2A0F-4F0C-9BB1-08059AC42F53}"/>
    <dgm:cxn modelId="{D3FAF92C-5FEC-41C5-A323-0BB1A7852DD7}" type="presOf" srcId="{A6D26CA9-2886-4254-8C54-63BE927C41E6}" destId="{0EA61DFF-C202-4424-9AE1-4187A0DEC141}" srcOrd="0" destOrd="0" presId="urn:microsoft.com/office/officeart/2005/8/layout/vList2"/>
    <dgm:cxn modelId="{3D95DF38-DDCB-4F27-A66E-49BC504D5374}" srcId="{D56771A1-7715-444F-891C-A91388DE1C86}" destId="{22713857-A046-4FDC-B7EE-82EE45BDD990}" srcOrd="0" destOrd="0" parTransId="{575572B7-3B95-4B2B-94AF-1192DAFC2BFF}" sibTransId="{C4AE44C3-56F4-475A-8131-3BC090FDF449}"/>
    <dgm:cxn modelId="{45FE803E-58AE-4E8E-A114-8B3BD6B16210}" type="presOf" srcId="{5BBBFFD2-65E9-45FE-A5C6-6E3BB62379C5}" destId="{98BCF8AB-A323-4DA2-BC30-CF55F6F4BE17}" srcOrd="0" destOrd="0" presId="urn:microsoft.com/office/officeart/2005/8/layout/vList2"/>
    <dgm:cxn modelId="{1FB61960-D02A-4BAF-ACCB-1D64B35EA88E}" type="presOf" srcId="{22713857-A046-4FDC-B7EE-82EE45BDD990}" destId="{95A1C6EC-5919-433D-84D4-0D8D6A6A55B3}" srcOrd="0" destOrd="0" presId="urn:microsoft.com/office/officeart/2005/8/layout/vList2"/>
    <dgm:cxn modelId="{93E0FF55-C495-4239-B018-203ED2CBE0B2}" srcId="{D56771A1-7715-444F-891C-A91388DE1C86}" destId="{8DABA947-5BDE-4BB1-BA1D-3194604FDDBF}" srcOrd="3" destOrd="0" parTransId="{FD68C9D2-6243-4442-AA7F-57B97F201F8F}" sibTransId="{22108A77-052E-407A-A4F0-941C5FE12FEE}"/>
    <dgm:cxn modelId="{615405BD-5803-4345-92EF-36E1A7A010FE}" srcId="{D56771A1-7715-444F-891C-A91388DE1C86}" destId="{91D8185A-A158-46E3-8C6A-AF219C3B1436}" srcOrd="4" destOrd="0" parTransId="{B5EA8DAD-225E-411E-9E10-052DA0496CDA}" sibTransId="{9EFEB30A-A70C-4166-867D-FABBCC0F352D}"/>
    <dgm:cxn modelId="{F44F14C2-F88F-4F20-9F16-3AB6CDBCB308}" srcId="{D56771A1-7715-444F-891C-A91388DE1C86}" destId="{A6D26CA9-2886-4254-8C54-63BE927C41E6}" srcOrd="1" destOrd="0" parTransId="{7798CDB3-5805-4752-92B0-CFAD8691B78B}" sibTransId="{DD2E26D0-6D4C-4DED-8427-C67B4BE0BDAF}"/>
    <dgm:cxn modelId="{15555CD8-41B7-4A1E-A1FD-2A95B8FFD865}" srcId="{D56771A1-7715-444F-891C-A91388DE1C86}" destId="{5EFDD985-9EFF-4A43-92FF-BE0C3D2DEEB1}" srcOrd="5" destOrd="0" parTransId="{34161D3B-0178-473F-A33E-1562C4CEEFA6}" sibTransId="{31EE4CAB-A422-41C7-9B1E-D835D30E728D}"/>
    <dgm:cxn modelId="{D436FBE3-00D9-4B8A-AD20-8B0AE2CE36E2}" type="presOf" srcId="{91D8185A-A158-46E3-8C6A-AF219C3B1436}" destId="{5F553FD2-87CE-4B5F-A6CD-4A8E2B5FFB23}" srcOrd="0" destOrd="0" presId="urn:microsoft.com/office/officeart/2005/8/layout/vList2"/>
    <dgm:cxn modelId="{6A9FAEFC-BB68-400A-9AA4-443A25ABDF0D}" type="presOf" srcId="{D56771A1-7715-444F-891C-A91388DE1C86}" destId="{51C3048C-4BBA-49BD-9AB9-E70D1E0125D3}" srcOrd="0" destOrd="0" presId="urn:microsoft.com/office/officeart/2005/8/layout/vList2"/>
    <dgm:cxn modelId="{CAD9C8EB-0E8E-4820-8EC0-8246FB5CAFF8}" type="presParOf" srcId="{51C3048C-4BBA-49BD-9AB9-E70D1E0125D3}" destId="{95A1C6EC-5919-433D-84D4-0D8D6A6A55B3}" srcOrd="0" destOrd="0" presId="urn:microsoft.com/office/officeart/2005/8/layout/vList2"/>
    <dgm:cxn modelId="{3048BB18-07BC-4C53-9D5D-5238A6DB82E1}" type="presParOf" srcId="{51C3048C-4BBA-49BD-9AB9-E70D1E0125D3}" destId="{992F5643-7EA1-4883-85CA-70E251EBE886}" srcOrd="1" destOrd="0" presId="urn:microsoft.com/office/officeart/2005/8/layout/vList2"/>
    <dgm:cxn modelId="{EFEBE3D2-FD8D-4275-8727-9CB8103C4353}" type="presParOf" srcId="{51C3048C-4BBA-49BD-9AB9-E70D1E0125D3}" destId="{0EA61DFF-C202-4424-9AE1-4187A0DEC141}" srcOrd="2" destOrd="0" presId="urn:microsoft.com/office/officeart/2005/8/layout/vList2"/>
    <dgm:cxn modelId="{1BA89BF5-2992-4E90-96A6-FB8ED2D5D446}" type="presParOf" srcId="{51C3048C-4BBA-49BD-9AB9-E70D1E0125D3}" destId="{F1CD0F95-35C3-42C4-A1F5-0A64BA152271}" srcOrd="3" destOrd="0" presId="urn:microsoft.com/office/officeart/2005/8/layout/vList2"/>
    <dgm:cxn modelId="{7E1D5C32-AC8A-459B-811B-B611F9C6A658}" type="presParOf" srcId="{51C3048C-4BBA-49BD-9AB9-E70D1E0125D3}" destId="{98BCF8AB-A323-4DA2-BC30-CF55F6F4BE17}" srcOrd="4" destOrd="0" presId="urn:microsoft.com/office/officeart/2005/8/layout/vList2"/>
    <dgm:cxn modelId="{AAF6AB42-33AB-4C50-B3A2-9A386DE6011C}" type="presParOf" srcId="{51C3048C-4BBA-49BD-9AB9-E70D1E0125D3}" destId="{FD9504DA-DC9C-452E-B324-85E4DF0537B0}" srcOrd="5" destOrd="0" presId="urn:microsoft.com/office/officeart/2005/8/layout/vList2"/>
    <dgm:cxn modelId="{FFE263C6-8DE2-404B-A920-D12F1E59E797}" type="presParOf" srcId="{51C3048C-4BBA-49BD-9AB9-E70D1E0125D3}" destId="{CAF3FE53-0727-4BBC-85C3-52B3AA06C012}" srcOrd="6" destOrd="0" presId="urn:microsoft.com/office/officeart/2005/8/layout/vList2"/>
    <dgm:cxn modelId="{EEDF67DF-FD12-44C2-A147-EAF28D8F26AA}" type="presParOf" srcId="{51C3048C-4BBA-49BD-9AB9-E70D1E0125D3}" destId="{96BA6EC0-61A7-450D-8378-568E839E5BA6}" srcOrd="7" destOrd="0" presId="urn:microsoft.com/office/officeart/2005/8/layout/vList2"/>
    <dgm:cxn modelId="{BF3B61AA-7AD5-4F82-B403-F8861BB6BB85}" type="presParOf" srcId="{51C3048C-4BBA-49BD-9AB9-E70D1E0125D3}" destId="{5F553FD2-87CE-4B5F-A6CD-4A8E2B5FFB23}" srcOrd="8" destOrd="0" presId="urn:microsoft.com/office/officeart/2005/8/layout/vList2"/>
    <dgm:cxn modelId="{9912ED19-D8E0-43E7-B968-4A7623750A35}" type="presParOf" srcId="{51C3048C-4BBA-49BD-9AB9-E70D1E0125D3}" destId="{84CCBCEE-F7AB-40CD-9951-8CD49FA4D9B8}" srcOrd="9" destOrd="0" presId="urn:microsoft.com/office/officeart/2005/8/layout/vList2"/>
    <dgm:cxn modelId="{A3578B75-1E37-4ACF-905B-8D2BA4655F5C}" type="presParOf" srcId="{51C3048C-4BBA-49BD-9AB9-E70D1E0125D3}" destId="{D1300371-36FF-4C6B-8D52-8F175D5C1A0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76965-8A1C-4161-953B-16A5A871BEF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CF0ABD-578E-48EF-85F7-AABF228752F3}">
      <dgm:prSet/>
      <dgm:spPr/>
      <dgm:t>
        <a:bodyPr/>
        <a:lstStyle/>
        <a:p>
          <a:r>
            <a:rPr lang="en-GB" dirty="0" err="1"/>
            <a:t>Letzte</a:t>
          </a:r>
          <a:r>
            <a:rPr lang="en-GB" dirty="0"/>
            <a:t> </a:t>
          </a:r>
          <a:r>
            <a:rPr lang="en-GB" dirty="0" err="1"/>
            <a:t>Periode</a:t>
          </a:r>
          <a:endParaRPr lang="de-AT" dirty="0"/>
        </a:p>
      </dgm:t>
    </dgm:pt>
    <dgm:pt modelId="{B665E067-0DE0-4547-8AB0-28B530B67E48}" type="parTrans" cxnId="{CBBC4666-982A-4A45-B355-771BF4A1CCC8}">
      <dgm:prSet/>
      <dgm:spPr/>
      <dgm:t>
        <a:bodyPr/>
        <a:lstStyle/>
        <a:p>
          <a:endParaRPr lang="en-GB"/>
        </a:p>
      </dgm:t>
    </dgm:pt>
    <dgm:pt modelId="{23334228-5EC5-4E67-8876-669DE18EACAD}" type="sibTrans" cxnId="{CBBC4666-982A-4A45-B355-771BF4A1CCC8}">
      <dgm:prSet/>
      <dgm:spPr/>
      <dgm:t>
        <a:bodyPr/>
        <a:lstStyle/>
        <a:p>
          <a:endParaRPr lang="en-GB"/>
        </a:p>
      </dgm:t>
    </dgm:pt>
    <dgm:pt modelId="{48B6AF75-A48A-41B6-BF51-3599E975B599}">
      <dgm:prSet/>
      <dgm:spPr/>
      <dgm:t>
        <a:bodyPr/>
        <a:lstStyle/>
        <a:p>
          <a:r>
            <a:rPr lang="de-AT" dirty="0"/>
            <a:t>Backend abgeschlossen</a:t>
          </a:r>
        </a:p>
      </dgm:t>
    </dgm:pt>
    <dgm:pt modelId="{3AC4452B-B407-42F9-A194-BD470F4156AC}" type="parTrans" cxnId="{64374CF4-4149-47EF-AE63-27DB5FB689D3}">
      <dgm:prSet/>
      <dgm:spPr/>
      <dgm:t>
        <a:bodyPr/>
        <a:lstStyle/>
        <a:p>
          <a:endParaRPr lang="de-DE"/>
        </a:p>
      </dgm:t>
    </dgm:pt>
    <dgm:pt modelId="{C4D35450-86CB-4074-93A5-BD571CD53CFC}" type="sibTrans" cxnId="{64374CF4-4149-47EF-AE63-27DB5FB689D3}">
      <dgm:prSet/>
      <dgm:spPr/>
      <dgm:t>
        <a:bodyPr/>
        <a:lstStyle/>
        <a:p>
          <a:endParaRPr lang="de-DE"/>
        </a:p>
      </dgm:t>
    </dgm:pt>
    <dgm:pt modelId="{153A428E-E88B-4C87-B079-B87E20E96165}">
      <dgm:prSet/>
      <dgm:spPr/>
      <dgm:t>
        <a:bodyPr/>
        <a:lstStyle/>
        <a:p>
          <a:r>
            <a:rPr lang="de-AT" dirty="0"/>
            <a:t>Datenbank abgeschlossen</a:t>
          </a:r>
        </a:p>
      </dgm:t>
    </dgm:pt>
    <dgm:pt modelId="{F1D0B5F7-B43D-4B03-B64F-89253E5A849C}" type="parTrans" cxnId="{8397AE65-991C-4878-8D80-03D470786CFA}">
      <dgm:prSet/>
      <dgm:spPr/>
      <dgm:t>
        <a:bodyPr/>
        <a:lstStyle/>
        <a:p>
          <a:endParaRPr lang="de-DE"/>
        </a:p>
      </dgm:t>
    </dgm:pt>
    <dgm:pt modelId="{9D212748-7FBE-42E3-881A-3BCFA11AC0DF}" type="sibTrans" cxnId="{8397AE65-991C-4878-8D80-03D470786CFA}">
      <dgm:prSet/>
      <dgm:spPr/>
      <dgm:t>
        <a:bodyPr/>
        <a:lstStyle/>
        <a:p>
          <a:endParaRPr lang="de-DE"/>
        </a:p>
      </dgm:t>
    </dgm:pt>
    <dgm:pt modelId="{41B1E293-C951-449B-918E-875F5A1AD6DC}">
      <dgm:prSet/>
      <dgm:spPr/>
      <dgm:t>
        <a:bodyPr/>
        <a:lstStyle/>
        <a:p>
          <a:r>
            <a:rPr lang="de-AT" dirty="0"/>
            <a:t>Skizzen abgeschlossen</a:t>
          </a:r>
        </a:p>
      </dgm:t>
    </dgm:pt>
    <dgm:pt modelId="{9AC7612C-AA8F-4D16-9FC8-624EA33EA21D}" type="parTrans" cxnId="{42A977B3-B37F-4C2B-9515-A4446EF663EA}">
      <dgm:prSet/>
      <dgm:spPr/>
      <dgm:t>
        <a:bodyPr/>
        <a:lstStyle/>
        <a:p>
          <a:endParaRPr lang="de-DE"/>
        </a:p>
      </dgm:t>
    </dgm:pt>
    <dgm:pt modelId="{8AE2BB0E-F2A7-4867-A53D-7BAB20573083}" type="sibTrans" cxnId="{42A977B3-B37F-4C2B-9515-A4446EF663EA}">
      <dgm:prSet/>
      <dgm:spPr/>
      <dgm:t>
        <a:bodyPr/>
        <a:lstStyle/>
        <a:p>
          <a:endParaRPr lang="de-DE"/>
        </a:p>
      </dgm:t>
    </dgm:pt>
    <dgm:pt modelId="{B3DD035B-F021-4E30-870E-EE4F744A9EAE}">
      <dgm:prSet/>
      <dgm:spPr/>
      <dgm:t>
        <a:bodyPr/>
        <a:lstStyle/>
        <a:p>
          <a:r>
            <a:rPr lang="de-AT" dirty="0"/>
            <a:t>Nächste Periode</a:t>
          </a:r>
        </a:p>
      </dgm:t>
    </dgm:pt>
    <dgm:pt modelId="{C2B61E10-210A-4908-A2F2-05251FC8DA85}" type="parTrans" cxnId="{3C6E18AD-6B66-4610-B616-9128CFD90E44}">
      <dgm:prSet/>
      <dgm:spPr/>
      <dgm:t>
        <a:bodyPr/>
        <a:lstStyle/>
        <a:p>
          <a:endParaRPr lang="de-DE"/>
        </a:p>
      </dgm:t>
    </dgm:pt>
    <dgm:pt modelId="{FE309D2D-8C5D-4DD0-98C2-4C2182C27B94}" type="sibTrans" cxnId="{3C6E18AD-6B66-4610-B616-9128CFD90E44}">
      <dgm:prSet/>
      <dgm:spPr/>
      <dgm:t>
        <a:bodyPr/>
        <a:lstStyle/>
        <a:p>
          <a:endParaRPr lang="de-DE"/>
        </a:p>
      </dgm:t>
    </dgm:pt>
    <dgm:pt modelId="{92BE44BB-73B8-4E29-854B-A35A83EBE505}">
      <dgm:prSet/>
      <dgm:spPr/>
      <dgm:t>
        <a:bodyPr/>
        <a:lstStyle/>
        <a:p>
          <a:r>
            <a:rPr lang="de-AT" dirty="0"/>
            <a:t>Frontend abschließen</a:t>
          </a:r>
        </a:p>
      </dgm:t>
    </dgm:pt>
    <dgm:pt modelId="{6CBB9BEF-2DD3-4CC7-A2F1-E0E850DDAF14}" type="parTrans" cxnId="{ECF877A3-3F2C-40C6-8EDE-DC4B309D541B}">
      <dgm:prSet/>
      <dgm:spPr/>
      <dgm:t>
        <a:bodyPr/>
        <a:lstStyle/>
        <a:p>
          <a:endParaRPr lang="de-DE"/>
        </a:p>
      </dgm:t>
    </dgm:pt>
    <dgm:pt modelId="{A8442BC8-25E6-40FC-9832-E459039AA791}" type="sibTrans" cxnId="{ECF877A3-3F2C-40C6-8EDE-DC4B309D541B}">
      <dgm:prSet/>
      <dgm:spPr/>
      <dgm:t>
        <a:bodyPr/>
        <a:lstStyle/>
        <a:p>
          <a:endParaRPr lang="de-DE"/>
        </a:p>
      </dgm:t>
    </dgm:pt>
    <dgm:pt modelId="{C848CCAA-4634-4FDE-8F40-4C7F60AC9B3C}">
      <dgm:prSet/>
      <dgm:spPr/>
      <dgm:t>
        <a:bodyPr/>
        <a:lstStyle/>
        <a:p>
          <a:r>
            <a:rPr lang="de-AT" dirty="0"/>
            <a:t>Backend testen</a:t>
          </a:r>
        </a:p>
      </dgm:t>
    </dgm:pt>
    <dgm:pt modelId="{69610A71-D30D-4A16-BDD9-069EB524E244}" type="parTrans" cxnId="{8CCABD5D-94B5-44F9-85F5-ACB57E43CC14}">
      <dgm:prSet/>
      <dgm:spPr/>
      <dgm:t>
        <a:bodyPr/>
        <a:lstStyle/>
        <a:p>
          <a:endParaRPr lang="de-DE"/>
        </a:p>
      </dgm:t>
    </dgm:pt>
    <dgm:pt modelId="{357F6E9E-1351-4C77-BF17-26F817CE73A8}" type="sibTrans" cxnId="{8CCABD5D-94B5-44F9-85F5-ACB57E43CC14}">
      <dgm:prSet/>
      <dgm:spPr/>
      <dgm:t>
        <a:bodyPr/>
        <a:lstStyle/>
        <a:p>
          <a:endParaRPr lang="de-DE"/>
        </a:p>
      </dgm:t>
    </dgm:pt>
    <dgm:pt modelId="{B986361F-ECC9-421C-B6DE-9094D9A438A2}">
      <dgm:prSet/>
      <dgm:spPr/>
      <dgm:t>
        <a:bodyPr/>
        <a:lstStyle/>
        <a:p>
          <a:r>
            <a:rPr lang="de-AT" dirty="0"/>
            <a:t>Frontend testen</a:t>
          </a:r>
        </a:p>
      </dgm:t>
    </dgm:pt>
    <dgm:pt modelId="{A14EB1CA-5B27-446D-9CA6-02E36B1DDF34}" type="parTrans" cxnId="{0B7384AC-3267-48D2-8F9D-88BECFF93D58}">
      <dgm:prSet/>
      <dgm:spPr/>
      <dgm:t>
        <a:bodyPr/>
        <a:lstStyle/>
        <a:p>
          <a:endParaRPr lang="de-DE"/>
        </a:p>
      </dgm:t>
    </dgm:pt>
    <dgm:pt modelId="{5BDA0E55-6A63-47C5-83BC-A66F348AC71B}" type="sibTrans" cxnId="{0B7384AC-3267-48D2-8F9D-88BECFF93D58}">
      <dgm:prSet/>
      <dgm:spPr/>
      <dgm:t>
        <a:bodyPr/>
        <a:lstStyle/>
        <a:p>
          <a:endParaRPr lang="de-DE"/>
        </a:p>
      </dgm:t>
    </dgm:pt>
    <dgm:pt modelId="{E7534B7F-673A-4009-A10C-3C52915B571D}" type="pres">
      <dgm:prSet presAssocID="{E2776965-8A1C-4161-953B-16A5A871BEF1}" presName="Name0" presStyleCnt="0">
        <dgm:presLayoutVars>
          <dgm:dir/>
          <dgm:animLvl val="lvl"/>
          <dgm:resizeHandles val="exact"/>
        </dgm:presLayoutVars>
      </dgm:prSet>
      <dgm:spPr/>
    </dgm:pt>
    <dgm:pt modelId="{EFF220FA-DFCB-44CA-AEDD-04395CFA310F}" type="pres">
      <dgm:prSet presAssocID="{35CF0ABD-578E-48EF-85F7-AABF228752F3}" presName="vertFlow" presStyleCnt="0"/>
      <dgm:spPr/>
    </dgm:pt>
    <dgm:pt modelId="{877C2F1C-8306-442B-A9C9-C7F6DB5406E5}" type="pres">
      <dgm:prSet presAssocID="{35CF0ABD-578E-48EF-85F7-AABF228752F3}" presName="header" presStyleLbl="node1" presStyleIdx="0" presStyleCnt="2"/>
      <dgm:spPr/>
    </dgm:pt>
    <dgm:pt modelId="{9A019F80-D9F4-4A88-ACD7-17D713333FEB}" type="pres">
      <dgm:prSet presAssocID="{3AC4452B-B407-42F9-A194-BD470F4156AC}" presName="parTrans" presStyleLbl="sibTrans2D1" presStyleIdx="0" presStyleCnt="6"/>
      <dgm:spPr/>
    </dgm:pt>
    <dgm:pt modelId="{CF7205C2-F1AC-45D0-ACDB-3E9DE5650072}" type="pres">
      <dgm:prSet presAssocID="{48B6AF75-A48A-41B6-BF51-3599E975B599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85177751-C043-476F-A9C5-973BAC0EDEA4}" type="pres">
      <dgm:prSet presAssocID="{C4D35450-86CB-4074-93A5-BD571CD53CFC}" presName="sibTrans" presStyleLbl="sibTrans2D1" presStyleIdx="1" presStyleCnt="6"/>
      <dgm:spPr/>
    </dgm:pt>
    <dgm:pt modelId="{4FF9C1F7-FBFD-400B-8491-EC311F6BD8B4}" type="pres">
      <dgm:prSet presAssocID="{153A428E-E88B-4C87-B079-B87E20E9616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0FBF9784-4298-441E-A4E3-7669C41FD907}" type="pres">
      <dgm:prSet presAssocID="{9D212748-7FBE-42E3-881A-3BCFA11AC0DF}" presName="sibTrans" presStyleLbl="sibTrans2D1" presStyleIdx="2" presStyleCnt="6"/>
      <dgm:spPr/>
    </dgm:pt>
    <dgm:pt modelId="{89B1850B-1B23-4102-B0B6-9C2C61877539}" type="pres">
      <dgm:prSet presAssocID="{41B1E293-C951-449B-918E-875F5A1AD6DC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59561263-F756-4AD0-B86E-6D92024E5E0C}" type="pres">
      <dgm:prSet presAssocID="{35CF0ABD-578E-48EF-85F7-AABF228752F3}" presName="hSp" presStyleCnt="0"/>
      <dgm:spPr/>
    </dgm:pt>
    <dgm:pt modelId="{65F0AAAB-D5E7-4F58-AD58-64B7003B56DA}" type="pres">
      <dgm:prSet presAssocID="{B3DD035B-F021-4E30-870E-EE4F744A9EAE}" presName="vertFlow" presStyleCnt="0"/>
      <dgm:spPr/>
    </dgm:pt>
    <dgm:pt modelId="{1107A6A1-8851-4E72-8C8F-45780798E798}" type="pres">
      <dgm:prSet presAssocID="{B3DD035B-F021-4E30-870E-EE4F744A9EAE}" presName="header" presStyleLbl="node1" presStyleIdx="1" presStyleCnt="2"/>
      <dgm:spPr/>
    </dgm:pt>
    <dgm:pt modelId="{55F4C860-E54F-4B2F-9935-4E039F79ED11}" type="pres">
      <dgm:prSet presAssocID="{6CBB9BEF-2DD3-4CC7-A2F1-E0E850DDAF14}" presName="parTrans" presStyleLbl="sibTrans2D1" presStyleIdx="3" presStyleCnt="6"/>
      <dgm:spPr/>
    </dgm:pt>
    <dgm:pt modelId="{04E22E84-F049-4C0E-AAB3-4621011A6BF0}" type="pres">
      <dgm:prSet presAssocID="{92BE44BB-73B8-4E29-854B-A35A83EBE505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D4AB671B-A480-47F5-91D1-78219249F31C}" type="pres">
      <dgm:prSet presAssocID="{A8442BC8-25E6-40FC-9832-E459039AA791}" presName="sibTrans" presStyleLbl="sibTrans2D1" presStyleIdx="4" presStyleCnt="6"/>
      <dgm:spPr/>
    </dgm:pt>
    <dgm:pt modelId="{409257A3-F5BA-4355-BD79-719EE0561A92}" type="pres">
      <dgm:prSet presAssocID="{C848CCAA-4634-4FDE-8F40-4C7F60AC9B3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B4BD2EDA-8CF6-4408-942F-91C2CBC1F3E4}" type="pres">
      <dgm:prSet presAssocID="{357F6E9E-1351-4C77-BF17-26F817CE73A8}" presName="sibTrans" presStyleLbl="sibTrans2D1" presStyleIdx="5" presStyleCnt="6"/>
      <dgm:spPr/>
    </dgm:pt>
    <dgm:pt modelId="{BD415111-6D29-4248-B336-8066D8242779}" type="pres">
      <dgm:prSet presAssocID="{B986361F-ECC9-421C-B6DE-9094D9A438A2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F011280F-3380-4298-8463-C32087CCE5FB}" type="presOf" srcId="{9D212748-7FBE-42E3-881A-3BCFA11AC0DF}" destId="{0FBF9784-4298-441E-A4E3-7669C41FD907}" srcOrd="0" destOrd="0" presId="urn:microsoft.com/office/officeart/2005/8/layout/lProcess1"/>
    <dgm:cxn modelId="{8CCABD5D-94B5-44F9-85F5-ACB57E43CC14}" srcId="{B3DD035B-F021-4E30-870E-EE4F744A9EAE}" destId="{C848CCAA-4634-4FDE-8F40-4C7F60AC9B3C}" srcOrd="1" destOrd="0" parTransId="{69610A71-D30D-4A16-BDD9-069EB524E244}" sibTransId="{357F6E9E-1351-4C77-BF17-26F817CE73A8}"/>
    <dgm:cxn modelId="{F548985E-D3D4-44ED-A86B-B6CA800A3AB5}" type="presOf" srcId="{153A428E-E88B-4C87-B079-B87E20E96165}" destId="{4FF9C1F7-FBFD-400B-8491-EC311F6BD8B4}" srcOrd="0" destOrd="0" presId="urn:microsoft.com/office/officeart/2005/8/layout/lProcess1"/>
    <dgm:cxn modelId="{70D9A35E-D36D-4340-9D39-FC12871ED545}" type="presOf" srcId="{A8442BC8-25E6-40FC-9832-E459039AA791}" destId="{D4AB671B-A480-47F5-91D1-78219249F31C}" srcOrd="0" destOrd="0" presId="urn:microsoft.com/office/officeart/2005/8/layout/lProcess1"/>
    <dgm:cxn modelId="{8397AE65-991C-4878-8D80-03D470786CFA}" srcId="{35CF0ABD-578E-48EF-85F7-AABF228752F3}" destId="{153A428E-E88B-4C87-B079-B87E20E96165}" srcOrd="1" destOrd="0" parTransId="{F1D0B5F7-B43D-4B03-B64F-89253E5A849C}" sibTransId="{9D212748-7FBE-42E3-881A-3BCFA11AC0DF}"/>
    <dgm:cxn modelId="{CBBC4666-982A-4A45-B355-771BF4A1CCC8}" srcId="{E2776965-8A1C-4161-953B-16A5A871BEF1}" destId="{35CF0ABD-578E-48EF-85F7-AABF228752F3}" srcOrd="0" destOrd="0" parTransId="{B665E067-0DE0-4547-8AB0-28B530B67E48}" sibTransId="{23334228-5EC5-4E67-8876-669DE18EACAD}"/>
    <dgm:cxn modelId="{E4096470-7676-4E75-8EF7-8BDCFFDD1054}" type="presOf" srcId="{B986361F-ECC9-421C-B6DE-9094D9A438A2}" destId="{BD415111-6D29-4248-B336-8066D8242779}" srcOrd="0" destOrd="0" presId="urn:microsoft.com/office/officeart/2005/8/layout/lProcess1"/>
    <dgm:cxn modelId="{65BA9171-DD99-42AD-861E-F5072E74A008}" type="presOf" srcId="{41B1E293-C951-449B-918E-875F5A1AD6DC}" destId="{89B1850B-1B23-4102-B0B6-9C2C61877539}" srcOrd="0" destOrd="0" presId="urn:microsoft.com/office/officeart/2005/8/layout/lProcess1"/>
    <dgm:cxn modelId="{2D9CFD77-58CA-4418-8948-D9342B57BC71}" type="presOf" srcId="{E2776965-8A1C-4161-953B-16A5A871BEF1}" destId="{E7534B7F-673A-4009-A10C-3C52915B571D}" srcOrd="0" destOrd="0" presId="urn:microsoft.com/office/officeart/2005/8/layout/lProcess1"/>
    <dgm:cxn modelId="{60FB4794-21D1-4598-BE53-BDECF61BE545}" type="presOf" srcId="{35CF0ABD-578E-48EF-85F7-AABF228752F3}" destId="{877C2F1C-8306-442B-A9C9-C7F6DB5406E5}" srcOrd="0" destOrd="0" presId="urn:microsoft.com/office/officeart/2005/8/layout/lProcess1"/>
    <dgm:cxn modelId="{6778439A-2C37-41EB-9185-C8FFBF9B0A16}" type="presOf" srcId="{C4D35450-86CB-4074-93A5-BD571CD53CFC}" destId="{85177751-C043-476F-A9C5-973BAC0EDEA4}" srcOrd="0" destOrd="0" presId="urn:microsoft.com/office/officeart/2005/8/layout/lProcess1"/>
    <dgm:cxn modelId="{ECF877A3-3F2C-40C6-8EDE-DC4B309D541B}" srcId="{B3DD035B-F021-4E30-870E-EE4F744A9EAE}" destId="{92BE44BB-73B8-4E29-854B-A35A83EBE505}" srcOrd="0" destOrd="0" parTransId="{6CBB9BEF-2DD3-4CC7-A2F1-E0E850DDAF14}" sibTransId="{A8442BC8-25E6-40FC-9832-E459039AA791}"/>
    <dgm:cxn modelId="{0B7384AC-3267-48D2-8F9D-88BECFF93D58}" srcId="{B3DD035B-F021-4E30-870E-EE4F744A9EAE}" destId="{B986361F-ECC9-421C-B6DE-9094D9A438A2}" srcOrd="2" destOrd="0" parTransId="{A14EB1CA-5B27-446D-9CA6-02E36B1DDF34}" sibTransId="{5BDA0E55-6A63-47C5-83BC-A66F348AC71B}"/>
    <dgm:cxn modelId="{3C6E18AD-6B66-4610-B616-9128CFD90E44}" srcId="{E2776965-8A1C-4161-953B-16A5A871BEF1}" destId="{B3DD035B-F021-4E30-870E-EE4F744A9EAE}" srcOrd="1" destOrd="0" parTransId="{C2B61E10-210A-4908-A2F2-05251FC8DA85}" sibTransId="{FE309D2D-8C5D-4DD0-98C2-4C2182C27B94}"/>
    <dgm:cxn modelId="{42A977B3-B37F-4C2B-9515-A4446EF663EA}" srcId="{35CF0ABD-578E-48EF-85F7-AABF228752F3}" destId="{41B1E293-C951-449B-918E-875F5A1AD6DC}" srcOrd="2" destOrd="0" parTransId="{9AC7612C-AA8F-4D16-9FC8-624EA33EA21D}" sibTransId="{8AE2BB0E-F2A7-4867-A53D-7BAB20573083}"/>
    <dgm:cxn modelId="{9A3318BC-503B-4BFF-AF18-6A940E493EF1}" type="presOf" srcId="{92BE44BB-73B8-4E29-854B-A35A83EBE505}" destId="{04E22E84-F049-4C0E-AAB3-4621011A6BF0}" srcOrd="0" destOrd="0" presId="urn:microsoft.com/office/officeart/2005/8/layout/lProcess1"/>
    <dgm:cxn modelId="{6F4A60D6-735F-4789-8B75-FC42F59E1630}" type="presOf" srcId="{B3DD035B-F021-4E30-870E-EE4F744A9EAE}" destId="{1107A6A1-8851-4E72-8C8F-45780798E798}" srcOrd="0" destOrd="0" presId="urn:microsoft.com/office/officeart/2005/8/layout/lProcess1"/>
    <dgm:cxn modelId="{2D9175E7-B1E6-4AF0-A697-08D33529BF2A}" type="presOf" srcId="{C848CCAA-4634-4FDE-8F40-4C7F60AC9B3C}" destId="{409257A3-F5BA-4355-BD79-719EE0561A92}" srcOrd="0" destOrd="0" presId="urn:microsoft.com/office/officeart/2005/8/layout/lProcess1"/>
    <dgm:cxn modelId="{42B512EC-53A0-43F7-A64E-A5C6AB530ACF}" type="presOf" srcId="{48B6AF75-A48A-41B6-BF51-3599E975B599}" destId="{CF7205C2-F1AC-45D0-ACDB-3E9DE5650072}" srcOrd="0" destOrd="0" presId="urn:microsoft.com/office/officeart/2005/8/layout/lProcess1"/>
    <dgm:cxn modelId="{B49BA9F0-AC7D-45DB-9309-A52D6607380E}" type="presOf" srcId="{357F6E9E-1351-4C77-BF17-26F817CE73A8}" destId="{B4BD2EDA-8CF6-4408-942F-91C2CBC1F3E4}" srcOrd="0" destOrd="0" presId="urn:microsoft.com/office/officeart/2005/8/layout/lProcess1"/>
    <dgm:cxn modelId="{1D5526F4-ADD7-465D-A280-4F79425FCFE1}" type="presOf" srcId="{6CBB9BEF-2DD3-4CC7-A2F1-E0E850DDAF14}" destId="{55F4C860-E54F-4B2F-9935-4E039F79ED11}" srcOrd="0" destOrd="0" presId="urn:microsoft.com/office/officeart/2005/8/layout/lProcess1"/>
    <dgm:cxn modelId="{64374CF4-4149-47EF-AE63-27DB5FB689D3}" srcId="{35CF0ABD-578E-48EF-85F7-AABF228752F3}" destId="{48B6AF75-A48A-41B6-BF51-3599E975B599}" srcOrd="0" destOrd="0" parTransId="{3AC4452B-B407-42F9-A194-BD470F4156AC}" sibTransId="{C4D35450-86CB-4074-93A5-BD571CD53CFC}"/>
    <dgm:cxn modelId="{95C227F9-64C2-4B38-BFAB-DC77163598E1}" type="presOf" srcId="{3AC4452B-B407-42F9-A194-BD470F4156AC}" destId="{9A019F80-D9F4-4A88-ACD7-17D713333FEB}" srcOrd="0" destOrd="0" presId="urn:microsoft.com/office/officeart/2005/8/layout/lProcess1"/>
    <dgm:cxn modelId="{EE809E5D-AC74-4573-A2C1-F49C55A7E11F}" type="presParOf" srcId="{E7534B7F-673A-4009-A10C-3C52915B571D}" destId="{EFF220FA-DFCB-44CA-AEDD-04395CFA310F}" srcOrd="0" destOrd="0" presId="urn:microsoft.com/office/officeart/2005/8/layout/lProcess1"/>
    <dgm:cxn modelId="{3790FDCD-6110-4E7B-B30F-33ED13655A0B}" type="presParOf" srcId="{EFF220FA-DFCB-44CA-AEDD-04395CFA310F}" destId="{877C2F1C-8306-442B-A9C9-C7F6DB5406E5}" srcOrd="0" destOrd="0" presId="urn:microsoft.com/office/officeart/2005/8/layout/lProcess1"/>
    <dgm:cxn modelId="{668B40F2-325F-4A31-B774-687081F3099E}" type="presParOf" srcId="{EFF220FA-DFCB-44CA-AEDD-04395CFA310F}" destId="{9A019F80-D9F4-4A88-ACD7-17D713333FEB}" srcOrd="1" destOrd="0" presId="urn:microsoft.com/office/officeart/2005/8/layout/lProcess1"/>
    <dgm:cxn modelId="{843D37A8-BC5F-4959-9B2E-7D4A6E4F19DF}" type="presParOf" srcId="{EFF220FA-DFCB-44CA-AEDD-04395CFA310F}" destId="{CF7205C2-F1AC-45D0-ACDB-3E9DE5650072}" srcOrd="2" destOrd="0" presId="urn:microsoft.com/office/officeart/2005/8/layout/lProcess1"/>
    <dgm:cxn modelId="{D79FBA0A-C936-4280-8597-B4B1502FDEE9}" type="presParOf" srcId="{EFF220FA-DFCB-44CA-AEDD-04395CFA310F}" destId="{85177751-C043-476F-A9C5-973BAC0EDEA4}" srcOrd="3" destOrd="0" presId="urn:microsoft.com/office/officeart/2005/8/layout/lProcess1"/>
    <dgm:cxn modelId="{6FA16F9A-89B2-457E-BFB2-EDD58621BA68}" type="presParOf" srcId="{EFF220FA-DFCB-44CA-AEDD-04395CFA310F}" destId="{4FF9C1F7-FBFD-400B-8491-EC311F6BD8B4}" srcOrd="4" destOrd="0" presId="urn:microsoft.com/office/officeart/2005/8/layout/lProcess1"/>
    <dgm:cxn modelId="{33252B68-E20B-4B12-93BE-72A679B56B7D}" type="presParOf" srcId="{EFF220FA-DFCB-44CA-AEDD-04395CFA310F}" destId="{0FBF9784-4298-441E-A4E3-7669C41FD907}" srcOrd="5" destOrd="0" presId="urn:microsoft.com/office/officeart/2005/8/layout/lProcess1"/>
    <dgm:cxn modelId="{3CE13717-86F1-4F89-82A3-AA7384B6EFE0}" type="presParOf" srcId="{EFF220FA-DFCB-44CA-AEDD-04395CFA310F}" destId="{89B1850B-1B23-4102-B0B6-9C2C61877539}" srcOrd="6" destOrd="0" presId="urn:microsoft.com/office/officeart/2005/8/layout/lProcess1"/>
    <dgm:cxn modelId="{7D2A836F-9AE9-47E3-8D4A-59B8AACF7E5F}" type="presParOf" srcId="{E7534B7F-673A-4009-A10C-3C52915B571D}" destId="{59561263-F756-4AD0-B86E-6D92024E5E0C}" srcOrd="1" destOrd="0" presId="urn:microsoft.com/office/officeart/2005/8/layout/lProcess1"/>
    <dgm:cxn modelId="{17CEE60D-7947-4DE5-BE33-A294704F73E0}" type="presParOf" srcId="{E7534B7F-673A-4009-A10C-3C52915B571D}" destId="{65F0AAAB-D5E7-4F58-AD58-64B7003B56DA}" srcOrd="2" destOrd="0" presId="urn:microsoft.com/office/officeart/2005/8/layout/lProcess1"/>
    <dgm:cxn modelId="{872D5FA7-8798-4758-8B29-6C34AD3C4C1A}" type="presParOf" srcId="{65F0AAAB-D5E7-4F58-AD58-64B7003B56DA}" destId="{1107A6A1-8851-4E72-8C8F-45780798E798}" srcOrd="0" destOrd="0" presId="urn:microsoft.com/office/officeart/2005/8/layout/lProcess1"/>
    <dgm:cxn modelId="{3F88C77D-58A0-4F0F-A336-D84D5CFB9347}" type="presParOf" srcId="{65F0AAAB-D5E7-4F58-AD58-64B7003B56DA}" destId="{55F4C860-E54F-4B2F-9935-4E039F79ED11}" srcOrd="1" destOrd="0" presId="urn:microsoft.com/office/officeart/2005/8/layout/lProcess1"/>
    <dgm:cxn modelId="{FE273365-5106-4FFE-A935-CFE7883E4987}" type="presParOf" srcId="{65F0AAAB-D5E7-4F58-AD58-64B7003B56DA}" destId="{04E22E84-F049-4C0E-AAB3-4621011A6BF0}" srcOrd="2" destOrd="0" presId="urn:microsoft.com/office/officeart/2005/8/layout/lProcess1"/>
    <dgm:cxn modelId="{1CE9E359-6C22-4ECD-B325-50F4FC6D2B74}" type="presParOf" srcId="{65F0AAAB-D5E7-4F58-AD58-64B7003B56DA}" destId="{D4AB671B-A480-47F5-91D1-78219249F31C}" srcOrd="3" destOrd="0" presId="urn:microsoft.com/office/officeart/2005/8/layout/lProcess1"/>
    <dgm:cxn modelId="{3207C9D1-A161-447B-803B-B82A21385EF7}" type="presParOf" srcId="{65F0AAAB-D5E7-4F58-AD58-64B7003B56DA}" destId="{409257A3-F5BA-4355-BD79-719EE0561A92}" srcOrd="4" destOrd="0" presId="urn:microsoft.com/office/officeart/2005/8/layout/lProcess1"/>
    <dgm:cxn modelId="{2E7768A3-7906-44C1-8523-23AB00499E2A}" type="presParOf" srcId="{65F0AAAB-D5E7-4F58-AD58-64B7003B56DA}" destId="{B4BD2EDA-8CF6-4408-942F-91C2CBC1F3E4}" srcOrd="5" destOrd="0" presId="urn:microsoft.com/office/officeart/2005/8/layout/lProcess1"/>
    <dgm:cxn modelId="{D8CA2973-B4DB-4E75-8B0C-0D2AC9760A54}" type="presParOf" srcId="{65F0AAAB-D5E7-4F58-AD58-64B7003B56DA}" destId="{BD415111-6D29-4248-B336-8066D8242779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5DBD-6925-4258-AEA7-272912CF6E2E}">
      <dsp:nvSpPr>
        <dsp:cNvPr id="0" name=""/>
        <dsp:cNvSpPr/>
      </dsp:nvSpPr>
      <dsp:spPr>
        <a:xfrm>
          <a:off x="-4692394" y="-719315"/>
          <a:ext cx="5589303" cy="5589303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6C12-5C54-4DD4-B6FE-64FF9C055524}">
      <dsp:nvSpPr>
        <dsp:cNvPr id="0" name=""/>
        <dsp:cNvSpPr/>
      </dsp:nvSpPr>
      <dsp:spPr>
        <a:xfrm>
          <a:off x="576837" y="415067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Projekt in Schwierigkeiten</a:t>
          </a:r>
        </a:p>
      </dsp:txBody>
      <dsp:txXfrm>
        <a:off x="576837" y="415067"/>
        <a:ext cx="4159895" cy="830134"/>
      </dsp:txXfrm>
    </dsp:sp>
    <dsp:sp modelId="{B5B192BE-55D9-49A8-8936-8E720104A95E}">
      <dsp:nvSpPr>
        <dsp:cNvPr id="0" name=""/>
        <dsp:cNvSpPr/>
      </dsp:nvSpPr>
      <dsp:spPr>
        <a:xfrm>
          <a:off x="58003" y="311300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EF7B-3570-436E-AC62-AC6A287D9268}">
      <dsp:nvSpPr>
        <dsp:cNvPr id="0" name=""/>
        <dsp:cNvSpPr/>
      </dsp:nvSpPr>
      <dsp:spPr>
        <a:xfrm>
          <a:off x="878590" y="1660268"/>
          <a:ext cx="3858141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Aufgaben wurden zeitgerecht erledigt</a:t>
          </a:r>
        </a:p>
      </dsp:txBody>
      <dsp:txXfrm>
        <a:off x="878590" y="1660268"/>
        <a:ext cx="3858141" cy="830134"/>
      </dsp:txXfrm>
    </dsp:sp>
    <dsp:sp modelId="{7DF73DE1-D4A7-4A77-8D80-F2206CB29033}">
      <dsp:nvSpPr>
        <dsp:cNvPr id="0" name=""/>
        <dsp:cNvSpPr/>
      </dsp:nvSpPr>
      <dsp:spPr>
        <a:xfrm>
          <a:off x="359756" y="1556502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9B18F-85A0-4049-B99B-DD7017B0566E}">
      <dsp:nvSpPr>
        <dsp:cNvPr id="0" name=""/>
        <dsp:cNvSpPr/>
      </dsp:nvSpPr>
      <dsp:spPr>
        <a:xfrm>
          <a:off x="576837" y="2905470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Zeitpuffer wurde in bestimmten Bereichen erstellt</a:t>
          </a:r>
        </a:p>
      </dsp:txBody>
      <dsp:txXfrm>
        <a:off x="576837" y="2905470"/>
        <a:ext cx="4159895" cy="830134"/>
      </dsp:txXfrm>
    </dsp:sp>
    <dsp:sp modelId="{9D361C21-EE60-4415-BA16-8FF999E4A2CE}">
      <dsp:nvSpPr>
        <dsp:cNvPr id="0" name=""/>
        <dsp:cNvSpPr/>
      </dsp:nvSpPr>
      <dsp:spPr>
        <a:xfrm>
          <a:off x="58003" y="2801703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76D71-8C47-4B39-8132-5DD63DCC25A1}">
      <dsp:nvSpPr>
        <dsp:cNvPr id="0" name=""/>
        <dsp:cNvSpPr/>
      </dsp:nvSpPr>
      <dsp:spPr>
        <a:xfrm rot="5400000">
          <a:off x="3581257" y="-1237940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Skizze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Design </a:t>
          </a:r>
          <a:r>
            <a:rPr lang="en-GB" sz="2000" kern="1200" dirty="0" err="1"/>
            <a:t>ist</a:t>
          </a:r>
          <a:r>
            <a:rPr lang="en-GB" sz="2000" kern="1200" dirty="0"/>
            <a:t> in </a:t>
          </a:r>
          <a:r>
            <a:rPr lang="en-GB" sz="2000" kern="1200" dirty="0" err="1"/>
            <a:t>Planung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Struktur ist in Arbeit</a:t>
          </a:r>
        </a:p>
      </dsp:txBody>
      <dsp:txXfrm rot="-5400000">
        <a:off x="2198355" y="200728"/>
        <a:ext cx="3852421" cy="1030850"/>
      </dsp:txXfrm>
    </dsp:sp>
    <dsp:sp modelId="{DFA322E4-DEE3-48D6-A0C7-C8F1BBAA3059}">
      <dsp:nvSpPr>
        <dsp:cNvPr id="0" name=""/>
        <dsp:cNvSpPr/>
      </dsp:nvSpPr>
      <dsp:spPr>
        <a:xfrm>
          <a:off x="0" y="2163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Frontend</a:t>
          </a:r>
          <a:endParaRPr lang="de-AT" sz="3600" kern="1200"/>
        </a:p>
      </dsp:txBody>
      <dsp:txXfrm>
        <a:off x="69708" y="71871"/>
        <a:ext cx="2058939" cy="1288562"/>
      </dsp:txXfrm>
    </dsp:sp>
    <dsp:sp modelId="{5166CD8E-2329-4139-8783-9227FE8705E8}">
      <dsp:nvSpPr>
        <dsp:cNvPr id="0" name=""/>
        <dsp:cNvSpPr/>
      </dsp:nvSpPr>
      <dsp:spPr>
        <a:xfrm rot="5400000">
          <a:off x="3581257" y="261436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API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Datenbank ist fertig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Mailserver ist fertig</a:t>
          </a:r>
        </a:p>
      </dsp:txBody>
      <dsp:txXfrm rot="-5400000">
        <a:off x="2198355" y="1700104"/>
        <a:ext cx="3852421" cy="1030850"/>
      </dsp:txXfrm>
    </dsp:sp>
    <dsp:sp modelId="{A7A96B3D-719E-40DA-9738-8F5769C37A48}">
      <dsp:nvSpPr>
        <dsp:cNvPr id="0" name=""/>
        <dsp:cNvSpPr/>
      </dsp:nvSpPr>
      <dsp:spPr>
        <a:xfrm>
          <a:off x="0" y="1501541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Backend</a:t>
          </a:r>
          <a:endParaRPr lang="de-AT" sz="3600" kern="1200"/>
        </a:p>
      </dsp:txBody>
      <dsp:txXfrm>
        <a:off x="69708" y="1571249"/>
        <a:ext cx="2058939" cy="1288562"/>
      </dsp:txXfrm>
    </dsp:sp>
    <dsp:sp modelId="{0440ABD9-B5ED-4EB0-A9FD-CA4290956546}">
      <dsp:nvSpPr>
        <dsp:cNvPr id="0" name=""/>
        <dsp:cNvSpPr/>
      </dsp:nvSpPr>
      <dsp:spPr>
        <a:xfrm rot="5400000">
          <a:off x="3581257" y="1760814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</a:t>
          </a:r>
          <a:r>
            <a:rPr lang="en-GB" sz="2000" kern="1200" dirty="0" err="1"/>
            <a:t>noch</a:t>
          </a:r>
          <a:r>
            <a:rPr lang="en-GB" sz="2000" kern="1200" dirty="0"/>
            <a:t> </a:t>
          </a:r>
          <a:r>
            <a:rPr lang="en-GB" sz="2000" kern="1200" dirty="0" err="1"/>
            <a:t>nicht</a:t>
          </a:r>
          <a:r>
            <a:rPr lang="en-GB" sz="2000" kern="1200" dirty="0"/>
            <a:t> </a:t>
          </a:r>
          <a:r>
            <a:rPr lang="en-GB" sz="2000" kern="1200" dirty="0" err="1"/>
            <a:t>getestet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Backend noch nicht getestet</a:t>
          </a:r>
        </a:p>
      </dsp:txBody>
      <dsp:txXfrm rot="-5400000">
        <a:off x="2198355" y="3199482"/>
        <a:ext cx="3852421" cy="1030850"/>
      </dsp:txXfrm>
    </dsp:sp>
    <dsp:sp modelId="{59914A99-6AC2-485D-880F-6015737F4EE1}">
      <dsp:nvSpPr>
        <dsp:cNvPr id="0" name=""/>
        <dsp:cNvSpPr/>
      </dsp:nvSpPr>
      <dsp:spPr>
        <a:xfrm>
          <a:off x="0" y="2957736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Testen</a:t>
          </a:r>
        </a:p>
      </dsp:txBody>
      <dsp:txXfrm>
        <a:off x="69708" y="3027444"/>
        <a:ext cx="2058939" cy="1288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69758-3C90-4770-A139-6115E5C6869B}">
      <dsp:nvSpPr>
        <dsp:cNvPr id="0" name=""/>
        <dsp:cNvSpPr/>
      </dsp:nvSpPr>
      <dsp:spPr>
        <a:xfrm>
          <a:off x="2734" y="82535"/>
          <a:ext cx="5487665" cy="2195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800" kern="1200" noProof="0" dirty="0"/>
            <a:t>Dokumente</a:t>
          </a:r>
        </a:p>
      </dsp:txBody>
      <dsp:txXfrm>
        <a:off x="1100267" y="82535"/>
        <a:ext cx="3292599" cy="2195066"/>
      </dsp:txXfrm>
    </dsp:sp>
    <dsp:sp modelId="{1F181204-0FAD-45FA-8C99-A65B2F17FA6F}">
      <dsp:nvSpPr>
        <dsp:cNvPr id="0" name=""/>
        <dsp:cNvSpPr/>
      </dsp:nvSpPr>
      <dsp:spPr>
        <a:xfrm>
          <a:off x="4777003" y="269116"/>
          <a:ext cx="4554761" cy="18219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noProof="0" dirty="0"/>
            <a:t>Termingerecht abgegeben</a:t>
          </a:r>
        </a:p>
      </dsp:txBody>
      <dsp:txXfrm>
        <a:off x="5687955" y="269116"/>
        <a:ext cx="2732857" cy="1821904"/>
      </dsp:txXfrm>
    </dsp:sp>
    <dsp:sp modelId="{C7959153-1996-4907-9A2D-E9A2BF2C1437}">
      <dsp:nvSpPr>
        <dsp:cNvPr id="0" name=""/>
        <dsp:cNvSpPr/>
      </dsp:nvSpPr>
      <dsp:spPr>
        <a:xfrm>
          <a:off x="2734" y="2584911"/>
          <a:ext cx="5487665" cy="2195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800" kern="1200" noProof="0" dirty="0"/>
            <a:t>Meilensteine</a:t>
          </a:r>
        </a:p>
      </dsp:txBody>
      <dsp:txXfrm>
        <a:off x="1100267" y="2584911"/>
        <a:ext cx="3292599" cy="2195066"/>
      </dsp:txXfrm>
    </dsp:sp>
    <dsp:sp modelId="{2AA43FC8-DB3A-4251-B770-7B9DEA4DA5E2}">
      <dsp:nvSpPr>
        <dsp:cNvPr id="0" name=""/>
        <dsp:cNvSpPr/>
      </dsp:nvSpPr>
      <dsp:spPr>
        <a:xfrm>
          <a:off x="4777003" y="2771491"/>
          <a:ext cx="4554761" cy="18219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noProof="0" dirty="0"/>
            <a:t>Nicht alle Zeitgemäß erreicht</a:t>
          </a:r>
        </a:p>
      </dsp:txBody>
      <dsp:txXfrm>
        <a:off x="5687955" y="2771491"/>
        <a:ext cx="2732857" cy="1821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1C6EC-5919-433D-84D4-0D8D6A6A55B3}">
      <dsp:nvSpPr>
        <dsp:cNvPr id="0" name=""/>
        <dsp:cNvSpPr/>
      </dsp:nvSpPr>
      <dsp:spPr>
        <a:xfrm>
          <a:off x="0" y="50615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Datenbank implementiert (Soll: 1.4.2022) (Ist: 15.3.2022)</a:t>
          </a:r>
        </a:p>
      </dsp:txBody>
      <dsp:txXfrm>
        <a:off x="21075" y="527225"/>
        <a:ext cx="6443763" cy="389580"/>
      </dsp:txXfrm>
    </dsp:sp>
    <dsp:sp modelId="{0EA61DFF-C202-4424-9AE1-4187A0DEC141}">
      <dsp:nvSpPr>
        <dsp:cNvPr id="0" name=""/>
        <dsp:cNvSpPr/>
      </dsp:nvSpPr>
      <dsp:spPr>
        <a:xfrm>
          <a:off x="0" y="98972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API-Anfragen Handling integriert (Soll: 20.4.2022) (Ist: 17.4.2022)</a:t>
          </a:r>
        </a:p>
      </dsp:txBody>
      <dsp:txXfrm>
        <a:off x="21075" y="1010795"/>
        <a:ext cx="6443763" cy="389580"/>
      </dsp:txXfrm>
    </dsp:sp>
    <dsp:sp modelId="{98BCF8AB-A323-4DA2-BC30-CF55F6F4BE17}">
      <dsp:nvSpPr>
        <dsp:cNvPr id="0" name=""/>
        <dsp:cNvSpPr/>
      </dsp:nvSpPr>
      <dsp:spPr>
        <a:xfrm>
          <a:off x="0" y="147329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Website-Design fertiggestellt (Soll: 1.5.2022)</a:t>
          </a:r>
        </a:p>
      </dsp:txBody>
      <dsp:txXfrm>
        <a:off x="21075" y="1494365"/>
        <a:ext cx="6443763" cy="389580"/>
      </dsp:txXfrm>
    </dsp:sp>
    <dsp:sp modelId="{CAF3FE53-0727-4BBC-85C3-52B3AA06C012}">
      <dsp:nvSpPr>
        <dsp:cNvPr id="0" name=""/>
        <dsp:cNvSpPr/>
      </dsp:nvSpPr>
      <dsp:spPr>
        <a:xfrm>
          <a:off x="0" y="195686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API-Integration fertiggestellt (Soll: 5.5.2022)</a:t>
          </a:r>
        </a:p>
      </dsp:txBody>
      <dsp:txXfrm>
        <a:off x="21075" y="1977935"/>
        <a:ext cx="6443763" cy="389580"/>
      </dsp:txXfrm>
    </dsp:sp>
    <dsp:sp modelId="{5F553FD2-87CE-4B5F-A6CD-4A8E2B5FFB23}">
      <dsp:nvSpPr>
        <dsp:cNvPr id="0" name=""/>
        <dsp:cNvSpPr/>
      </dsp:nvSpPr>
      <dsp:spPr>
        <a:xfrm>
          <a:off x="0" y="244043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Testen abgeschlossen (Soll: 7.6.2022)</a:t>
          </a:r>
        </a:p>
      </dsp:txBody>
      <dsp:txXfrm>
        <a:off x="21075" y="2461505"/>
        <a:ext cx="6443763" cy="389580"/>
      </dsp:txXfrm>
    </dsp:sp>
    <dsp:sp modelId="{D1300371-36FF-4C6B-8D52-8F175D5C1A0D}">
      <dsp:nvSpPr>
        <dsp:cNvPr id="0" name=""/>
        <dsp:cNvSpPr/>
      </dsp:nvSpPr>
      <dsp:spPr>
        <a:xfrm>
          <a:off x="0" y="292400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Projekt abgeschlossen (Soll: 7.6.2022)</a:t>
          </a:r>
        </a:p>
      </dsp:txBody>
      <dsp:txXfrm>
        <a:off x="21075" y="2945075"/>
        <a:ext cx="6443763" cy="389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2F1C-8306-442B-A9C9-C7F6DB5406E5}">
      <dsp:nvSpPr>
        <dsp:cNvPr id="0" name=""/>
        <dsp:cNvSpPr/>
      </dsp:nvSpPr>
      <dsp:spPr>
        <a:xfrm>
          <a:off x="2979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Letzte</a:t>
          </a:r>
          <a:r>
            <a:rPr lang="en-GB" sz="3600" kern="1200" dirty="0"/>
            <a:t> </a:t>
          </a:r>
          <a:r>
            <a:rPr lang="en-GB" sz="3600" kern="1200" dirty="0" err="1"/>
            <a:t>Periode</a:t>
          </a:r>
          <a:endParaRPr lang="de-AT" sz="3600" kern="1200" dirty="0"/>
        </a:p>
      </dsp:txBody>
      <dsp:txXfrm>
        <a:off x="26443" y="431287"/>
        <a:ext cx="3157507" cy="754180"/>
      </dsp:txXfrm>
    </dsp:sp>
    <dsp:sp modelId="{9A019F80-D9F4-4A88-ACD7-17D713333FEB}">
      <dsp:nvSpPr>
        <dsp:cNvPr id="0" name=""/>
        <dsp:cNvSpPr/>
      </dsp:nvSpPr>
      <dsp:spPr>
        <a:xfrm rot="5400000">
          <a:off x="1535100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205C2-F1AC-45D0-ACDB-3E9DE5650072}">
      <dsp:nvSpPr>
        <dsp:cNvPr id="0" name=""/>
        <dsp:cNvSpPr/>
      </dsp:nvSpPr>
      <dsp:spPr>
        <a:xfrm>
          <a:off x="2979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abgeschlossen</a:t>
          </a:r>
        </a:p>
      </dsp:txBody>
      <dsp:txXfrm>
        <a:off x="26443" y="1512784"/>
        <a:ext cx="3157507" cy="754180"/>
      </dsp:txXfrm>
    </dsp:sp>
    <dsp:sp modelId="{85177751-C043-476F-A9C5-973BAC0EDEA4}">
      <dsp:nvSpPr>
        <dsp:cNvPr id="0" name=""/>
        <dsp:cNvSpPr/>
      </dsp:nvSpPr>
      <dsp:spPr>
        <a:xfrm rot="5400000">
          <a:off x="1535100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C1F7-FBFD-400B-8491-EC311F6BD8B4}">
      <dsp:nvSpPr>
        <dsp:cNvPr id="0" name=""/>
        <dsp:cNvSpPr/>
      </dsp:nvSpPr>
      <dsp:spPr>
        <a:xfrm>
          <a:off x="2979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Datenbank abgeschlossen</a:t>
          </a:r>
        </a:p>
      </dsp:txBody>
      <dsp:txXfrm>
        <a:off x="26443" y="2594282"/>
        <a:ext cx="3157507" cy="754180"/>
      </dsp:txXfrm>
    </dsp:sp>
    <dsp:sp modelId="{0FBF9784-4298-441E-A4E3-7669C41FD907}">
      <dsp:nvSpPr>
        <dsp:cNvPr id="0" name=""/>
        <dsp:cNvSpPr/>
      </dsp:nvSpPr>
      <dsp:spPr>
        <a:xfrm rot="5400000">
          <a:off x="1535100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1850B-1B23-4102-B0B6-9C2C61877539}">
      <dsp:nvSpPr>
        <dsp:cNvPr id="0" name=""/>
        <dsp:cNvSpPr/>
      </dsp:nvSpPr>
      <dsp:spPr>
        <a:xfrm>
          <a:off x="2979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Skizzen abgeschlossen</a:t>
          </a:r>
        </a:p>
      </dsp:txBody>
      <dsp:txXfrm>
        <a:off x="26443" y="3675779"/>
        <a:ext cx="3157507" cy="754180"/>
      </dsp:txXfrm>
    </dsp:sp>
    <dsp:sp modelId="{1107A6A1-8851-4E72-8C8F-45780798E798}">
      <dsp:nvSpPr>
        <dsp:cNvPr id="0" name=""/>
        <dsp:cNvSpPr/>
      </dsp:nvSpPr>
      <dsp:spPr>
        <a:xfrm>
          <a:off x="3656036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Nächste Periode</a:t>
          </a:r>
        </a:p>
      </dsp:txBody>
      <dsp:txXfrm>
        <a:off x="3679500" y="431287"/>
        <a:ext cx="3157507" cy="754180"/>
      </dsp:txXfrm>
    </dsp:sp>
    <dsp:sp modelId="{55F4C860-E54F-4B2F-9935-4E039F79ED11}">
      <dsp:nvSpPr>
        <dsp:cNvPr id="0" name=""/>
        <dsp:cNvSpPr/>
      </dsp:nvSpPr>
      <dsp:spPr>
        <a:xfrm rot="5400000">
          <a:off x="5188157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22E84-F049-4C0E-AAB3-4621011A6BF0}">
      <dsp:nvSpPr>
        <dsp:cNvPr id="0" name=""/>
        <dsp:cNvSpPr/>
      </dsp:nvSpPr>
      <dsp:spPr>
        <a:xfrm>
          <a:off x="3656036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abschließen</a:t>
          </a:r>
        </a:p>
      </dsp:txBody>
      <dsp:txXfrm>
        <a:off x="3679500" y="1512784"/>
        <a:ext cx="3157507" cy="754180"/>
      </dsp:txXfrm>
    </dsp:sp>
    <dsp:sp modelId="{D4AB671B-A480-47F5-91D1-78219249F31C}">
      <dsp:nvSpPr>
        <dsp:cNvPr id="0" name=""/>
        <dsp:cNvSpPr/>
      </dsp:nvSpPr>
      <dsp:spPr>
        <a:xfrm rot="5400000">
          <a:off x="5188157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57A3-F5BA-4355-BD79-719EE0561A92}">
      <dsp:nvSpPr>
        <dsp:cNvPr id="0" name=""/>
        <dsp:cNvSpPr/>
      </dsp:nvSpPr>
      <dsp:spPr>
        <a:xfrm>
          <a:off x="3656036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testen</a:t>
          </a:r>
        </a:p>
      </dsp:txBody>
      <dsp:txXfrm>
        <a:off x="3679500" y="2594282"/>
        <a:ext cx="3157507" cy="754180"/>
      </dsp:txXfrm>
    </dsp:sp>
    <dsp:sp modelId="{B4BD2EDA-8CF6-4408-942F-91C2CBC1F3E4}">
      <dsp:nvSpPr>
        <dsp:cNvPr id="0" name=""/>
        <dsp:cNvSpPr/>
      </dsp:nvSpPr>
      <dsp:spPr>
        <a:xfrm rot="5400000">
          <a:off x="5188157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5111-6D29-4248-B336-8066D8242779}">
      <dsp:nvSpPr>
        <dsp:cNvPr id="0" name=""/>
        <dsp:cNvSpPr/>
      </dsp:nvSpPr>
      <dsp:spPr>
        <a:xfrm>
          <a:off x="3656036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testen</a:t>
          </a:r>
        </a:p>
      </dsp:txBody>
      <dsp:txXfrm>
        <a:off x="3679500" y="3675779"/>
        <a:ext cx="3157507" cy="75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09.05.2022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09.05.2022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Maßnahmen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675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54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aufs Frontend konzentrieren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 machen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834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Zeit ins Website-Design investieren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94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AT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Mirac Fidanci und Luka Grgic mehr zum Arbeiten motivieren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158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6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9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470400" y="-3573694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612651"/>
            <a:ext cx="484570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T3-ShareList </a:t>
            </a:r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Statusbericht</a:t>
            </a:r>
          </a:p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Vom 3.5.2022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3720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Raymond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192" y="6356349"/>
            <a:ext cx="4114800" cy="365125"/>
          </a:xfrm>
        </p:spPr>
        <p:txBody>
          <a:bodyPr/>
          <a:lstStyle/>
          <a:p>
            <a:pPr rtl="0"/>
            <a:r>
              <a:rPr lang="de-DE" dirty="0"/>
              <a:t>Fabian </a:t>
            </a:r>
            <a:r>
              <a:rPr lang="de-DE" dirty="0" err="1"/>
              <a:t>Lasser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1267">
            <a:off x="8708118" y="-473691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Wesentliche Tätigkeiten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Luka Grgic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r>
              <a:rPr lang="de-DE" noProof="0" dirty="0"/>
              <a:t>/11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1B0F994-A049-4248-8A3F-AEF6E9DEF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11845"/>
              </p:ext>
            </p:extLst>
          </p:nvPr>
        </p:nvGraphicFramePr>
        <p:xfrm>
          <a:off x="771062" y="1315617"/>
          <a:ext cx="6863452" cy="48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421868" y="-3525563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Fabian </a:t>
            </a:r>
            <a:r>
              <a:rPr lang="de-DE" noProof="0" dirty="0" err="1"/>
              <a:t>Lasser</a:t>
            </a:r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11</a:t>
            </a:fld>
            <a:r>
              <a:rPr lang="de-DE" noProof="0" dirty="0"/>
              <a:t>/11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77A312-0DAC-40F1-A1E3-4BA0C762FF3F}"/>
              </a:ext>
            </a:extLst>
          </p:cNvPr>
          <p:cNvSpPr txBox="1"/>
          <p:nvPr/>
        </p:nvSpPr>
        <p:spPr>
          <a:xfrm>
            <a:off x="669692" y="5148797"/>
            <a:ext cx="470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Lasser, Raymond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74366" y="-3834950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Gesamtstatus</a:t>
            </a:r>
            <a:endParaRPr lang="de-AT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842776"/>
              </p:ext>
            </p:extLst>
          </p:nvPr>
        </p:nvGraphicFramePr>
        <p:xfrm>
          <a:off x="838200" y="1690688"/>
          <a:ext cx="4793288" cy="4150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Mirac Fidanci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310176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 err="1"/>
              <a:t>Ziele</a:t>
            </a:r>
            <a:r>
              <a:rPr lang="en-GB" sz="2400" dirty="0"/>
              <a:t> </a:t>
            </a:r>
            <a:r>
              <a:rPr lang="en-GB" sz="2400" dirty="0" err="1"/>
              <a:t>wurden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abgeändert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0315415">
            <a:off x="7717519" y="-3776232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Leistungsfortschritt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4</a:t>
            </a:fld>
            <a:r>
              <a:rPr lang="de-DE" noProof="0" dirty="0"/>
              <a:t>/11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65698834-714C-45C6-8D6B-B88E59575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770"/>
              </p:ext>
            </p:extLst>
          </p:nvPr>
        </p:nvGraphicFramePr>
        <p:xfrm>
          <a:off x="841441" y="1456704"/>
          <a:ext cx="6106543" cy="443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9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Terminstatus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81062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58684" y="0"/>
            <a:ext cx="493331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609676"/>
            <a:ext cx="2944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Meilensteine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6444259"/>
            <a:ext cx="1148080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de-AT" sz="1600" b="1" spc="-10" dirty="0">
                <a:latin typeface="Carlito"/>
                <a:cs typeface="Carlito"/>
              </a:rPr>
              <a:t>Fabian </a:t>
            </a:r>
            <a:r>
              <a:rPr lang="de-AT" sz="1600" b="1" spc="-10" dirty="0" err="1">
                <a:latin typeface="Carlito"/>
                <a:cs typeface="Carlito"/>
              </a:rPr>
              <a:t>Lasser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830814" y="6444259"/>
            <a:ext cx="445134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6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de-AT" spc="-5" smtClean="0"/>
              <a:pPr marL="38100">
                <a:lnSpc>
                  <a:spcPts val="1614"/>
                </a:lnSpc>
              </a:pPr>
              <a:t>6</a:t>
            </a:fld>
            <a:r>
              <a:rPr lang="de-AT" spc="-5" dirty="0"/>
              <a:t>/</a:t>
            </a:r>
            <a:r>
              <a:rPr lang="de-AT" spc="-15" dirty="0"/>
              <a:t>1</a:t>
            </a:r>
            <a:r>
              <a:rPr lang="de-AT" spc="-5" dirty="0"/>
              <a:t>1</a:t>
            </a:r>
            <a:endParaRPr spc="-5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3487945-182A-F3E1-6B5E-70F452B4B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827992"/>
              </p:ext>
            </p:extLst>
          </p:nvPr>
        </p:nvGraphicFramePr>
        <p:xfrm>
          <a:off x="877925" y="1624519"/>
          <a:ext cx="6485913" cy="386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0238">
            <a:off x="10678364" y="-436184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Ressourcen/Kosten Soll: 100h Ist: 112h 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7</a:t>
            </a:fld>
            <a:r>
              <a:rPr lang="de-DE" noProof="0" dirty="0"/>
              <a:t>/11</a:t>
            </a:r>
          </a:p>
        </p:txBody>
      </p:sp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45B63460-7C3A-5C33-B9BB-0BA75539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143119"/>
              </p:ext>
            </p:extLst>
          </p:nvPr>
        </p:nvGraphicFramePr>
        <p:xfrm>
          <a:off x="618126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Inhaltsplatzhalter 13">
            <a:extLst>
              <a:ext uri="{FF2B5EF4-FFF2-40B4-BE49-F238E27FC236}">
                <a16:creationId xmlns:a16="http://schemas.microsoft.com/office/drawing/2014/main" id="{D3C753E8-4243-9082-8778-5A7A57F2A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785387"/>
              </p:ext>
            </p:extLst>
          </p:nvPr>
        </p:nvGraphicFramePr>
        <p:xfrm>
          <a:off x="71690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Kontext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Das </a:t>
            </a:r>
            <a:r>
              <a:rPr lang="en-GB" sz="2400" dirty="0" err="1"/>
              <a:t>Projektumfeld</a:t>
            </a:r>
            <a:r>
              <a:rPr lang="en-GB" sz="2400" dirty="0"/>
              <a:t> hat </a:t>
            </a:r>
            <a:r>
              <a:rPr lang="en-GB" sz="2400" dirty="0" err="1"/>
              <a:t>sich</a:t>
            </a:r>
            <a:r>
              <a:rPr lang="en-GB" sz="2400" dirty="0"/>
              <a:t> </a:t>
            </a:r>
            <a:r>
              <a:rPr lang="en-GB" sz="2400" dirty="0" err="1"/>
              <a:t>derzeit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Organisation </a:t>
            </a:r>
            <a:r>
              <a:rPr lang="en-GB" sz="2400" dirty="0" err="1"/>
              <a:t>wurde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1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333</Words>
  <Application>Microsoft Office PowerPoint</Application>
  <PresentationFormat>Breitbild</PresentationFormat>
  <Paragraphs>112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Carlito</vt:lpstr>
      <vt:lpstr>Segoe UI</vt:lpstr>
      <vt:lpstr>Tahoma</vt:lpstr>
      <vt:lpstr>Office-Design</vt:lpstr>
      <vt:lpstr>Personal – Folie1</vt:lpstr>
      <vt:lpstr>Gesamtstatus</vt:lpstr>
      <vt:lpstr>Personal – Folie2</vt:lpstr>
      <vt:lpstr>Leistungsfortschritt</vt:lpstr>
      <vt:lpstr>Terminstatus</vt:lpstr>
      <vt:lpstr>Meilensteine</vt:lpstr>
      <vt:lpstr>Ressourcen/Kosten Soll: 100h Ist: 112h </vt:lpstr>
      <vt:lpstr>Personal – Folie2</vt:lpstr>
      <vt:lpstr>Personal – Folie2</vt:lpstr>
      <vt:lpstr>Wesentliche Tätigkeiten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Mirac Fidanci</dc:creator>
  <cp:lastModifiedBy>Adrian Schauer</cp:lastModifiedBy>
  <cp:revision>120</cp:revision>
  <dcterms:created xsi:type="dcterms:W3CDTF">2022-02-22T11:30:46Z</dcterms:created>
  <dcterms:modified xsi:type="dcterms:W3CDTF">2022-05-09T12:43:26Z</dcterms:modified>
</cp:coreProperties>
</file>