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9" r:id="rId7"/>
    <p:sldId id="260" r:id="rId8"/>
    <p:sldId id="261" r:id="rId9"/>
    <p:sldId id="262" r:id="rId10"/>
    <p:sldId id="263" r:id="rId11"/>
    <p:sldId id="265" r:id="rId12"/>
    <p:sldId id="266" r:id="rId13"/>
    <p:sldId id="267" r:id="rId14"/>
    <p:sldId id="268" r:id="rId15"/>
    <p:sldId id="271" r:id="rId16"/>
    <p:sldId id="270" r:id="rId17"/>
    <p:sldId id="269" r:id="rId18"/>
    <p:sldId id="264" r:id="rId19"/>
    <p:sldId id="258" r:id="rId2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2886BD4-2892-4F39-9329-5D17C113F1A0}" v="21" dt="2022-06-06T15:16:47.3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32" autoAdjust="0"/>
    <p:restoredTop sz="94660"/>
  </p:normalViewPr>
  <p:slideViewPr>
    <p:cSldViewPr snapToGrid="0">
      <p:cViewPr varScale="1">
        <p:scale>
          <a:sx n="70" d="100"/>
          <a:sy n="70" d="100"/>
        </p:scale>
        <p:origin x="7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D956E82-ACFA-4C4C-884B-C8C06AB04EE3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0_3" csCatId="mainScheme" phldr="1"/>
      <dgm:spPr/>
      <dgm:t>
        <a:bodyPr/>
        <a:lstStyle/>
        <a:p>
          <a:endParaRPr lang="en-US"/>
        </a:p>
      </dgm:t>
    </dgm:pt>
    <dgm:pt modelId="{3006FF41-3315-4DDA-B9DC-F6B0479ED475}">
      <dgm:prSet/>
      <dgm:spPr/>
      <dgm:t>
        <a:bodyPr/>
        <a:lstStyle/>
        <a:p>
          <a:pPr>
            <a:defRPr cap="all"/>
          </a:pPr>
          <a:r>
            <a:rPr lang="en-GB"/>
            <a:t>Introduction</a:t>
          </a:r>
          <a:endParaRPr lang="en-US"/>
        </a:p>
      </dgm:t>
    </dgm:pt>
    <dgm:pt modelId="{D212DFE4-D531-4D17-A65B-E86EFAA52476}" type="parTrans" cxnId="{54187A1D-AFDD-4622-BB25-EC7362916735}">
      <dgm:prSet/>
      <dgm:spPr/>
      <dgm:t>
        <a:bodyPr/>
        <a:lstStyle/>
        <a:p>
          <a:endParaRPr lang="en-US"/>
        </a:p>
      </dgm:t>
    </dgm:pt>
    <dgm:pt modelId="{94035A24-AF1D-4AD5-9E44-88D2C2644C09}" type="sibTrans" cxnId="{54187A1D-AFDD-4622-BB25-EC7362916735}">
      <dgm:prSet/>
      <dgm:spPr/>
      <dgm:t>
        <a:bodyPr/>
        <a:lstStyle/>
        <a:p>
          <a:endParaRPr lang="en-US"/>
        </a:p>
      </dgm:t>
    </dgm:pt>
    <dgm:pt modelId="{FB1C6FA7-1C73-464F-8493-DB138F0366AF}">
      <dgm:prSet/>
      <dgm:spPr/>
      <dgm:t>
        <a:bodyPr/>
        <a:lstStyle/>
        <a:p>
          <a:pPr>
            <a:defRPr cap="all"/>
          </a:pPr>
          <a:r>
            <a:rPr lang="en-GB"/>
            <a:t>The Product</a:t>
          </a:r>
          <a:endParaRPr lang="en-US"/>
        </a:p>
      </dgm:t>
    </dgm:pt>
    <dgm:pt modelId="{53107930-8404-4F51-ADA6-FA6DE04D2D49}" type="parTrans" cxnId="{A7B49D6D-6A9E-4A46-9BA3-28AE4F559386}">
      <dgm:prSet/>
      <dgm:spPr/>
      <dgm:t>
        <a:bodyPr/>
        <a:lstStyle/>
        <a:p>
          <a:endParaRPr lang="en-US"/>
        </a:p>
      </dgm:t>
    </dgm:pt>
    <dgm:pt modelId="{065950CF-211B-41CB-A749-7F10DC7C8372}" type="sibTrans" cxnId="{A7B49D6D-6A9E-4A46-9BA3-28AE4F559386}">
      <dgm:prSet/>
      <dgm:spPr/>
      <dgm:t>
        <a:bodyPr/>
        <a:lstStyle/>
        <a:p>
          <a:endParaRPr lang="en-US"/>
        </a:p>
      </dgm:t>
    </dgm:pt>
    <dgm:pt modelId="{01507631-C54D-4BE3-A775-F1313841F8C1}">
      <dgm:prSet/>
      <dgm:spPr/>
      <dgm:t>
        <a:bodyPr/>
        <a:lstStyle/>
        <a:p>
          <a:pPr>
            <a:defRPr cap="all"/>
          </a:pPr>
          <a:r>
            <a:rPr lang="en-GB"/>
            <a:t>Project Management </a:t>
          </a:r>
          <a:endParaRPr lang="en-US"/>
        </a:p>
      </dgm:t>
    </dgm:pt>
    <dgm:pt modelId="{4CAD73D6-D9A7-4DB2-B0AC-27A7C22940EC}" type="parTrans" cxnId="{5B7BF642-8923-4E65-8432-CADC588F1708}">
      <dgm:prSet/>
      <dgm:spPr/>
      <dgm:t>
        <a:bodyPr/>
        <a:lstStyle/>
        <a:p>
          <a:endParaRPr lang="en-US"/>
        </a:p>
      </dgm:t>
    </dgm:pt>
    <dgm:pt modelId="{3FC7DF88-D561-4121-BE63-3D8D87F30B53}" type="sibTrans" cxnId="{5B7BF642-8923-4E65-8432-CADC588F1708}">
      <dgm:prSet/>
      <dgm:spPr/>
      <dgm:t>
        <a:bodyPr/>
        <a:lstStyle/>
        <a:p>
          <a:endParaRPr lang="en-US"/>
        </a:p>
      </dgm:t>
    </dgm:pt>
    <dgm:pt modelId="{7A01611E-D648-4C2B-BC3F-2FA73E38F7B0}">
      <dgm:prSet/>
      <dgm:spPr/>
      <dgm:t>
        <a:bodyPr/>
        <a:lstStyle/>
        <a:p>
          <a:pPr>
            <a:defRPr cap="all"/>
          </a:pPr>
          <a:r>
            <a:rPr lang="en-GB"/>
            <a:t>Lessons learned  </a:t>
          </a:r>
          <a:endParaRPr lang="en-US"/>
        </a:p>
      </dgm:t>
    </dgm:pt>
    <dgm:pt modelId="{1580617B-631C-42C1-9B0D-EC1DE1503716}" type="parTrans" cxnId="{18F05B1E-4924-41FA-BF67-9D2346EFCD23}">
      <dgm:prSet/>
      <dgm:spPr/>
      <dgm:t>
        <a:bodyPr/>
        <a:lstStyle/>
        <a:p>
          <a:endParaRPr lang="en-US"/>
        </a:p>
      </dgm:t>
    </dgm:pt>
    <dgm:pt modelId="{1C0EC9BA-CF15-41D7-BDE4-883D804D5325}" type="sibTrans" cxnId="{18F05B1E-4924-41FA-BF67-9D2346EFCD23}">
      <dgm:prSet/>
      <dgm:spPr/>
      <dgm:t>
        <a:bodyPr/>
        <a:lstStyle/>
        <a:p>
          <a:endParaRPr lang="en-US"/>
        </a:p>
      </dgm:t>
    </dgm:pt>
    <dgm:pt modelId="{95687CEE-E274-4652-A9FB-A1C3C2C63306}" type="pres">
      <dgm:prSet presAssocID="{AD956E82-ACFA-4C4C-884B-C8C06AB04EE3}" presName="root" presStyleCnt="0">
        <dgm:presLayoutVars>
          <dgm:dir/>
          <dgm:resizeHandles val="exact"/>
        </dgm:presLayoutVars>
      </dgm:prSet>
      <dgm:spPr/>
    </dgm:pt>
    <dgm:pt modelId="{6C125EFD-7C0F-45E2-BD17-4AE680DA7913}" type="pres">
      <dgm:prSet presAssocID="{3006FF41-3315-4DDA-B9DC-F6B0479ED475}" presName="compNode" presStyleCnt="0"/>
      <dgm:spPr/>
    </dgm:pt>
    <dgm:pt modelId="{28B57249-B482-4C75-BCC1-9DB76A229E17}" type="pres">
      <dgm:prSet presAssocID="{3006FF41-3315-4DDA-B9DC-F6B0479ED475}" presName="iconBgRect" presStyleLbl="bgShp" presStyleIdx="0" presStyleCnt="4"/>
      <dgm:spPr/>
    </dgm:pt>
    <dgm:pt modelId="{507627A1-7A0A-419B-95DC-AB26E4A0ACB5}" type="pres">
      <dgm:prSet presAssocID="{3006FF41-3315-4DDA-B9DC-F6B0479ED47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fällt mir"/>
        </a:ext>
      </dgm:extLst>
    </dgm:pt>
    <dgm:pt modelId="{C83A6EC7-DC05-481A-9BE8-A4F2DE0F8B03}" type="pres">
      <dgm:prSet presAssocID="{3006FF41-3315-4DDA-B9DC-F6B0479ED475}" presName="spaceRect" presStyleCnt="0"/>
      <dgm:spPr/>
    </dgm:pt>
    <dgm:pt modelId="{70BD1897-19F3-43AE-A734-6037E3E0D935}" type="pres">
      <dgm:prSet presAssocID="{3006FF41-3315-4DDA-B9DC-F6B0479ED475}" presName="textRect" presStyleLbl="revTx" presStyleIdx="0" presStyleCnt="4">
        <dgm:presLayoutVars>
          <dgm:chMax val="1"/>
          <dgm:chPref val="1"/>
        </dgm:presLayoutVars>
      </dgm:prSet>
      <dgm:spPr/>
    </dgm:pt>
    <dgm:pt modelId="{5A5F5D1D-A665-46A4-AC6C-6DF3A78AD9AD}" type="pres">
      <dgm:prSet presAssocID="{94035A24-AF1D-4AD5-9E44-88D2C2644C09}" presName="sibTrans" presStyleCnt="0"/>
      <dgm:spPr/>
    </dgm:pt>
    <dgm:pt modelId="{A81E6587-B568-4C13-BCCC-A47C64C302C0}" type="pres">
      <dgm:prSet presAssocID="{FB1C6FA7-1C73-464F-8493-DB138F0366AF}" presName="compNode" presStyleCnt="0"/>
      <dgm:spPr/>
    </dgm:pt>
    <dgm:pt modelId="{430FCE7C-C1D0-476C-AC65-456853D445AD}" type="pres">
      <dgm:prSet presAssocID="{FB1C6FA7-1C73-464F-8493-DB138F0366AF}" presName="iconBgRect" presStyleLbl="bgShp" presStyleIdx="1" presStyleCnt="4"/>
      <dgm:spPr/>
    </dgm:pt>
    <dgm:pt modelId="{C0AEB9BE-EBE4-4EBB-8D84-6D163F796568}" type="pres">
      <dgm:prSet presAssocID="{FB1C6FA7-1C73-464F-8493-DB138F0366A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erified Brand"/>
        </a:ext>
      </dgm:extLst>
    </dgm:pt>
    <dgm:pt modelId="{329AD15E-AF72-451C-8F9A-0F73785FEEBD}" type="pres">
      <dgm:prSet presAssocID="{FB1C6FA7-1C73-464F-8493-DB138F0366AF}" presName="spaceRect" presStyleCnt="0"/>
      <dgm:spPr/>
    </dgm:pt>
    <dgm:pt modelId="{D0439B59-71A6-407F-A022-423A9E3BDD67}" type="pres">
      <dgm:prSet presAssocID="{FB1C6FA7-1C73-464F-8493-DB138F0366AF}" presName="textRect" presStyleLbl="revTx" presStyleIdx="1" presStyleCnt="4">
        <dgm:presLayoutVars>
          <dgm:chMax val="1"/>
          <dgm:chPref val="1"/>
        </dgm:presLayoutVars>
      </dgm:prSet>
      <dgm:spPr/>
    </dgm:pt>
    <dgm:pt modelId="{DC2AA907-282F-4DB7-9109-19D404A505F3}" type="pres">
      <dgm:prSet presAssocID="{065950CF-211B-41CB-A749-7F10DC7C8372}" presName="sibTrans" presStyleCnt="0"/>
      <dgm:spPr/>
    </dgm:pt>
    <dgm:pt modelId="{9076EB0A-48D6-4A69-897D-3426BCA62A1A}" type="pres">
      <dgm:prSet presAssocID="{01507631-C54D-4BE3-A775-F1313841F8C1}" presName="compNode" presStyleCnt="0"/>
      <dgm:spPr/>
    </dgm:pt>
    <dgm:pt modelId="{D3E76A5D-7BE6-46D1-B070-FA111B7DB5E5}" type="pres">
      <dgm:prSet presAssocID="{01507631-C54D-4BE3-A775-F1313841F8C1}" presName="iconBgRect" presStyleLbl="bgShp" presStyleIdx="2" presStyleCnt="4"/>
      <dgm:spPr/>
    </dgm:pt>
    <dgm:pt modelId="{8299DD3A-9363-4E64-8779-C0225E8EAA2D}" type="pres">
      <dgm:prSet presAssocID="{01507631-C54D-4BE3-A775-F1313841F8C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ues Teamprojekt"/>
        </a:ext>
      </dgm:extLst>
    </dgm:pt>
    <dgm:pt modelId="{C2D7ACBE-41F7-4450-ACED-E009C9C0FA48}" type="pres">
      <dgm:prSet presAssocID="{01507631-C54D-4BE3-A775-F1313841F8C1}" presName="spaceRect" presStyleCnt="0"/>
      <dgm:spPr/>
    </dgm:pt>
    <dgm:pt modelId="{78D61DF5-541D-4FAB-B574-17EEF9A20616}" type="pres">
      <dgm:prSet presAssocID="{01507631-C54D-4BE3-A775-F1313841F8C1}" presName="textRect" presStyleLbl="revTx" presStyleIdx="2" presStyleCnt="4">
        <dgm:presLayoutVars>
          <dgm:chMax val="1"/>
          <dgm:chPref val="1"/>
        </dgm:presLayoutVars>
      </dgm:prSet>
      <dgm:spPr/>
    </dgm:pt>
    <dgm:pt modelId="{103305B4-0862-4DD9-ABE7-C0A74AC07EAC}" type="pres">
      <dgm:prSet presAssocID="{3FC7DF88-D561-4121-BE63-3D8D87F30B53}" presName="sibTrans" presStyleCnt="0"/>
      <dgm:spPr/>
    </dgm:pt>
    <dgm:pt modelId="{CFC00CD8-AD9F-47AE-A3D6-3485CC940F1B}" type="pres">
      <dgm:prSet presAssocID="{7A01611E-D648-4C2B-BC3F-2FA73E38F7B0}" presName="compNode" presStyleCnt="0"/>
      <dgm:spPr/>
    </dgm:pt>
    <dgm:pt modelId="{C5DBD93F-0F5E-4378-9D45-D5075DCAAF5E}" type="pres">
      <dgm:prSet presAssocID="{7A01611E-D648-4C2B-BC3F-2FA73E38F7B0}" presName="iconBgRect" presStyleLbl="bgShp" presStyleIdx="3" presStyleCnt="4"/>
      <dgm:spPr/>
    </dgm:pt>
    <dgm:pt modelId="{DCF9EAAF-D5BA-4836-9907-7F8223E150C3}" type="pres">
      <dgm:prSet presAssocID="{7A01611E-D648-4C2B-BC3F-2FA73E38F7B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usbildung"/>
        </a:ext>
      </dgm:extLst>
    </dgm:pt>
    <dgm:pt modelId="{1EEFAA59-698D-4A1F-973D-4D604AE3BBA9}" type="pres">
      <dgm:prSet presAssocID="{7A01611E-D648-4C2B-BC3F-2FA73E38F7B0}" presName="spaceRect" presStyleCnt="0"/>
      <dgm:spPr/>
    </dgm:pt>
    <dgm:pt modelId="{7D24164C-758E-4CC1-8E8F-B9558D9BC310}" type="pres">
      <dgm:prSet presAssocID="{7A01611E-D648-4C2B-BC3F-2FA73E38F7B0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54187A1D-AFDD-4622-BB25-EC7362916735}" srcId="{AD956E82-ACFA-4C4C-884B-C8C06AB04EE3}" destId="{3006FF41-3315-4DDA-B9DC-F6B0479ED475}" srcOrd="0" destOrd="0" parTransId="{D212DFE4-D531-4D17-A65B-E86EFAA52476}" sibTransId="{94035A24-AF1D-4AD5-9E44-88D2C2644C09}"/>
    <dgm:cxn modelId="{5A24EF1D-E852-4E03-AA17-B39536DB4FFD}" type="presOf" srcId="{FB1C6FA7-1C73-464F-8493-DB138F0366AF}" destId="{D0439B59-71A6-407F-A022-423A9E3BDD67}" srcOrd="0" destOrd="0" presId="urn:microsoft.com/office/officeart/2018/5/layout/IconCircleLabelList"/>
    <dgm:cxn modelId="{18F05B1E-4924-41FA-BF67-9D2346EFCD23}" srcId="{AD956E82-ACFA-4C4C-884B-C8C06AB04EE3}" destId="{7A01611E-D648-4C2B-BC3F-2FA73E38F7B0}" srcOrd="3" destOrd="0" parTransId="{1580617B-631C-42C1-9B0D-EC1DE1503716}" sibTransId="{1C0EC9BA-CF15-41D7-BDE4-883D804D5325}"/>
    <dgm:cxn modelId="{5B7BF642-8923-4E65-8432-CADC588F1708}" srcId="{AD956E82-ACFA-4C4C-884B-C8C06AB04EE3}" destId="{01507631-C54D-4BE3-A775-F1313841F8C1}" srcOrd="2" destOrd="0" parTransId="{4CAD73D6-D9A7-4DB2-B0AC-27A7C22940EC}" sibTransId="{3FC7DF88-D561-4121-BE63-3D8D87F30B53}"/>
    <dgm:cxn modelId="{A7B49D6D-6A9E-4A46-9BA3-28AE4F559386}" srcId="{AD956E82-ACFA-4C4C-884B-C8C06AB04EE3}" destId="{FB1C6FA7-1C73-464F-8493-DB138F0366AF}" srcOrd="1" destOrd="0" parTransId="{53107930-8404-4F51-ADA6-FA6DE04D2D49}" sibTransId="{065950CF-211B-41CB-A749-7F10DC7C8372}"/>
    <dgm:cxn modelId="{989E2193-9656-4264-B9FF-0F89E609E950}" type="presOf" srcId="{7A01611E-D648-4C2B-BC3F-2FA73E38F7B0}" destId="{7D24164C-758E-4CC1-8E8F-B9558D9BC310}" srcOrd="0" destOrd="0" presId="urn:microsoft.com/office/officeart/2018/5/layout/IconCircleLabelList"/>
    <dgm:cxn modelId="{1A01FF9A-EF10-47C2-B22B-5F2B6CB31AE8}" type="presOf" srcId="{AD956E82-ACFA-4C4C-884B-C8C06AB04EE3}" destId="{95687CEE-E274-4652-A9FB-A1C3C2C63306}" srcOrd="0" destOrd="0" presId="urn:microsoft.com/office/officeart/2018/5/layout/IconCircleLabelList"/>
    <dgm:cxn modelId="{AA2CB7A6-EE15-4959-BC1C-67E2DFDC3057}" type="presOf" srcId="{3006FF41-3315-4DDA-B9DC-F6B0479ED475}" destId="{70BD1897-19F3-43AE-A734-6037E3E0D935}" srcOrd="0" destOrd="0" presId="urn:microsoft.com/office/officeart/2018/5/layout/IconCircleLabelList"/>
    <dgm:cxn modelId="{C61381FC-C4F5-4CE0-BDEB-6CF1A7435E3F}" type="presOf" srcId="{01507631-C54D-4BE3-A775-F1313841F8C1}" destId="{78D61DF5-541D-4FAB-B574-17EEF9A20616}" srcOrd="0" destOrd="0" presId="urn:microsoft.com/office/officeart/2018/5/layout/IconCircleLabelList"/>
    <dgm:cxn modelId="{78B5D87E-2427-41DE-955A-4BDF01169496}" type="presParOf" srcId="{95687CEE-E274-4652-A9FB-A1C3C2C63306}" destId="{6C125EFD-7C0F-45E2-BD17-4AE680DA7913}" srcOrd="0" destOrd="0" presId="urn:microsoft.com/office/officeart/2018/5/layout/IconCircleLabelList"/>
    <dgm:cxn modelId="{6871FFDB-E1D5-4F3E-BA57-BD50D82D17F3}" type="presParOf" srcId="{6C125EFD-7C0F-45E2-BD17-4AE680DA7913}" destId="{28B57249-B482-4C75-BCC1-9DB76A229E17}" srcOrd="0" destOrd="0" presId="urn:microsoft.com/office/officeart/2018/5/layout/IconCircleLabelList"/>
    <dgm:cxn modelId="{8CE1077D-7700-4E25-BFA7-5DFBE8A486BD}" type="presParOf" srcId="{6C125EFD-7C0F-45E2-BD17-4AE680DA7913}" destId="{507627A1-7A0A-419B-95DC-AB26E4A0ACB5}" srcOrd="1" destOrd="0" presId="urn:microsoft.com/office/officeart/2018/5/layout/IconCircleLabelList"/>
    <dgm:cxn modelId="{1BA4CE7E-DB3D-413C-A875-F374848442A6}" type="presParOf" srcId="{6C125EFD-7C0F-45E2-BD17-4AE680DA7913}" destId="{C83A6EC7-DC05-481A-9BE8-A4F2DE0F8B03}" srcOrd="2" destOrd="0" presId="urn:microsoft.com/office/officeart/2018/5/layout/IconCircleLabelList"/>
    <dgm:cxn modelId="{463DE6CA-8F32-4F06-B7AF-E6671DD1235A}" type="presParOf" srcId="{6C125EFD-7C0F-45E2-BD17-4AE680DA7913}" destId="{70BD1897-19F3-43AE-A734-6037E3E0D935}" srcOrd="3" destOrd="0" presId="urn:microsoft.com/office/officeart/2018/5/layout/IconCircleLabelList"/>
    <dgm:cxn modelId="{E3A47D78-16B4-4DBF-AFCD-02C15FE58073}" type="presParOf" srcId="{95687CEE-E274-4652-A9FB-A1C3C2C63306}" destId="{5A5F5D1D-A665-46A4-AC6C-6DF3A78AD9AD}" srcOrd="1" destOrd="0" presId="urn:microsoft.com/office/officeart/2018/5/layout/IconCircleLabelList"/>
    <dgm:cxn modelId="{85AE5C32-78FC-4CA2-9F30-6AA865EAC47D}" type="presParOf" srcId="{95687CEE-E274-4652-A9FB-A1C3C2C63306}" destId="{A81E6587-B568-4C13-BCCC-A47C64C302C0}" srcOrd="2" destOrd="0" presId="urn:microsoft.com/office/officeart/2018/5/layout/IconCircleLabelList"/>
    <dgm:cxn modelId="{75356915-ECB7-4B90-907E-54F3B6EA9A40}" type="presParOf" srcId="{A81E6587-B568-4C13-BCCC-A47C64C302C0}" destId="{430FCE7C-C1D0-476C-AC65-456853D445AD}" srcOrd="0" destOrd="0" presId="urn:microsoft.com/office/officeart/2018/5/layout/IconCircleLabelList"/>
    <dgm:cxn modelId="{10BD7887-E88E-4D3D-BFF3-AA1B09996E2B}" type="presParOf" srcId="{A81E6587-B568-4C13-BCCC-A47C64C302C0}" destId="{C0AEB9BE-EBE4-4EBB-8D84-6D163F796568}" srcOrd="1" destOrd="0" presId="urn:microsoft.com/office/officeart/2018/5/layout/IconCircleLabelList"/>
    <dgm:cxn modelId="{4D0875BF-9672-469B-A94C-F77484F57058}" type="presParOf" srcId="{A81E6587-B568-4C13-BCCC-A47C64C302C0}" destId="{329AD15E-AF72-451C-8F9A-0F73785FEEBD}" srcOrd="2" destOrd="0" presId="urn:microsoft.com/office/officeart/2018/5/layout/IconCircleLabelList"/>
    <dgm:cxn modelId="{7FF96FC1-F385-4F1B-B38E-E0939B338E36}" type="presParOf" srcId="{A81E6587-B568-4C13-BCCC-A47C64C302C0}" destId="{D0439B59-71A6-407F-A022-423A9E3BDD67}" srcOrd="3" destOrd="0" presId="urn:microsoft.com/office/officeart/2018/5/layout/IconCircleLabelList"/>
    <dgm:cxn modelId="{9DD7649F-B8BD-4006-AECB-26CC082749F8}" type="presParOf" srcId="{95687CEE-E274-4652-A9FB-A1C3C2C63306}" destId="{DC2AA907-282F-4DB7-9109-19D404A505F3}" srcOrd="3" destOrd="0" presId="urn:microsoft.com/office/officeart/2018/5/layout/IconCircleLabelList"/>
    <dgm:cxn modelId="{B7C7EB59-72A0-4D68-984A-65EA1485CD5F}" type="presParOf" srcId="{95687CEE-E274-4652-A9FB-A1C3C2C63306}" destId="{9076EB0A-48D6-4A69-897D-3426BCA62A1A}" srcOrd="4" destOrd="0" presId="urn:microsoft.com/office/officeart/2018/5/layout/IconCircleLabelList"/>
    <dgm:cxn modelId="{760D205D-4E66-456C-A66E-FBEA01228301}" type="presParOf" srcId="{9076EB0A-48D6-4A69-897D-3426BCA62A1A}" destId="{D3E76A5D-7BE6-46D1-B070-FA111B7DB5E5}" srcOrd="0" destOrd="0" presId="urn:microsoft.com/office/officeart/2018/5/layout/IconCircleLabelList"/>
    <dgm:cxn modelId="{82591BAB-9C09-43AD-BBF2-DBAD6235459A}" type="presParOf" srcId="{9076EB0A-48D6-4A69-897D-3426BCA62A1A}" destId="{8299DD3A-9363-4E64-8779-C0225E8EAA2D}" srcOrd="1" destOrd="0" presId="urn:microsoft.com/office/officeart/2018/5/layout/IconCircleLabelList"/>
    <dgm:cxn modelId="{013FB74A-D9B8-40A0-92C5-C45EFF2CBEEC}" type="presParOf" srcId="{9076EB0A-48D6-4A69-897D-3426BCA62A1A}" destId="{C2D7ACBE-41F7-4450-ACED-E009C9C0FA48}" srcOrd="2" destOrd="0" presId="urn:microsoft.com/office/officeart/2018/5/layout/IconCircleLabelList"/>
    <dgm:cxn modelId="{3365AB75-2115-41C0-953E-28AA394BD915}" type="presParOf" srcId="{9076EB0A-48D6-4A69-897D-3426BCA62A1A}" destId="{78D61DF5-541D-4FAB-B574-17EEF9A20616}" srcOrd="3" destOrd="0" presId="urn:microsoft.com/office/officeart/2018/5/layout/IconCircleLabelList"/>
    <dgm:cxn modelId="{9B721FC6-3165-49B7-ACCB-480A89E3C101}" type="presParOf" srcId="{95687CEE-E274-4652-A9FB-A1C3C2C63306}" destId="{103305B4-0862-4DD9-ABE7-C0A74AC07EAC}" srcOrd="5" destOrd="0" presId="urn:microsoft.com/office/officeart/2018/5/layout/IconCircleLabelList"/>
    <dgm:cxn modelId="{86D10E7E-ED4F-4A2C-A0B9-44E9672FF5EB}" type="presParOf" srcId="{95687CEE-E274-4652-A9FB-A1C3C2C63306}" destId="{CFC00CD8-AD9F-47AE-A3D6-3485CC940F1B}" srcOrd="6" destOrd="0" presId="urn:microsoft.com/office/officeart/2018/5/layout/IconCircleLabelList"/>
    <dgm:cxn modelId="{2C393E51-1B18-4BC6-AE6B-A763682967F9}" type="presParOf" srcId="{CFC00CD8-AD9F-47AE-A3D6-3485CC940F1B}" destId="{C5DBD93F-0F5E-4378-9D45-D5075DCAAF5E}" srcOrd="0" destOrd="0" presId="urn:microsoft.com/office/officeart/2018/5/layout/IconCircleLabelList"/>
    <dgm:cxn modelId="{F71A4DB4-6C9E-48A6-85BB-6AC6693428EA}" type="presParOf" srcId="{CFC00CD8-AD9F-47AE-A3D6-3485CC940F1B}" destId="{DCF9EAAF-D5BA-4836-9907-7F8223E150C3}" srcOrd="1" destOrd="0" presId="urn:microsoft.com/office/officeart/2018/5/layout/IconCircleLabelList"/>
    <dgm:cxn modelId="{36FE076A-8F17-406B-87AA-876B75E08C8D}" type="presParOf" srcId="{CFC00CD8-AD9F-47AE-A3D6-3485CC940F1B}" destId="{1EEFAA59-698D-4A1F-973D-4D604AE3BBA9}" srcOrd="2" destOrd="0" presId="urn:microsoft.com/office/officeart/2018/5/layout/IconCircleLabelList"/>
    <dgm:cxn modelId="{5D322C3B-D055-4897-BC94-AF51606F5951}" type="presParOf" srcId="{CFC00CD8-AD9F-47AE-A3D6-3485CC940F1B}" destId="{7D24164C-758E-4CC1-8E8F-B9558D9BC31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B57249-B482-4C75-BCC1-9DB76A229E17}">
      <dsp:nvSpPr>
        <dsp:cNvPr id="0" name=""/>
        <dsp:cNvSpPr/>
      </dsp:nvSpPr>
      <dsp:spPr>
        <a:xfrm>
          <a:off x="562927" y="788206"/>
          <a:ext cx="1445998" cy="1445998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7627A1-7A0A-419B-95DC-AB26E4A0ACB5}">
      <dsp:nvSpPr>
        <dsp:cNvPr id="0" name=""/>
        <dsp:cNvSpPr/>
      </dsp:nvSpPr>
      <dsp:spPr>
        <a:xfrm>
          <a:off x="871091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BD1897-19F3-43AE-A734-6037E3E0D935}">
      <dsp:nvSpPr>
        <dsp:cNvPr id="0" name=""/>
        <dsp:cNvSpPr/>
      </dsp:nvSpPr>
      <dsp:spPr>
        <a:xfrm>
          <a:off x="100682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500" kern="1200"/>
            <a:t>Introduction</a:t>
          </a:r>
          <a:endParaRPr lang="en-US" sz="2500" kern="1200"/>
        </a:p>
      </dsp:txBody>
      <dsp:txXfrm>
        <a:off x="100682" y="2684598"/>
        <a:ext cx="2370489" cy="720000"/>
      </dsp:txXfrm>
    </dsp:sp>
    <dsp:sp modelId="{430FCE7C-C1D0-476C-AC65-456853D445AD}">
      <dsp:nvSpPr>
        <dsp:cNvPr id="0" name=""/>
        <dsp:cNvSpPr/>
      </dsp:nvSpPr>
      <dsp:spPr>
        <a:xfrm>
          <a:off x="3348252" y="788206"/>
          <a:ext cx="1445998" cy="1445998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AEB9BE-EBE4-4EBB-8D84-6D163F796568}">
      <dsp:nvSpPr>
        <dsp:cNvPr id="0" name=""/>
        <dsp:cNvSpPr/>
      </dsp:nvSpPr>
      <dsp:spPr>
        <a:xfrm>
          <a:off x="3656416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439B59-71A6-407F-A022-423A9E3BDD67}">
      <dsp:nvSpPr>
        <dsp:cNvPr id="0" name=""/>
        <dsp:cNvSpPr/>
      </dsp:nvSpPr>
      <dsp:spPr>
        <a:xfrm>
          <a:off x="2886007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500" kern="1200"/>
            <a:t>The Product</a:t>
          </a:r>
          <a:endParaRPr lang="en-US" sz="2500" kern="1200"/>
        </a:p>
      </dsp:txBody>
      <dsp:txXfrm>
        <a:off x="2886007" y="2684598"/>
        <a:ext cx="2370489" cy="720000"/>
      </dsp:txXfrm>
    </dsp:sp>
    <dsp:sp modelId="{D3E76A5D-7BE6-46D1-B070-FA111B7DB5E5}">
      <dsp:nvSpPr>
        <dsp:cNvPr id="0" name=""/>
        <dsp:cNvSpPr/>
      </dsp:nvSpPr>
      <dsp:spPr>
        <a:xfrm>
          <a:off x="6133577" y="788206"/>
          <a:ext cx="1445998" cy="1445998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99DD3A-9363-4E64-8779-C0225E8EAA2D}">
      <dsp:nvSpPr>
        <dsp:cNvPr id="0" name=""/>
        <dsp:cNvSpPr/>
      </dsp:nvSpPr>
      <dsp:spPr>
        <a:xfrm>
          <a:off x="6441741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D61DF5-541D-4FAB-B574-17EEF9A20616}">
      <dsp:nvSpPr>
        <dsp:cNvPr id="0" name=""/>
        <dsp:cNvSpPr/>
      </dsp:nvSpPr>
      <dsp:spPr>
        <a:xfrm>
          <a:off x="5671332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500" kern="1200"/>
            <a:t>Project Management </a:t>
          </a:r>
          <a:endParaRPr lang="en-US" sz="2500" kern="1200"/>
        </a:p>
      </dsp:txBody>
      <dsp:txXfrm>
        <a:off x="5671332" y="2684598"/>
        <a:ext cx="2370489" cy="720000"/>
      </dsp:txXfrm>
    </dsp:sp>
    <dsp:sp modelId="{C5DBD93F-0F5E-4378-9D45-D5075DCAAF5E}">
      <dsp:nvSpPr>
        <dsp:cNvPr id="0" name=""/>
        <dsp:cNvSpPr/>
      </dsp:nvSpPr>
      <dsp:spPr>
        <a:xfrm>
          <a:off x="8918902" y="788206"/>
          <a:ext cx="1445998" cy="1445998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F9EAAF-D5BA-4836-9907-7F8223E150C3}">
      <dsp:nvSpPr>
        <dsp:cNvPr id="0" name=""/>
        <dsp:cNvSpPr/>
      </dsp:nvSpPr>
      <dsp:spPr>
        <a:xfrm>
          <a:off x="9227066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24164C-758E-4CC1-8E8F-B9558D9BC310}">
      <dsp:nvSpPr>
        <dsp:cNvPr id="0" name=""/>
        <dsp:cNvSpPr/>
      </dsp:nvSpPr>
      <dsp:spPr>
        <a:xfrm>
          <a:off x="8456657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500" kern="1200"/>
            <a:t>Lessons learned  </a:t>
          </a:r>
          <a:endParaRPr lang="en-US" sz="2500" kern="1200"/>
        </a:p>
      </dsp:txBody>
      <dsp:txXfrm>
        <a:off x="8456657" y="2684598"/>
        <a:ext cx="2370489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6T15:16:43.3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24575,'359'0'0,"-407"13"0,20-4 0,-2 0 0,28-5 0,19-1 0,5-1 0,0 2 0,0 0 0,32 12 0,22 4 0,90 8 0,-166-29 0,-54-19 0,53 19 0,0 1 0,0-1 0,0 1 0,-1-1 0,1 0 0,0 0 0,0 0 0,0 0 0,0 0 0,0 0 0,1 0 0,-1 0 0,0 0 0,0 0 0,1 0 0,-1 0 0,0-3 0,1 3 0,0 0 0,0 0 0,1 0 0,-1 0 0,1 0 0,-1 0 0,1 0 0,-1 0 0,1 0 0,0 0 0,-1 0 0,1 1 0,0-1 0,0 0 0,0 0 0,-1 1 0,1-1 0,0 0 0,0 1 0,0-1 0,0 1 0,0-1 0,0 1 0,0 0 0,0-1 0,3 1 0,23-11 0,1 1 0,0 1 0,42-6 0,-63 15 0,-1 0 0,1 1 0,0 0 0,-1 0 0,1 0 0,-1 1 0,12 5 0,23 4 0,14-6 0,73-3 0,-3-1 0,-122-1 0,1 0 0,-1 1 0,1-1 0,-1 1 0,0-1 0,1 1 0,-1 0 0,0 0 0,1 1 0,-1-1 0,0 1 0,0 0 0,5 3 0,-8-5 0,0 1 0,1-1 0,-1 1 0,0-1 0,1 1 0,-1-1 0,0 1 0,0-1 0,1 1 0,-1-1 0,0 1 0,0-1 0,0 1 0,0 0 0,0-1 0,0 1 0,0-1 0,0 1 0,0 0 0,0-1 0,0 1 0,0-1 0,0 1 0,0-1 0,0 1 0,-1-1 0,1 2 0,-2 0 0,1-1 0,0 1 0,-1 0 0,0 0 0,1-1 0,-1 1 0,0-1 0,0 0 0,0 1 0,-4 1 0,-61 30-1365,33-20-5461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6T15:16:44.2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193 0 24575,'-6'0'0,"-16"7"0,-9 8 0,-7 8 0,3 7 0,1-2 0,7-6-8191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6T15:16:46.1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24575,'1230'0'-1365,"-1184"0"-5461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6T15:16:46.7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6T15:16:49.6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3806B9-B0A3-17D8-32A5-E8656EAD9E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80740B5-33DB-35A1-105B-D3CC7C7115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E120054-0D7F-9271-D636-B1022C047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40DB2-CC96-46F5-81DA-AF22CE6EAD67}" type="datetimeFigureOut">
              <a:rPr lang="en-GB" smtClean="0"/>
              <a:t>06/06/2022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024A578-F7C4-1DBF-0243-4AEC4D37C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FDAD380-495C-5B92-5F15-43D7F54DE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FAA0B-0559-4654-A29E-560EC2E8E2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9421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4B3FAE-3EFB-B4A0-BB54-72E873557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47D7EC5-E07E-DAC9-C9C6-4A44CB76E5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27AB3E8-CDDD-B77D-76E9-06BF758D8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40DB2-CC96-46F5-81DA-AF22CE6EAD67}" type="datetimeFigureOut">
              <a:rPr lang="en-GB" smtClean="0"/>
              <a:t>06/06/2022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99C5340-54DD-D588-33F3-BC2A6FFF9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BC24B0C-F14C-3865-7206-D48AA7F8E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FAA0B-0559-4654-A29E-560EC2E8E2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0215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1DB59CA-79B7-6640-471C-BFDD9E2D15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801C72D-C87C-D3BA-D99C-33FC560AC4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3518552-BE21-EDA3-3BB4-889F10962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40DB2-CC96-46F5-81DA-AF22CE6EAD67}" type="datetimeFigureOut">
              <a:rPr lang="en-GB" smtClean="0"/>
              <a:t>06/06/2022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25C300B-26F8-8D81-6794-EB6E3B949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B1C3295-BE74-60A9-A3C3-8956FD1D4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FAA0B-0559-4654-A29E-560EC2E8E2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6056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297511-32E2-CF84-A205-B371BA77E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05AFE32-BCFF-7C35-DCE3-60E3A4339C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169DCB4-F173-E634-112D-D4463A8B4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40DB2-CC96-46F5-81DA-AF22CE6EAD67}" type="datetimeFigureOut">
              <a:rPr lang="en-GB" smtClean="0"/>
              <a:t>06/06/2022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9AE19C8-E800-DDA4-8C79-0964D1F59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9E6327A-B83C-59B7-5DFE-7E4BA388F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FAA0B-0559-4654-A29E-560EC2E8E2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8602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003C88-CCF0-B6D0-2E81-CEC0CA44D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C67EC39-7857-0E64-F97B-8265FAC5A0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62744C0-F904-60EF-BCDA-FB468EFDC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40DB2-CC96-46F5-81DA-AF22CE6EAD67}" type="datetimeFigureOut">
              <a:rPr lang="en-GB" smtClean="0"/>
              <a:t>06/06/2022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8282998-245B-0202-BC38-8828594D2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9E25716-DCDC-AD73-180A-963487BCB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FAA0B-0559-4654-A29E-560EC2E8E2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6430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655903-EF22-F74D-BE5A-9462C0DFC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CAA43C-DDFA-B391-E1F5-44E83856A3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362BAF2-4B3E-BBFB-93F9-DEA8362D04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7414212-07EA-8C1B-A5DB-3F1B0E8DC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40DB2-CC96-46F5-81DA-AF22CE6EAD67}" type="datetimeFigureOut">
              <a:rPr lang="en-GB" smtClean="0"/>
              <a:t>06/06/2022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70C2271-04C7-4266-0B55-4C41EC3F2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2EC7A45-280C-7A3F-9008-50B15C33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FAA0B-0559-4654-A29E-560EC2E8E2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9775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88BA7F-1E56-CF8A-27E0-0756FC8C9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2F35456-BAA9-AEC2-6366-D595E655C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CCB7A83-D814-1C79-FE0B-868ADBCEE9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A79A31F-935B-6CF8-B716-8049B9B439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807A282-636C-3872-E94F-DABFB87209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EEA3918-883B-262F-E702-E028F57EF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40DB2-CC96-46F5-81DA-AF22CE6EAD67}" type="datetimeFigureOut">
              <a:rPr lang="en-GB" smtClean="0"/>
              <a:t>06/06/2022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A6A99F0-982E-BCA4-981D-29B5E4633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7AD8A38-1290-4F75-F588-5D3D1B140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FAA0B-0559-4654-A29E-560EC2E8E2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6068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54B4E9-7CFA-49E6-43B4-7998B092D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76D96E1-431A-526A-97BB-99D373C48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40DB2-CC96-46F5-81DA-AF22CE6EAD67}" type="datetimeFigureOut">
              <a:rPr lang="en-GB" smtClean="0"/>
              <a:t>06/06/2022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6CBCD99-C5FE-4FAD-2F1E-634827B1A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ACA36A8-C258-1124-26F0-0B84000E7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FAA0B-0559-4654-A29E-560EC2E8E2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2360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4EE32AC-770A-D1D1-10BF-2A30F4E5E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40DB2-CC96-46F5-81DA-AF22CE6EAD67}" type="datetimeFigureOut">
              <a:rPr lang="en-GB" smtClean="0"/>
              <a:t>06/06/2022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CD7D66C-4203-FF13-7253-6F23846CD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107090D-E474-853F-93B0-E45D3123C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FAA0B-0559-4654-A29E-560EC2E8E2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927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27404B-F871-C8BE-BD58-E4F3194DF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F787F0B-EB1A-55DE-216A-CF413F72B9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F142E3B-8D88-CA32-37ED-65C57AFC48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BCB45B1-BEF4-8010-F759-71CD5FC9C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40DB2-CC96-46F5-81DA-AF22CE6EAD67}" type="datetimeFigureOut">
              <a:rPr lang="en-GB" smtClean="0"/>
              <a:t>06/06/2022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3842950-EC23-C2CB-EFE5-6DB264168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9AEE4D2-8770-6DCE-3B0C-B50F97821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FAA0B-0559-4654-A29E-560EC2E8E2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7817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8932B8-5C80-FC45-1A38-499E6A093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7ACE255-0C1B-EAD4-8999-10BFC19C98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0EBAE3A-9137-5DFD-98C3-E5B145B0AE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6FDF9B7-017F-A6AD-DF96-85076EC1A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40DB2-CC96-46F5-81DA-AF22CE6EAD67}" type="datetimeFigureOut">
              <a:rPr lang="en-GB" smtClean="0"/>
              <a:t>06/06/2022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A8ACF27-2119-3E4D-FE12-A73409696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83E4889-9254-6865-2FDF-B16E5B862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FAA0B-0559-4654-A29E-560EC2E8E2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0182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5EC7A33-7D87-A509-B4D2-EBFD6B940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3DFD6CD-D5E2-58D8-7689-C4818402D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EFB7AE-705D-F80B-F40A-B40BDFE2D7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840DB2-CC96-46F5-81DA-AF22CE6EAD67}" type="datetimeFigureOut">
              <a:rPr lang="en-GB" smtClean="0"/>
              <a:t>06/06/2022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450270F-E677-A2CA-615C-99DA1C0C08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9AC7EF3-D9BA-87B6-0D32-73C9C11186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9FAA0B-0559-4654-A29E-560EC2E8E2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6087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0" Type="http://schemas.openxmlformats.org/officeDocument/2006/relationships/image" Target="../media/image22.png"/><Relationship Id="rId4" Type="http://schemas.openxmlformats.org/officeDocument/2006/relationships/image" Target="../media/image19.png"/><Relationship Id="rId9" Type="http://schemas.openxmlformats.org/officeDocument/2006/relationships/customXml" Target="../ink/ink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harelist.adrian-schauer.at/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LuckyForce/ShareList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DD8BA30-4B93-0CEE-2572-B565BCA1F5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17974" y="919205"/>
            <a:ext cx="6596245" cy="3268520"/>
          </a:xfrm>
        </p:spPr>
        <p:txBody>
          <a:bodyPr>
            <a:normAutofit/>
          </a:bodyPr>
          <a:lstStyle/>
          <a:p>
            <a:r>
              <a:rPr lang="en-GB" sz="4800" dirty="0">
                <a:solidFill>
                  <a:srgbClr val="FFFFFF"/>
                </a:solidFill>
              </a:rPr>
              <a:t>Final presentation ShareList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6047F73-67CD-80E2-2012-CAB865DFA5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50099" y="4185587"/>
            <a:ext cx="6051236" cy="1241828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Adrian Schauer, Raymond </a:t>
            </a:r>
            <a:r>
              <a:rPr lang="en-GB" dirty="0" err="1">
                <a:solidFill>
                  <a:srgbClr val="FFFFFF"/>
                </a:solidFill>
              </a:rPr>
              <a:t>Ermler</a:t>
            </a:r>
            <a:r>
              <a:rPr lang="en-GB" dirty="0">
                <a:solidFill>
                  <a:srgbClr val="FFFFFF"/>
                </a:solidFill>
              </a:rPr>
              <a:t>, </a:t>
            </a:r>
            <a:r>
              <a:rPr lang="en-GB" dirty="0" err="1">
                <a:solidFill>
                  <a:srgbClr val="FFFFFF"/>
                </a:solidFill>
              </a:rPr>
              <a:t>Mirac</a:t>
            </a:r>
            <a:r>
              <a:rPr lang="en-GB" dirty="0">
                <a:solidFill>
                  <a:srgbClr val="FFFFFF"/>
                </a:solidFill>
              </a:rPr>
              <a:t> </a:t>
            </a:r>
            <a:r>
              <a:rPr lang="en-GB" dirty="0" err="1">
                <a:solidFill>
                  <a:srgbClr val="FFFFFF"/>
                </a:solidFill>
              </a:rPr>
              <a:t>Fidanci</a:t>
            </a:r>
            <a:r>
              <a:rPr lang="en-GB" dirty="0">
                <a:solidFill>
                  <a:srgbClr val="FFFFFF"/>
                </a:solidFill>
              </a:rPr>
              <a:t>, Fabian </a:t>
            </a:r>
            <a:r>
              <a:rPr lang="en-GB" dirty="0" err="1">
                <a:solidFill>
                  <a:srgbClr val="FFFFFF"/>
                </a:solidFill>
              </a:rPr>
              <a:t>Lasser</a:t>
            </a:r>
            <a:r>
              <a:rPr lang="en-GB" dirty="0">
                <a:solidFill>
                  <a:srgbClr val="FFFFFF"/>
                </a:solidFill>
              </a:rPr>
              <a:t>, Luka Grgic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86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2339592-4CE4-ACED-610A-5E945E2D8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The Product – Functions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5F05090-02B1-99A6-E7C7-9EBF64D2D6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2000" dirty="0"/>
              <a:t>You can invite members to your list		                     and also edit member settings 	 		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DBAC821-5293-EDEB-2D44-B9B997A36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496" y="4296342"/>
            <a:ext cx="2876951" cy="1705213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A61D3B20-F983-8C26-30B3-0D59586382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8973" y="4338718"/>
            <a:ext cx="3448531" cy="1000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201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2CE3587-D1E6-8A81-8BDC-F8D94580A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The Product – Functions 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17DCE7AB-6D83-0300-07AC-539FE12491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572499" y="390832"/>
            <a:ext cx="3233585" cy="8736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You can mark elements as done and incomplete 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2FEC820C-5F26-58B1-82EA-DDDB58D5306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03516" y="1966293"/>
            <a:ext cx="9784967" cy="44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1803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266402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270175"/>
            <a:ext cx="12185331" cy="1590742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chemeClr val="accent1">
                  <a:lumMod val="50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5265546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3335" y="5263483"/>
            <a:ext cx="12192000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5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732EB55-0FA4-C814-4830-506073CE8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5510253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>
                <a:solidFill>
                  <a:srgbClr val="FFFFFF"/>
                </a:solidFill>
              </a:rPr>
              <a:t>Project Management – Milestones </a:t>
            </a:r>
          </a:p>
        </p:txBody>
      </p:sp>
      <p:pic>
        <p:nvPicPr>
          <p:cNvPr id="7" name="Inhaltsplatzhalter 6" descr="Ein Bild, das Tisch enthält.&#10;&#10;Automatisch generierte Beschreibung">
            <a:extLst>
              <a:ext uri="{FF2B5EF4-FFF2-40B4-BE49-F238E27FC236}">
                <a16:creationId xmlns:a16="http://schemas.microsoft.com/office/drawing/2014/main" id="{15E9AF3E-5349-68DA-1EDC-04D09673D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102" y="314078"/>
            <a:ext cx="9279379" cy="4407706"/>
          </a:xfrm>
          <a:prstGeom prst="rect">
            <a:avLst/>
          </a:prstGeom>
        </p:spPr>
      </p:pic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3A957F4C-149E-F6CB-9C02-CE5F5397CD5E}"/>
              </a:ext>
            </a:extLst>
          </p:cNvPr>
          <p:cNvGrpSpPr/>
          <p:nvPr/>
        </p:nvGrpSpPr>
        <p:grpSpPr>
          <a:xfrm>
            <a:off x="9976062" y="258802"/>
            <a:ext cx="924120" cy="100080"/>
            <a:chOff x="9976062" y="258802"/>
            <a:chExt cx="924120" cy="100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2" name="Freihand 11">
                  <a:extLst>
                    <a:ext uri="{FF2B5EF4-FFF2-40B4-BE49-F238E27FC236}">
                      <a16:creationId xmlns:a16="http://schemas.microsoft.com/office/drawing/2014/main" id="{FE152D18-196B-805B-3481-1B9F146A76C7}"/>
                    </a:ext>
                  </a:extLst>
                </p14:cNvPr>
                <p14:cNvContentPartPr/>
                <p14:nvPr/>
              </p14:nvContentPartPr>
              <p14:xfrm>
                <a:off x="9976062" y="299842"/>
                <a:ext cx="432720" cy="49680"/>
              </p14:xfrm>
            </p:contentPart>
          </mc:Choice>
          <mc:Fallback xmlns="">
            <p:pic>
              <p:nvPicPr>
                <p:cNvPr id="12" name="Freihand 11">
                  <a:extLst>
                    <a:ext uri="{FF2B5EF4-FFF2-40B4-BE49-F238E27FC236}">
                      <a16:creationId xmlns:a16="http://schemas.microsoft.com/office/drawing/2014/main" id="{FE152D18-196B-805B-3481-1B9F146A76C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967062" y="291202"/>
                  <a:ext cx="45036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3" name="Freihand 12">
                  <a:extLst>
                    <a:ext uri="{FF2B5EF4-FFF2-40B4-BE49-F238E27FC236}">
                      <a16:creationId xmlns:a16="http://schemas.microsoft.com/office/drawing/2014/main" id="{53EF7CF9-ED02-07D6-CA46-90261ABF8FE3}"/>
                    </a:ext>
                  </a:extLst>
                </p14:cNvPr>
                <p14:cNvContentPartPr/>
                <p14:nvPr/>
              </p14:nvContentPartPr>
              <p14:xfrm>
                <a:off x="10288902" y="313522"/>
                <a:ext cx="69840" cy="45360"/>
              </p14:xfrm>
            </p:contentPart>
          </mc:Choice>
          <mc:Fallback xmlns="">
            <p:pic>
              <p:nvPicPr>
                <p:cNvPr id="13" name="Freihand 12">
                  <a:extLst>
                    <a:ext uri="{FF2B5EF4-FFF2-40B4-BE49-F238E27FC236}">
                      <a16:creationId xmlns:a16="http://schemas.microsoft.com/office/drawing/2014/main" id="{53EF7CF9-ED02-07D6-CA46-90261ABF8FE3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0279902" y="304522"/>
                  <a:ext cx="8748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5" name="Freihand 14">
                  <a:extLst>
                    <a:ext uri="{FF2B5EF4-FFF2-40B4-BE49-F238E27FC236}">
                      <a16:creationId xmlns:a16="http://schemas.microsoft.com/office/drawing/2014/main" id="{959E5A25-723A-2749-986D-7B80BDC9CDBD}"/>
                    </a:ext>
                  </a:extLst>
                </p14:cNvPr>
                <p14:cNvContentPartPr/>
                <p14:nvPr/>
              </p14:nvContentPartPr>
              <p14:xfrm>
                <a:off x="10440102" y="327202"/>
                <a:ext cx="460080" cy="360"/>
              </p14:xfrm>
            </p:contentPart>
          </mc:Choice>
          <mc:Fallback xmlns="">
            <p:pic>
              <p:nvPicPr>
                <p:cNvPr id="15" name="Freihand 14">
                  <a:extLst>
                    <a:ext uri="{FF2B5EF4-FFF2-40B4-BE49-F238E27FC236}">
                      <a16:creationId xmlns:a16="http://schemas.microsoft.com/office/drawing/2014/main" id="{959E5A25-723A-2749-986D-7B80BDC9CDBD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431462" y="318562"/>
                  <a:ext cx="4777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7" name="Freihand 16">
                  <a:extLst>
                    <a:ext uri="{FF2B5EF4-FFF2-40B4-BE49-F238E27FC236}">
                      <a16:creationId xmlns:a16="http://schemas.microsoft.com/office/drawing/2014/main" id="{D8EB58DE-ADB0-7B09-BDCA-AB072CA44E08}"/>
                    </a:ext>
                  </a:extLst>
                </p14:cNvPr>
                <p14:cNvContentPartPr/>
                <p14:nvPr/>
              </p14:nvContentPartPr>
              <p14:xfrm>
                <a:off x="10440102" y="258802"/>
                <a:ext cx="360" cy="360"/>
              </p14:xfrm>
            </p:contentPart>
          </mc:Choice>
          <mc:Fallback xmlns="">
            <p:pic>
              <p:nvPicPr>
                <p:cNvPr id="17" name="Freihand 16">
                  <a:extLst>
                    <a:ext uri="{FF2B5EF4-FFF2-40B4-BE49-F238E27FC236}">
                      <a16:creationId xmlns:a16="http://schemas.microsoft.com/office/drawing/2014/main" id="{D8EB58DE-ADB0-7B09-BDCA-AB072CA44E08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0431462" y="24980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1" name="Freihand 20">
                <a:extLst>
                  <a:ext uri="{FF2B5EF4-FFF2-40B4-BE49-F238E27FC236}">
                    <a16:creationId xmlns:a16="http://schemas.microsoft.com/office/drawing/2014/main" id="{994D9944-F530-4919-D592-64EE44D57C34}"/>
                  </a:ext>
                </a:extLst>
              </p14:cNvPr>
              <p14:cNvContentPartPr/>
              <p14:nvPr/>
            </p14:nvContentPartPr>
            <p14:xfrm>
              <a:off x="11600382" y="1418722"/>
              <a:ext cx="360" cy="360"/>
            </p14:xfrm>
          </p:contentPart>
        </mc:Choice>
        <mc:Fallback xmlns="">
          <p:pic>
            <p:nvPicPr>
              <p:cNvPr id="21" name="Freihand 20">
                <a:extLst>
                  <a:ext uri="{FF2B5EF4-FFF2-40B4-BE49-F238E27FC236}">
                    <a16:creationId xmlns:a16="http://schemas.microsoft.com/office/drawing/2014/main" id="{994D9944-F530-4919-D592-64EE44D57C3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1591382" y="141008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360564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E568AD43-5511-C846-F092-641F0E3CE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>
                <a:solidFill>
                  <a:srgbClr val="FFFFFF"/>
                </a:solidFill>
              </a:rPr>
              <a:t>Project Management – Ressources  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D7809E95-0770-5B70-5795-6C898714A6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3399" y="2694036"/>
            <a:ext cx="9801402" cy="2417717"/>
          </a:xfrm>
        </p:spPr>
        <p:txBody>
          <a:bodyPr anchor="ctr">
            <a:normAutofit/>
          </a:bodyPr>
          <a:lstStyle/>
          <a:p>
            <a:r>
              <a:rPr lang="en-GB" dirty="0"/>
              <a:t>Github</a:t>
            </a:r>
          </a:p>
          <a:p>
            <a:r>
              <a:rPr lang="en-GB" dirty="0"/>
              <a:t>MySQL</a:t>
            </a:r>
          </a:p>
          <a:p>
            <a:r>
              <a:rPr lang="en-GB" dirty="0"/>
              <a:t>Discord</a:t>
            </a:r>
          </a:p>
          <a:p>
            <a:r>
              <a:rPr lang="en-GB" dirty="0"/>
              <a:t>Visual Studio 2022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CB5152DF-0976-64DC-E369-1173A5AC14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8" y="1885279"/>
            <a:ext cx="2372056" cy="353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1563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712E947-0734-45F9-9C4F-41114EC3A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85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2B3290A-D3BF-4B87-B55B-FD9A98B49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9030" cy="1576446"/>
            <a:chOff x="0" y="0"/>
            <a:chExt cx="12192002" cy="1576446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33A715A-0686-440A-8F40-441B42A660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2" y="0"/>
              <a:ext cx="12191998" cy="1575955"/>
            </a:xfrm>
            <a:prstGeom prst="rect">
              <a:avLst/>
            </a:prstGeom>
            <a:gradFill>
              <a:gsLst>
                <a:gs pos="0">
                  <a:srgbClr val="000000">
                    <a:alpha val="96000"/>
                  </a:srgbClr>
                </a:gs>
                <a:gs pos="100000">
                  <a:schemeClr val="accent1">
                    <a:lumMod val="75000"/>
                  </a:schemeClr>
                </a:gs>
              </a:gsLst>
              <a:lin ang="8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761657F-19F2-425B-B7E9-0118CD13C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07778" y="-5307778"/>
              <a:ext cx="1576446" cy="12192002"/>
            </a:xfrm>
            <a:prstGeom prst="rect">
              <a:avLst/>
            </a:prstGeom>
            <a:gradFill>
              <a:gsLst>
                <a:gs pos="45000">
                  <a:schemeClr val="accent1">
                    <a:alpha val="0"/>
                  </a:schemeClr>
                </a:gs>
                <a:gs pos="99000">
                  <a:srgbClr val="000000">
                    <a:alpha val="74000"/>
                  </a:srgb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27B6634-79D3-4EDD-A77A-1065D6F3A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25434" y="0"/>
              <a:ext cx="4303422" cy="1575461"/>
            </a:xfrm>
            <a:prstGeom prst="rect">
              <a:avLst/>
            </a:prstGeom>
            <a:gradFill>
              <a:gsLst>
                <a:gs pos="0">
                  <a:schemeClr val="accent1">
                    <a:alpha val="17000"/>
                  </a:schemeClr>
                </a:gs>
                <a:gs pos="74000">
                  <a:schemeClr val="accent1">
                    <a:lumMod val="50000"/>
                    <a:alpha val="0"/>
                  </a:schemeClr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itel 4">
            <a:extLst>
              <a:ext uri="{FF2B5EF4-FFF2-40B4-BE49-F238E27FC236}">
                <a16:creationId xmlns:a16="http://schemas.microsoft.com/office/drawing/2014/main" id="{1D74B819-57E0-C5B8-0314-B11AC5729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8" y="319314"/>
            <a:ext cx="9477377" cy="1030515"/>
          </a:xfrm>
        </p:spPr>
        <p:txBody>
          <a:bodyPr anchor="ctr">
            <a:normAutofit/>
          </a:bodyPr>
          <a:lstStyle/>
          <a:p>
            <a:r>
              <a:rPr lang="en-GB" sz="4000">
                <a:solidFill>
                  <a:srgbClr val="FFFFFF"/>
                </a:solidFill>
              </a:rPr>
              <a:t>Project Management – Time 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43C20D21-F430-B1FB-5B13-B0C117FA2B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790" y="2480981"/>
            <a:ext cx="5012746" cy="2036428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6A2CC260-B945-62FB-36DF-D45CD7A4DE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8240" y="2480981"/>
            <a:ext cx="5373868" cy="2106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8024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7" name="Rectangle 2056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1" name="Rectangle 2060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3" name="Rectangle 2062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65" name="Freeform: Shape 2064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67" name="Rectangle 2066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7A4BD49-31A2-C8F6-1A65-41A8E7E8D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GB" sz="4000">
                <a:solidFill>
                  <a:srgbClr val="FFFFFF"/>
                </a:solidFill>
              </a:rPr>
              <a:t>Lessons learned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5684FA6-8803-3209-D98C-1F969A372B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1727" y="649480"/>
            <a:ext cx="3025303" cy="5546047"/>
          </a:xfrm>
        </p:spPr>
        <p:txBody>
          <a:bodyPr anchor="ctr">
            <a:normAutofit/>
          </a:bodyPr>
          <a:lstStyle/>
          <a:p>
            <a:r>
              <a:rPr lang="en-GB" dirty="0"/>
              <a:t>Communication </a:t>
            </a:r>
          </a:p>
          <a:p>
            <a:r>
              <a:rPr lang="en-GB" dirty="0"/>
              <a:t>Teamwork </a:t>
            </a:r>
          </a:p>
          <a:p>
            <a:r>
              <a:rPr lang="en-GB" dirty="0"/>
              <a:t>Time management 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2052" name="Picture 4" descr="Streber-Mobbing: Wenn gute Schüler zu Außenseitern werden - WELT">
            <a:extLst>
              <a:ext uri="{FF2B5EF4-FFF2-40B4-BE49-F238E27FC236}">
                <a16:creationId xmlns:a16="http://schemas.microsoft.com/office/drawing/2014/main" id="{2B2903A7-B84D-3EAA-40D6-BC19E447DD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09502" y="1667729"/>
            <a:ext cx="3615776" cy="3534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52698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3DC466-2745-6782-6A02-27374CC6D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9613" y="573283"/>
            <a:ext cx="4784188" cy="2504684"/>
          </a:xfrm>
        </p:spPr>
        <p:txBody>
          <a:bodyPr/>
          <a:lstStyle/>
          <a:p>
            <a:pPr algn="ctr"/>
            <a:r>
              <a:rPr lang="en-GB" dirty="0"/>
              <a:t>Thank you for your attention!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4452CF5F-8817-41CD-B14A-104E679701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1105" y="573283"/>
            <a:ext cx="4124206" cy="5321557"/>
          </a:xfrm>
        </p:spPr>
      </p:pic>
      <p:sp>
        <p:nvSpPr>
          <p:cNvPr id="4" name="Titel 1">
            <a:extLst>
              <a:ext uri="{FF2B5EF4-FFF2-40B4-BE49-F238E27FC236}">
                <a16:creationId xmlns:a16="http://schemas.microsoft.com/office/drawing/2014/main" id="{4BC4D209-3FB5-8E52-62E9-6250FC56FB36}"/>
              </a:ext>
            </a:extLst>
          </p:cNvPr>
          <p:cNvSpPr txBox="1">
            <a:spLocks/>
          </p:cNvSpPr>
          <p:nvPr/>
        </p:nvSpPr>
        <p:spPr>
          <a:xfrm>
            <a:off x="7540282" y="2772847"/>
            <a:ext cx="3813517" cy="25046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FA352789-BA5E-A129-09A8-6F332275A5FA}"/>
              </a:ext>
            </a:extLst>
          </p:cNvPr>
          <p:cNvSpPr txBox="1">
            <a:spLocks/>
          </p:cNvSpPr>
          <p:nvPr/>
        </p:nvSpPr>
        <p:spPr>
          <a:xfrm>
            <a:off x="7540281" y="3429000"/>
            <a:ext cx="3813517" cy="16322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600" dirty="0">
                <a:hlinkClick r:id="rId3"/>
              </a:rPr>
              <a:t>https://sharelist.adrian-schauer.at/</a:t>
            </a:r>
            <a:r>
              <a:rPr lang="en-GB" sz="1600" dirty="0"/>
              <a:t> (ShareList)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600" dirty="0">
                <a:hlinkClick r:id="rId4"/>
              </a:rPr>
              <a:t>https://github.com/LuckyForce/ShareList</a:t>
            </a:r>
            <a:endParaRPr lang="en-GB" sz="1600" dirty="0"/>
          </a:p>
          <a:p>
            <a:r>
              <a:rPr lang="en-GB" sz="1600" dirty="0"/>
              <a:t>   (</a:t>
            </a:r>
            <a:r>
              <a:rPr lang="en-GB" sz="1600" dirty="0" err="1"/>
              <a:t>github</a:t>
            </a:r>
            <a:r>
              <a:rPr lang="en-GB" sz="1600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550727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0B6A5BF-8727-EAF8-90EF-36CF64983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GB" sz="4000">
                <a:solidFill>
                  <a:srgbClr val="FFFFFF"/>
                </a:solidFill>
              </a:rPr>
              <a:t>Table of Contents </a:t>
            </a: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FA0A032E-4D90-5F90-32A0-CE1E468745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4619424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13205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9" name="Freeform: Shape 1038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6DCC7CC-FD38-EE4B-8B86-B3D69C2D8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GB" sz="4000" dirty="0">
                <a:solidFill>
                  <a:srgbClr val="FFFFFF"/>
                </a:solidFill>
              </a:rPr>
              <a:t>Introduction  The Problem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535AF12-7A65-EB06-A3DB-8ED7C13734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1727" y="649480"/>
            <a:ext cx="3025303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2000"/>
              <a:t>Did you ever want to make a list without having or wasting paper and share it with as many people as you want? </a:t>
            </a:r>
          </a:p>
        </p:txBody>
      </p:sp>
      <p:pic>
        <p:nvPicPr>
          <p:cNvPr id="1026" name="Picture 2" descr="Using contextualised task lists to save time">
            <a:extLst>
              <a:ext uri="{FF2B5EF4-FFF2-40B4-BE49-F238E27FC236}">
                <a16:creationId xmlns:a16="http://schemas.microsoft.com/office/drawing/2014/main" id="{31AF97FD-7A7E-2E34-40A8-C6CD828E6B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09502" y="1627051"/>
            <a:ext cx="3615776" cy="3615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51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0FC13A2-18D1-4AC7-37E4-25A4CD828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GB" sz="4000" dirty="0">
                <a:solidFill>
                  <a:srgbClr val="FFFFFF"/>
                </a:solidFill>
              </a:rPr>
              <a:t>Introduction  The Solution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5F85179-A09A-C023-4D10-5B48BF5846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1727" y="649480"/>
            <a:ext cx="3025303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2000"/>
              <a:t>ShareList is the answer. You can make lists for absolutely anything and share them with people of your choice!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D01BDE00-76EB-4AA2-8D3C-834A4A913E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9502" y="745820"/>
            <a:ext cx="3615776" cy="537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819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E7D5864-DCD0-0C25-A4C9-2E4A33934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>
                <a:solidFill>
                  <a:srgbClr val="FFFFFF"/>
                </a:solidFill>
              </a:rPr>
              <a:t>Introduction - Market Size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6FEF82-DE43-DFF6-9448-2F8557528B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GB" dirty="0"/>
              <a:t>The website is accessible by anybody</a:t>
            </a:r>
          </a:p>
          <a:p>
            <a:r>
              <a:rPr lang="en-GB" dirty="0"/>
              <a:t>Shopping lists, goals, milestones and many more things can be created</a:t>
            </a:r>
          </a:p>
          <a:p>
            <a:r>
              <a:rPr lang="en-GB" dirty="0"/>
              <a:t>Therefore a lot of people fit our target group  </a:t>
            </a:r>
          </a:p>
          <a:p>
            <a:pPr marL="0" indent="0">
              <a:buNone/>
            </a:pPr>
            <a:endParaRPr lang="en-GB" sz="2000" dirty="0"/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588475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19C4E87-820A-E337-9C85-E412FC65A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GB" sz="4000" dirty="0">
                <a:solidFill>
                  <a:srgbClr val="FFFFFF"/>
                </a:solidFill>
              </a:rPr>
              <a:t>Introduction Competition</a:t>
            </a:r>
          </a:p>
        </p:txBody>
      </p:sp>
      <p:sp>
        <p:nvSpPr>
          <p:cNvPr id="24" name="Inhaltsplatzhalter 2">
            <a:extLst>
              <a:ext uri="{FF2B5EF4-FFF2-40B4-BE49-F238E27FC236}">
                <a16:creationId xmlns:a16="http://schemas.microsoft.com/office/drawing/2014/main" id="{5D2D2DAF-2D1A-4870-120B-91F42F9DDF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GB" dirty="0"/>
              <a:t>Messengers </a:t>
            </a:r>
          </a:p>
          <a:p>
            <a:pPr marL="0" indent="0">
              <a:buNone/>
            </a:pPr>
            <a:r>
              <a:rPr lang="en-GB" sz="2000" dirty="0"/>
              <a:t>Elements can not be marked as completed </a:t>
            </a:r>
          </a:p>
          <a:p>
            <a:pPr marL="0" indent="0">
              <a:buNone/>
            </a:pPr>
            <a:r>
              <a:rPr lang="en-GB" sz="2000" dirty="0"/>
              <a:t>Made for communication and not lists </a:t>
            </a:r>
          </a:p>
          <a:p>
            <a:pPr marL="0" indent="0">
              <a:buNone/>
            </a:pPr>
            <a:endParaRPr lang="en-GB" sz="2000" dirty="0"/>
          </a:p>
          <a:p>
            <a:r>
              <a:rPr lang="en-GB" dirty="0"/>
              <a:t>ShareList is a new and innovative idea so the competition is quite limited </a:t>
            </a:r>
          </a:p>
        </p:txBody>
      </p:sp>
    </p:spTree>
    <p:extLst>
      <p:ext uri="{BB962C8B-B14F-4D97-AF65-F5344CB8AC3E}">
        <p14:creationId xmlns:p14="http://schemas.microsoft.com/office/powerpoint/2010/main" val="2396032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428AC11-BFDF-42EF-80FF-717BBF909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08628" y="1408629"/>
            <a:ext cx="6858000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CC56AF6-38E4-490B-8E2B-1A1037B4ED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832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339A6F5-AD6A-4D80-8AD9-6290D13AC4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513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61000"/>
                </a:srgbClr>
              </a:gs>
              <a:gs pos="95000">
                <a:schemeClr val="accent5">
                  <a:alpha val="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44A2475-CC77-DFC6-7487-775C7EC75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2" y="2945176"/>
            <a:ext cx="2878688" cy="275797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The Product         Functions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86A4A02A-1501-C579-0EBB-4BDD22BEC1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56969" y="938732"/>
            <a:ext cx="3678061" cy="4980536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A7910AEF-52E0-7606-3390-93A90FCD13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1255" y="1718248"/>
            <a:ext cx="3236102" cy="3421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821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7E6C2AF-CCF1-8522-EB3B-D7CD49B27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The Product - Functions </a:t>
            </a:r>
          </a:p>
        </p:txBody>
      </p:sp>
      <p:sp>
        <p:nvSpPr>
          <p:cNvPr id="33" name="Content Placeholder 8">
            <a:extLst>
              <a:ext uri="{FF2B5EF4-FFF2-40B4-BE49-F238E27FC236}">
                <a16:creationId xmlns:a16="http://schemas.microsoft.com/office/drawing/2014/main" id="{7D92B18B-27A8-C25B-DE66-0D8762FA95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499" y="390832"/>
            <a:ext cx="3233585" cy="8736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Create lists and see already created ones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C7404CFC-EBCD-A32E-15AE-F8C83438BA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225" y="2295009"/>
            <a:ext cx="11327549" cy="3794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820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8D85FB1-B363-CC9F-04D4-0C63E2939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The Product Functions  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F9446371-1F17-2EA6-A071-EB64E0C4B7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60598" y="467208"/>
            <a:ext cx="4309407" cy="592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948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26E71E5615E0A644B8B57BA6C092E805" ma:contentTypeVersion="2" ma:contentTypeDescription="Ein neues Dokument erstellen." ma:contentTypeScope="" ma:versionID="885d557d2676289c2a00aa3f8538274d">
  <xsd:schema xmlns:xsd="http://www.w3.org/2001/XMLSchema" xmlns:xs="http://www.w3.org/2001/XMLSchema" xmlns:p="http://schemas.microsoft.com/office/2006/metadata/properties" xmlns:ns3="3d4ba707-cc54-4fd5-8602-bc81a4186947" targetNamespace="http://schemas.microsoft.com/office/2006/metadata/properties" ma:root="true" ma:fieldsID="7825bca72a302c9ca2c954702a874e7b" ns3:_="">
    <xsd:import namespace="3d4ba707-cc54-4fd5-8602-bc81a418694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d4ba707-cc54-4fd5-8602-bc81a418694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D33DF0F-2246-469E-9447-16224707799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691A404-B33B-43B4-A18F-83AF7E7F155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d4ba707-cc54-4fd5-8602-bc81a418694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641C597-677F-464F-91BA-F88BA2CA9606}">
  <ds:schemaRefs>
    <ds:schemaRef ds:uri="http://schemas.microsoft.com/office/2006/documentManagement/types"/>
    <ds:schemaRef ds:uri="3d4ba707-cc54-4fd5-8602-bc81a4186947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  <ds:schemaRef ds:uri="http://schemas.microsoft.com/office/infopath/2007/PartnerControl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245</Words>
  <Application>Microsoft Office PowerPoint</Application>
  <PresentationFormat>Breitbild</PresentationFormat>
  <Paragraphs>45</Paragraphs>
  <Slides>16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</vt:lpstr>
      <vt:lpstr>Final presentation ShareList</vt:lpstr>
      <vt:lpstr>Table of Contents </vt:lpstr>
      <vt:lpstr>Introduction  The Problem </vt:lpstr>
      <vt:lpstr>Introduction  The Solution </vt:lpstr>
      <vt:lpstr>Introduction - Market Size </vt:lpstr>
      <vt:lpstr>Introduction Competition</vt:lpstr>
      <vt:lpstr>The Product         Functions</vt:lpstr>
      <vt:lpstr>The Product - Functions </vt:lpstr>
      <vt:lpstr>The Product Functions  </vt:lpstr>
      <vt:lpstr>The Product – Functions </vt:lpstr>
      <vt:lpstr>The Product – Functions </vt:lpstr>
      <vt:lpstr>Project Management – Milestones </vt:lpstr>
      <vt:lpstr>Project Management – Ressources  </vt:lpstr>
      <vt:lpstr>Project Management – Time </vt:lpstr>
      <vt:lpstr>Lessons learned </vt:lpstr>
      <vt:lpstr>Thank you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presentation ShareList</dc:title>
  <dc:creator>Grgic Luka</dc:creator>
  <cp:lastModifiedBy>Grgic Luka</cp:lastModifiedBy>
  <cp:revision>2</cp:revision>
  <dcterms:created xsi:type="dcterms:W3CDTF">2022-06-06T11:49:22Z</dcterms:created>
  <dcterms:modified xsi:type="dcterms:W3CDTF">2022-06-06T15:20:40Z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0x01010026E71E5615E0A644B8B57BA6C092E805</vt:lpwstr>
  </property>
</Properties>
</file>