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1" r:id="rId2"/>
    <p:sldMasterId id="2147483652" r:id="rId3"/>
  </p:sldMasterIdLst>
  <p:notesMasterIdLst>
    <p:notesMasterId r:id="rId28"/>
  </p:notesMasterIdLst>
  <p:sldIdLst>
    <p:sldId id="256" r:id="rId4"/>
    <p:sldId id="257" r:id="rId5"/>
    <p:sldId id="318" r:id="rId6"/>
    <p:sldId id="290" r:id="rId7"/>
    <p:sldId id="295" r:id="rId8"/>
    <p:sldId id="297" r:id="rId9"/>
    <p:sldId id="275" r:id="rId10"/>
    <p:sldId id="292" r:id="rId11"/>
    <p:sldId id="299" r:id="rId12"/>
    <p:sldId id="300" r:id="rId13"/>
    <p:sldId id="301" r:id="rId14"/>
    <p:sldId id="304" r:id="rId15"/>
    <p:sldId id="305" r:id="rId16"/>
    <p:sldId id="306" r:id="rId17"/>
    <p:sldId id="316" r:id="rId18"/>
    <p:sldId id="302" r:id="rId19"/>
    <p:sldId id="303" r:id="rId20"/>
    <p:sldId id="313" r:id="rId21"/>
    <p:sldId id="288" r:id="rId22"/>
    <p:sldId id="319" r:id="rId23"/>
    <p:sldId id="307" r:id="rId24"/>
    <p:sldId id="317" r:id="rId25"/>
    <p:sldId id="315" r:id="rId26"/>
    <p:sldId id="279" r:id="rId27"/>
  </p:sldIdLst>
  <p:sldSz cx="12192000" cy="6858000"/>
  <p:notesSz cx="6858000" cy="9144000"/>
  <p:defaultTextStyle>
    <a:defPPr>
      <a:defRPr lang="zh-CN"/>
    </a:defPPr>
    <a:lvl1pPr algn="l" rtl="0" fontAlgn="base">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D4D4D"/>
    <a:srgbClr val="333333"/>
    <a:srgbClr val="99CC00"/>
    <a:srgbClr val="FF9B05"/>
    <a:srgbClr val="FCE5C4"/>
    <a:srgbClr val="77777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60" autoAdjust="0"/>
  </p:normalViewPr>
  <p:slideViewPr>
    <p:cSldViewPr snapToGrid="0">
      <p:cViewPr varScale="1">
        <p:scale>
          <a:sx n="69" d="100"/>
          <a:sy n="69" d="100"/>
        </p:scale>
        <p:origin x="756" y="9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notesMaster" Target="notesMasters/notesMaster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8674" name="Rectangle 2"/>
          <p:cNvSpPr>
            <a:spLocks noGrp="1" noRot="1" noChangeAspect="1" noChangeArrowheads="1"/>
          </p:cNvSpPr>
          <p:nvPr>
            <p:ph type="sldImg" idx="4294967295"/>
          </p:nvPr>
        </p:nvSpPr>
        <p:spPr bwMode="auto">
          <a:xfrm>
            <a:off x="1050925" y="754063"/>
            <a:ext cx="4572000" cy="3294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7171" name="Rectangle 3"/>
          <p:cNvSpPr>
            <a:spLocks noGrp="1" noChangeArrowheads="1"/>
          </p:cNvSpPr>
          <p:nvPr>
            <p:ph type="body" sz="quarter" idx="3"/>
          </p:nvPr>
        </p:nvSpPr>
        <p:spPr bwMode="auto">
          <a:xfrm>
            <a:off x="538163" y="4387850"/>
            <a:ext cx="5780087" cy="3952875"/>
          </a:xfrm>
          <a:prstGeom prst="rect">
            <a:avLst/>
          </a:prstGeom>
          <a:noFill/>
          <a:ln>
            <a:noFill/>
          </a:ln>
        </p:spPr>
        <p:txBody>
          <a:bodyPr vert="horz" wrap="square" lIns="91440" tIns="45720" rIns="91440" bIns="45720" numCol="1" anchor="t" anchorCtr="0" compatLnSpc="1"/>
          <a:lstStyle/>
          <a:p>
            <a:pPr lvl="0"/>
            <a:r>
              <a:rPr lang="zh-CN" noProof="0" smtClean="0"/>
              <a:t>单击此处编辑母版文本样式</a:t>
            </a:r>
          </a:p>
          <a:p>
            <a:pPr lvl="1"/>
            <a:r>
              <a:rPr lang="zh-CN" noProof="0" smtClean="0"/>
              <a:t>第二级</a:t>
            </a:r>
          </a:p>
          <a:p>
            <a:pPr lvl="2"/>
            <a:r>
              <a:rPr lang="zh-CN" noProof="0" smtClean="0"/>
              <a:t>第三级</a:t>
            </a:r>
          </a:p>
          <a:p>
            <a:pPr lvl="3"/>
            <a:r>
              <a:rPr lang="zh-CN" noProof="0" smtClean="0"/>
              <a:t>第四级</a:t>
            </a:r>
          </a:p>
          <a:p>
            <a:pPr lvl="4"/>
            <a:r>
              <a:rPr lang="zh-CN" noProof="0" smtClean="0"/>
              <a:t>第五级</a:t>
            </a:r>
          </a:p>
        </p:txBody>
      </p:sp>
      <p:sp>
        <p:nvSpPr>
          <p:cNvPr id="7172" name="Rectangle 4"/>
          <p:cNvSpPr>
            <a:spLocks noGrp="1" noChangeArrowheads="1"/>
          </p:cNvSpPr>
          <p:nvPr>
            <p:ph type="hdr" sz="quarter"/>
          </p:nvPr>
        </p:nvSpPr>
        <p:spPr bwMode="auto">
          <a:xfrm>
            <a:off x="0" y="0"/>
            <a:ext cx="2973388" cy="457200"/>
          </a:xfrm>
          <a:prstGeom prst="rect">
            <a:avLst/>
          </a:prstGeom>
          <a:noFill/>
          <a:ln>
            <a:noFill/>
          </a:ln>
        </p:spPr>
        <p:txBody>
          <a:bodyPr vert="horz" wrap="square" lIns="91440" tIns="45720" rIns="91440" bIns="45720" numCol="1" anchor="t" anchorCtr="0" compatLnSpc="1"/>
          <a:lstStyle>
            <a:lvl1pPr eaLnBrk="0" hangingPunct="0">
              <a:buFontTx/>
              <a:buNone/>
              <a:defRPr sz="1200"/>
            </a:lvl1pPr>
          </a:lstStyle>
          <a:p>
            <a:pPr>
              <a:defRPr/>
            </a:pPr>
            <a:endParaRPr lang="zh-CN" altLang="en-US"/>
          </a:p>
        </p:txBody>
      </p:sp>
      <p:sp>
        <p:nvSpPr>
          <p:cNvPr id="7173" name="Rectangle 5"/>
          <p:cNvSpPr>
            <a:spLocks noGrp="1" noChangeArrowheads="1"/>
          </p:cNvSpPr>
          <p:nvPr>
            <p:ph type="dt" idx="1"/>
          </p:nvPr>
        </p:nvSpPr>
        <p:spPr bwMode="auto">
          <a:xfrm>
            <a:off x="3884613" y="0"/>
            <a:ext cx="2973387" cy="457200"/>
          </a:xfrm>
          <a:prstGeom prst="rect">
            <a:avLst/>
          </a:prstGeom>
          <a:noFill/>
          <a:ln>
            <a:noFill/>
          </a:ln>
        </p:spPr>
        <p:txBody>
          <a:bodyPr vert="horz" wrap="square" lIns="91440" tIns="45720" rIns="91440" bIns="45720" numCol="1" anchor="t" anchorCtr="0" compatLnSpc="1"/>
          <a:lstStyle>
            <a:lvl1pPr algn="r" eaLnBrk="0" hangingPunct="0">
              <a:buFontTx/>
              <a:buNone/>
              <a:defRPr sz="1200"/>
            </a:lvl1pPr>
          </a:lstStyle>
          <a:p>
            <a:pPr>
              <a:defRPr/>
            </a:pPr>
            <a:endParaRPr lang="zh-CN" altLang="en-US"/>
          </a:p>
        </p:txBody>
      </p:sp>
      <p:sp>
        <p:nvSpPr>
          <p:cNvPr id="7174" name="Rectangle 6"/>
          <p:cNvSpPr>
            <a:spLocks noGrp="1" noChangeArrowheads="1"/>
          </p:cNvSpPr>
          <p:nvPr>
            <p:ph type="ftr" sz="quarter" idx="4"/>
          </p:nvPr>
        </p:nvSpPr>
        <p:spPr bwMode="auto">
          <a:xfrm>
            <a:off x="0" y="8686800"/>
            <a:ext cx="2973388" cy="457200"/>
          </a:xfrm>
          <a:prstGeom prst="rect">
            <a:avLst/>
          </a:prstGeom>
          <a:noFill/>
          <a:ln>
            <a:noFill/>
          </a:ln>
        </p:spPr>
        <p:txBody>
          <a:bodyPr vert="horz" wrap="square" lIns="91440" tIns="45720" rIns="91440" bIns="45720" numCol="1" anchor="t" anchorCtr="0" compatLnSpc="1"/>
          <a:lstStyle>
            <a:lvl1pPr eaLnBrk="0" hangingPunct="0">
              <a:buFontTx/>
              <a:buNone/>
              <a:defRPr sz="1200"/>
            </a:lvl1pPr>
          </a:lstStyle>
          <a:p>
            <a:pPr>
              <a:defRPr/>
            </a:pPr>
            <a:endParaRPr lang="zh-CN" altLang="en-US"/>
          </a:p>
        </p:txBody>
      </p:sp>
      <p:sp>
        <p:nvSpPr>
          <p:cNvPr id="7175" name="Rectangle 7"/>
          <p:cNvSpPr>
            <a:spLocks noGrp="1" noChangeArrowheads="1"/>
          </p:cNvSpPr>
          <p:nvPr>
            <p:ph type="sldNum" sz="quarter" idx="5"/>
          </p:nvPr>
        </p:nvSpPr>
        <p:spPr bwMode="auto">
          <a:xfrm>
            <a:off x="3884613" y="8686800"/>
            <a:ext cx="2973387" cy="457200"/>
          </a:xfrm>
          <a:prstGeom prst="rect">
            <a:avLst/>
          </a:prstGeom>
          <a:noFill/>
          <a:ln>
            <a:noFill/>
          </a:ln>
        </p:spPr>
        <p:txBody>
          <a:bodyPr vert="horz" wrap="square" lIns="91440" tIns="45720" rIns="91440" bIns="45720" numCol="1" anchor="t" anchorCtr="0" compatLnSpc="1">
            <a:prstTxWarp prst="textNoShape">
              <a:avLst/>
            </a:prstTxWarp>
          </a:bodyPr>
          <a:lstStyle>
            <a:lvl1pPr algn="r">
              <a:defRPr sz="1200"/>
            </a:lvl1pPr>
          </a:lstStyle>
          <a:p>
            <a:fld id="{92EDF170-FC22-4FFF-B31B-4310B2AB7759}" type="slidenum">
              <a:rPr lang="zh-CN" altLang="en-US"/>
              <a:pPr/>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noProof="1" smtClean="0"/>
              <a:t>单击此处编辑母版标题样式</a:t>
            </a:r>
            <a:endParaRPr lang="zh-CN" altLang="en-US" noProof="1"/>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noProof="1" smtClean="0"/>
              <a:t>单击此处编辑母版副标题样式</a:t>
            </a:r>
            <a:endParaRPr lang="zh-CN" altLang="en-US" noProof="1"/>
          </a:p>
        </p:txBody>
      </p:sp>
      <p:sp>
        <p:nvSpPr>
          <p:cNvPr id="4" name="Date Placeholder 3"/>
          <p:cNvSpPr>
            <a:spLocks noGrp="1" noChangeArrowheads="1"/>
          </p:cNvSpPr>
          <p:nvPr>
            <p:ph type="dt" sz="half" idx="10"/>
          </p:nvPr>
        </p:nvSpPr>
        <p:spPr>
          <a:ln/>
        </p:spPr>
        <p:txBody>
          <a:bodyPr/>
          <a:lstStyle>
            <a:lvl1pPr>
              <a:defRPr/>
            </a:lvl1pPr>
          </a:lstStyle>
          <a:p>
            <a:pPr>
              <a:defRPr/>
            </a:pPr>
            <a:endParaRPr lang="zh-CN" altLang="en-US"/>
          </a:p>
        </p:txBody>
      </p:sp>
      <p:sp>
        <p:nvSpPr>
          <p:cNvPr id="5"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6" name="Slide Number Placeholder 5"/>
          <p:cNvSpPr>
            <a:spLocks noGrp="1" noChangeArrowheads="1"/>
          </p:cNvSpPr>
          <p:nvPr>
            <p:ph type="sldNum" sz="quarter" idx="12"/>
          </p:nvPr>
        </p:nvSpPr>
        <p:spPr>
          <a:ln/>
        </p:spPr>
        <p:txBody>
          <a:bodyPr/>
          <a:lstStyle>
            <a:lvl1pPr>
              <a:defRPr/>
            </a:lvl1pPr>
          </a:lstStyle>
          <a:p>
            <a:fld id="{A552AB89-C5E4-46E4-9008-B7A1631BF54F}" type="slidenum">
              <a:rPr lang="zh-CN" altLang="en-US"/>
              <a:pPr/>
              <a:t>‹#›</a:t>
            </a:fld>
            <a:endParaRPr lang="zh-CN" altLang="en-US"/>
          </a:p>
        </p:txBody>
      </p:sp>
    </p:spTree>
    <p:extLst>
      <p:ext uri="{BB962C8B-B14F-4D97-AF65-F5344CB8AC3E}">
        <p14:creationId xmlns:p14="http://schemas.microsoft.com/office/powerpoint/2010/main" val="5474710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Date Placeholder 3"/>
          <p:cNvSpPr>
            <a:spLocks noGrp="1" noChangeArrowheads="1"/>
          </p:cNvSpPr>
          <p:nvPr>
            <p:ph type="dt" sz="half" idx="10"/>
          </p:nvPr>
        </p:nvSpPr>
        <p:spPr>
          <a:ln/>
        </p:spPr>
        <p:txBody>
          <a:bodyPr/>
          <a:lstStyle>
            <a:lvl1pPr>
              <a:defRPr/>
            </a:lvl1pPr>
          </a:lstStyle>
          <a:p>
            <a:pPr>
              <a:defRPr/>
            </a:pPr>
            <a:endParaRPr lang="zh-CN" altLang="en-US"/>
          </a:p>
        </p:txBody>
      </p:sp>
      <p:sp>
        <p:nvSpPr>
          <p:cNvPr id="5"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6" name="Slide Number Placeholder 5"/>
          <p:cNvSpPr>
            <a:spLocks noGrp="1" noChangeArrowheads="1"/>
          </p:cNvSpPr>
          <p:nvPr>
            <p:ph type="sldNum" sz="quarter" idx="12"/>
          </p:nvPr>
        </p:nvSpPr>
        <p:spPr>
          <a:ln/>
        </p:spPr>
        <p:txBody>
          <a:bodyPr/>
          <a:lstStyle>
            <a:lvl1pPr>
              <a:defRPr/>
            </a:lvl1pPr>
          </a:lstStyle>
          <a:p>
            <a:fld id="{3C42EF91-7F16-4813-A1A6-28B95A302C2E}" type="slidenum">
              <a:rPr lang="zh-CN" altLang="en-US"/>
              <a:pPr/>
              <a:t>‹#›</a:t>
            </a:fld>
            <a:endParaRPr lang="zh-CN" altLang="en-US"/>
          </a:p>
        </p:txBody>
      </p:sp>
    </p:spTree>
    <p:extLst>
      <p:ext uri="{BB962C8B-B14F-4D97-AF65-F5344CB8AC3E}">
        <p14:creationId xmlns:p14="http://schemas.microsoft.com/office/powerpoint/2010/main" val="13109860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Date Placeholder 3"/>
          <p:cNvSpPr>
            <a:spLocks noGrp="1" noChangeArrowheads="1"/>
          </p:cNvSpPr>
          <p:nvPr>
            <p:ph type="dt" sz="half" idx="10"/>
          </p:nvPr>
        </p:nvSpPr>
        <p:spPr>
          <a:ln/>
        </p:spPr>
        <p:txBody>
          <a:bodyPr/>
          <a:lstStyle>
            <a:lvl1pPr>
              <a:defRPr/>
            </a:lvl1pPr>
          </a:lstStyle>
          <a:p>
            <a:pPr>
              <a:defRPr/>
            </a:pPr>
            <a:endParaRPr lang="zh-CN" altLang="en-US"/>
          </a:p>
        </p:txBody>
      </p:sp>
      <p:sp>
        <p:nvSpPr>
          <p:cNvPr id="5"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6" name="Slide Number Placeholder 5"/>
          <p:cNvSpPr>
            <a:spLocks noGrp="1" noChangeArrowheads="1"/>
          </p:cNvSpPr>
          <p:nvPr>
            <p:ph type="sldNum" sz="quarter" idx="12"/>
          </p:nvPr>
        </p:nvSpPr>
        <p:spPr>
          <a:ln/>
        </p:spPr>
        <p:txBody>
          <a:bodyPr/>
          <a:lstStyle>
            <a:lvl1pPr>
              <a:defRPr/>
            </a:lvl1pPr>
          </a:lstStyle>
          <a:p>
            <a:fld id="{9F9646EF-CFFA-4291-A938-B16EAAFFC21F}" type="slidenum">
              <a:rPr lang="zh-CN" altLang="en-US"/>
              <a:pPr/>
              <a:t>‹#›</a:t>
            </a:fld>
            <a:endParaRPr lang="zh-CN" altLang="en-US"/>
          </a:p>
        </p:txBody>
      </p:sp>
    </p:spTree>
    <p:extLst>
      <p:ext uri="{BB962C8B-B14F-4D97-AF65-F5344CB8AC3E}">
        <p14:creationId xmlns:p14="http://schemas.microsoft.com/office/powerpoint/2010/main" val="40491906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noProof="1" smtClean="0"/>
              <a:t>单击此处编辑母版标题样式</a:t>
            </a:r>
            <a:endParaRPr lang="zh-CN" altLang="en-US" noProof="1"/>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noProof="1" smtClean="0"/>
              <a:t>单击此处编辑母版副标题样式</a:t>
            </a:r>
            <a:endParaRPr lang="zh-CN" altLang="en-US" noProof="1"/>
          </a:p>
        </p:txBody>
      </p:sp>
      <p:sp>
        <p:nvSpPr>
          <p:cNvPr id="4" name="Date Placeholder 3"/>
          <p:cNvSpPr>
            <a:spLocks noGrp="1" noChangeArrowheads="1"/>
          </p:cNvSpPr>
          <p:nvPr>
            <p:ph type="dt" sz="half" idx="10"/>
          </p:nvPr>
        </p:nvSpPr>
        <p:spPr>
          <a:ln/>
        </p:spPr>
        <p:txBody>
          <a:bodyPr/>
          <a:lstStyle>
            <a:lvl1pPr>
              <a:defRPr/>
            </a:lvl1pPr>
          </a:lstStyle>
          <a:p>
            <a:pPr>
              <a:defRPr/>
            </a:pPr>
            <a:endParaRPr lang="zh-CN" altLang="en-US"/>
          </a:p>
        </p:txBody>
      </p:sp>
      <p:sp>
        <p:nvSpPr>
          <p:cNvPr id="5"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6" name="Slide Number Placeholder 5"/>
          <p:cNvSpPr>
            <a:spLocks noGrp="1" noChangeArrowheads="1"/>
          </p:cNvSpPr>
          <p:nvPr>
            <p:ph type="sldNum" sz="quarter" idx="12"/>
          </p:nvPr>
        </p:nvSpPr>
        <p:spPr>
          <a:ln/>
        </p:spPr>
        <p:txBody>
          <a:bodyPr/>
          <a:lstStyle>
            <a:lvl1pPr>
              <a:defRPr/>
            </a:lvl1pPr>
          </a:lstStyle>
          <a:p>
            <a:fld id="{8B0FD704-1505-4148-BB19-F3A6623C5230}" type="slidenum">
              <a:rPr lang="zh-CN" altLang="en-US"/>
              <a:pPr/>
              <a:t>‹#›</a:t>
            </a:fld>
            <a:endParaRPr lang="zh-CN" altLang="en-US"/>
          </a:p>
        </p:txBody>
      </p:sp>
    </p:spTree>
    <p:extLst>
      <p:ext uri="{BB962C8B-B14F-4D97-AF65-F5344CB8AC3E}">
        <p14:creationId xmlns:p14="http://schemas.microsoft.com/office/powerpoint/2010/main" val="29715903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Date Placeholder 3"/>
          <p:cNvSpPr>
            <a:spLocks noGrp="1" noChangeArrowheads="1"/>
          </p:cNvSpPr>
          <p:nvPr>
            <p:ph type="dt" sz="half" idx="10"/>
          </p:nvPr>
        </p:nvSpPr>
        <p:spPr>
          <a:ln/>
        </p:spPr>
        <p:txBody>
          <a:bodyPr/>
          <a:lstStyle>
            <a:lvl1pPr>
              <a:defRPr/>
            </a:lvl1pPr>
          </a:lstStyle>
          <a:p>
            <a:pPr>
              <a:defRPr/>
            </a:pPr>
            <a:endParaRPr lang="zh-CN" altLang="en-US"/>
          </a:p>
        </p:txBody>
      </p:sp>
      <p:sp>
        <p:nvSpPr>
          <p:cNvPr id="5"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6" name="Slide Number Placeholder 5"/>
          <p:cNvSpPr>
            <a:spLocks noGrp="1" noChangeArrowheads="1"/>
          </p:cNvSpPr>
          <p:nvPr>
            <p:ph type="sldNum" sz="quarter" idx="12"/>
          </p:nvPr>
        </p:nvSpPr>
        <p:spPr>
          <a:ln/>
        </p:spPr>
        <p:txBody>
          <a:bodyPr/>
          <a:lstStyle>
            <a:lvl1pPr>
              <a:defRPr/>
            </a:lvl1pPr>
          </a:lstStyle>
          <a:p>
            <a:fld id="{457EA7F5-67CA-43BD-B2EF-EA0A32557FC5}" type="slidenum">
              <a:rPr lang="zh-CN" altLang="en-US"/>
              <a:pPr/>
              <a:t>‹#›</a:t>
            </a:fld>
            <a:endParaRPr lang="zh-CN" altLang="en-US"/>
          </a:p>
        </p:txBody>
      </p:sp>
    </p:spTree>
    <p:extLst>
      <p:ext uri="{BB962C8B-B14F-4D97-AF65-F5344CB8AC3E}">
        <p14:creationId xmlns:p14="http://schemas.microsoft.com/office/powerpoint/2010/main" val="25214722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p:spPr>
        <p:txBody>
          <a:bodyPr anchor="t"/>
          <a:lstStyle>
            <a:lvl1pPr algn="l">
              <a:defRPr sz="4000" b="1" cap="all"/>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963613"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noProof="1" smtClean="0"/>
              <a:t>单击此处编辑母版文本样式</a:t>
            </a:r>
          </a:p>
        </p:txBody>
      </p:sp>
      <p:sp>
        <p:nvSpPr>
          <p:cNvPr id="4" name="Date Placeholder 3"/>
          <p:cNvSpPr>
            <a:spLocks noGrp="1" noChangeArrowheads="1"/>
          </p:cNvSpPr>
          <p:nvPr>
            <p:ph type="dt" sz="half" idx="10"/>
          </p:nvPr>
        </p:nvSpPr>
        <p:spPr>
          <a:ln/>
        </p:spPr>
        <p:txBody>
          <a:bodyPr/>
          <a:lstStyle>
            <a:lvl1pPr>
              <a:defRPr/>
            </a:lvl1pPr>
          </a:lstStyle>
          <a:p>
            <a:pPr>
              <a:defRPr/>
            </a:pPr>
            <a:endParaRPr lang="zh-CN" altLang="en-US"/>
          </a:p>
        </p:txBody>
      </p:sp>
      <p:sp>
        <p:nvSpPr>
          <p:cNvPr id="5"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6" name="Slide Number Placeholder 5"/>
          <p:cNvSpPr>
            <a:spLocks noGrp="1" noChangeArrowheads="1"/>
          </p:cNvSpPr>
          <p:nvPr>
            <p:ph type="sldNum" sz="quarter" idx="12"/>
          </p:nvPr>
        </p:nvSpPr>
        <p:spPr>
          <a:ln/>
        </p:spPr>
        <p:txBody>
          <a:bodyPr/>
          <a:lstStyle>
            <a:lvl1pPr>
              <a:defRPr/>
            </a:lvl1pPr>
          </a:lstStyle>
          <a:p>
            <a:fld id="{C49510E2-A952-4817-BBFE-EAD2391D4DF0}" type="slidenum">
              <a:rPr lang="zh-CN" altLang="en-US"/>
              <a:pPr/>
              <a:t>‹#›</a:t>
            </a:fld>
            <a:endParaRPr lang="zh-CN" altLang="en-US"/>
          </a:p>
        </p:txBody>
      </p:sp>
    </p:spTree>
    <p:extLst>
      <p:ext uri="{BB962C8B-B14F-4D97-AF65-F5344CB8AC3E}">
        <p14:creationId xmlns:p14="http://schemas.microsoft.com/office/powerpoint/2010/main" val="392221367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838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内容占位符 3"/>
          <p:cNvSpPr>
            <a:spLocks noGrp="1"/>
          </p:cNvSpPr>
          <p:nvPr>
            <p:ph sz="half" idx="2"/>
          </p:nvPr>
        </p:nvSpPr>
        <p:spPr>
          <a:xfrm>
            <a:off x="6172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Date Placeholder 3"/>
          <p:cNvSpPr>
            <a:spLocks noGrp="1" noChangeArrowheads="1"/>
          </p:cNvSpPr>
          <p:nvPr>
            <p:ph type="dt" sz="half" idx="10"/>
          </p:nvPr>
        </p:nvSpPr>
        <p:spPr>
          <a:ln/>
        </p:spPr>
        <p:txBody>
          <a:bodyPr/>
          <a:lstStyle>
            <a:lvl1pPr>
              <a:defRPr/>
            </a:lvl1pPr>
          </a:lstStyle>
          <a:p>
            <a:pPr>
              <a:defRPr/>
            </a:pPr>
            <a:endParaRPr lang="zh-CN" altLang="en-US"/>
          </a:p>
        </p:txBody>
      </p:sp>
      <p:sp>
        <p:nvSpPr>
          <p:cNvPr id="6"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7" name="Slide Number Placeholder 5"/>
          <p:cNvSpPr>
            <a:spLocks noGrp="1" noChangeArrowheads="1"/>
          </p:cNvSpPr>
          <p:nvPr>
            <p:ph type="sldNum" sz="quarter" idx="12"/>
          </p:nvPr>
        </p:nvSpPr>
        <p:spPr>
          <a:ln/>
        </p:spPr>
        <p:txBody>
          <a:bodyPr/>
          <a:lstStyle>
            <a:lvl1pPr>
              <a:defRPr/>
            </a:lvl1pPr>
          </a:lstStyle>
          <a:p>
            <a:fld id="{786E1B60-C34E-44AA-8A0D-6781ADD2DC96}" type="slidenum">
              <a:rPr lang="zh-CN" altLang="en-US"/>
              <a:pPr/>
              <a:t>‹#›</a:t>
            </a:fld>
            <a:endParaRPr lang="zh-CN" altLang="en-US"/>
          </a:p>
        </p:txBody>
      </p:sp>
    </p:spTree>
    <p:extLst>
      <p:ext uri="{BB962C8B-B14F-4D97-AF65-F5344CB8AC3E}">
        <p14:creationId xmlns:p14="http://schemas.microsoft.com/office/powerpoint/2010/main" val="4323303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p>
        </p:txBody>
      </p:sp>
      <p:sp>
        <p:nvSpPr>
          <p:cNvPr id="4" name="内容占位符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p>
        </p:txBody>
      </p:sp>
      <p:sp>
        <p:nvSpPr>
          <p:cNvPr id="6" name="内容占位符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7" name="Date Placeholder 3"/>
          <p:cNvSpPr>
            <a:spLocks noGrp="1" noChangeArrowheads="1"/>
          </p:cNvSpPr>
          <p:nvPr>
            <p:ph type="dt" sz="half" idx="10"/>
          </p:nvPr>
        </p:nvSpPr>
        <p:spPr>
          <a:ln/>
        </p:spPr>
        <p:txBody>
          <a:bodyPr/>
          <a:lstStyle>
            <a:lvl1pPr>
              <a:defRPr/>
            </a:lvl1pPr>
          </a:lstStyle>
          <a:p>
            <a:pPr>
              <a:defRPr/>
            </a:pPr>
            <a:endParaRPr lang="zh-CN" altLang="en-US"/>
          </a:p>
        </p:txBody>
      </p:sp>
      <p:sp>
        <p:nvSpPr>
          <p:cNvPr id="8"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9" name="Slide Number Placeholder 5"/>
          <p:cNvSpPr>
            <a:spLocks noGrp="1" noChangeArrowheads="1"/>
          </p:cNvSpPr>
          <p:nvPr>
            <p:ph type="sldNum" sz="quarter" idx="12"/>
          </p:nvPr>
        </p:nvSpPr>
        <p:spPr>
          <a:ln/>
        </p:spPr>
        <p:txBody>
          <a:bodyPr/>
          <a:lstStyle>
            <a:lvl1pPr>
              <a:defRPr/>
            </a:lvl1pPr>
          </a:lstStyle>
          <a:p>
            <a:fld id="{50CBC835-C918-478B-85A7-60DA953C5844}" type="slidenum">
              <a:rPr lang="zh-CN" altLang="en-US"/>
              <a:pPr/>
              <a:t>‹#›</a:t>
            </a:fld>
            <a:endParaRPr lang="zh-CN" altLang="en-US"/>
          </a:p>
        </p:txBody>
      </p:sp>
    </p:spTree>
    <p:extLst>
      <p:ext uri="{BB962C8B-B14F-4D97-AF65-F5344CB8AC3E}">
        <p14:creationId xmlns:p14="http://schemas.microsoft.com/office/powerpoint/2010/main" val="2572089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Date Placeholder 3"/>
          <p:cNvSpPr>
            <a:spLocks noGrp="1" noChangeArrowheads="1"/>
          </p:cNvSpPr>
          <p:nvPr>
            <p:ph type="dt" sz="half" idx="10"/>
          </p:nvPr>
        </p:nvSpPr>
        <p:spPr>
          <a:ln/>
        </p:spPr>
        <p:txBody>
          <a:bodyPr/>
          <a:lstStyle>
            <a:lvl1pPr>
              <a:defRPr/>
            </a:lvl1pPr>
          </a:lstStyle>
          <a:p>
            <a:pPr>
              <a:defRPr/>
            </a:pPr>
            <a:endParaRPr lang="zh-CN" altLang="en-US"/>
          </a:p>
        </p:txBody>
      </p:sp>
      <p:sp>
        <p:nvSpPr>
          <p:cNvPr id="4"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5" name="Slide Number Placeholder 5"/>
          <p:cNvSpPr>
            <a:spLocks noGrp="1" noChangeArrowheads="1"/>
          </p:cNvSpPr>
          <p:nvPr>
            <p:ph type="sldNum" sz="quarter" idx="12"/>
          </p:nvPr>
        </p:nvSpPr>
        <p:spPr>
          <a:ln/>
        </p:spPr>
        <p:txBody>
          <a:bodyPr/>
          <a:lstStyle>
            <a:lvl1pPr>
              <a:defRPr/>
            </a:lvl1pPr>
          </a:lstStyle>
          <a:p>
            <a:fld id="{AB5053A4-3550-46B2-81DF-96743B958A09}" type="slidenum">
              <a:rPr lang="zh-CN" altLang="en-US"/>
              <a:pPr/>
              <a:t>‹#›</a:t>
            </a:fld>
            <a:endParaRPr lang="zh-CN" altLang="en-US"/>
          </a:p>
        </p:txBody>
      </p:sp>
    </p:spTree>
    <p:extLst>
      <p:ext uri="{BB962C8B-B14F-4D97-AF65-F5344CB8AC3E}">
        <p14:creationId xmlns:p14="http://schemas.microsoft.com/office/powerpoint/2010/main" val="407064783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3"/>
          <p:cNvSpPr>
            <a:spLocks noGrp="1" noChangeArrowheads="1"/>
          </p:cNvSpPr>
          <p:nvPr>
            <p:ph type="dt" sz="half" idx="10"/>
          </p:nvPr>
        </p:nvSpPr>
        <p:spPr>
          <a:ln/>
        </p:spPr>
        <p:txBody>
          <a:bodyPr/>
          <a:lstStyle>
            <a:lvl1pPr>
              <a:defRPr/>
            </a:lvl1pPr>
          </a:lstStyle>
          <a:p>
            <a:pPr>
              <a:defRPr/>
            </a:pPr>
            <a:endParaRPr lang="zh-CN" altLang="en-US"/>
          </a:p>
        </p:txBody>
      </p:sp>
      <p:sp>
        <p:nvSpPr>
          <p:cNvPr id="3"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4" name="Slide Number Placeholder 5"/>
          <p:cNvSpPr>
            <a:spLocks noGrp="1" noChangeArrowheads="1"/>
          </p:cNvSpPr>
          <p:nvPr>
            <p:ph type="sldNum" sz="quarter" idx="12"/>
          </p:nvPr>
        </p:nvSpPr>
        <p:spPr>
          <a:ln/>
        </p:spPr>
        <p:txBody>
          <a:bodyPr/>
          <a:lstStyle>
            <a:lvl1pPr>
              <a:defRPr/>
            </a:lvl1pPr>
          </a:lstStyle>
          <a:p>
            <a:fld id="{8AD3F889-553E-4720-A9AC-3CAF8152009F}" type="slidenum">
              <a:rPr lang="zh-CN" altLang="en-US"/>
              <a:pPr/>
              <a:t>‹#›</a:t>
            </a:fld>
            <a:endParaRPr lang="zh-CN" altLang="en-US"/>
          </a:p>
        </p:txBody>
      </p:sp>
    </p:spTree>
    <p:extLst>
      <p:ext uri="{BB962C8B-B14F-4D97-AF65-F5344CB8AC3E}">
        <p14:creationId xmlns:p14="http://schemas.microsoft.com/office/powerpoint/2010/main" val="391349990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p:spPr>
        <p:txBody>
          <a:bodyPr anchor="b"/>
          <a:lstStyle>
            <a:lvl1pPr algn="l">
              <a:defRPr sz="2000" b="1"/>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smtClean="0"/>
              <a:t>单击此处编辑母版文本样式</a:t>
            </a:r>
          </a:p>
        </p:txBody>
      </p:sp>
      <p:sp>
        <p:nvSpPr>
          <p:cNvPr id="5" name="Date Placeholder 3"/>
          <p:cNvSpPr>
            <a:spLocks noGrp="1" noChangeArrowheads="1"/>
          </p:cNvSpPr>
          <p:nvPr>
            <p:ph type="dt" sz="half" idx="10"/>
          </p:nvPr>
        </p:nvSpPr>
        <p:spPr>
          <a:ln/>
        </p:spPr>
        <p:txBody>
          <a:bodyPr/>
          <a:lstStyle>
            <a:lvl1pPr>
              <a:defRPr/>
            </a:lvl1pPr>
          </a:lstStyle>
          <a:p>
            <a:pPr>
              <a:defRPr/>
            </a:pPr>
            <a:endParaRPr lang="zh-CN" altLang="en-US"/>
          </a:p>
        </p:txBody>
      </p:sp>
      <p:sp>
        <p:nvSpPr>
          <p:cNvPr id="6"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7" name="Slide Number Placeholder 5"/>
          <p:cNvSpPr>
            <a:spLocks noGrp="1" noChangeArrowheads="1"/>
          </p:cNvSpPr>
          <p:nvPr>
            <p:ph type="sldNum" sz="quarter" idx="12"/>
          </p:nvPr>
        </p:nvSpPr>
        <p:spPr>
          <a:ln/>
        </p:spPr>
        <p:txBody>
          <a:bodyPr/>
          <a:lstStyle>
            <a:lvl1pPr>
              <a:defRPr/>
            </a:lvl1pPr>
          </a:lstStyle>
          <a:p>
            <a:fld id="{2D611EA2-7A8B-4E16-88B6-B9B0B206B445}" type="slidenum">
              <a:rPr lang="zh-CN" altLang="en-US"/>
              <a:pPr/>
              <a:t>‹#›</a:t>
            </a:fld>
            <a:endParaRPr lang="zh-CN" altLang="en-US"/>
          </a:p>
        </p:txBody>
      </p:sp>
    </p:spTree>
    <p:extLst>
      <p:ext uri="{BB962C8B-B14F-4D97-AF65-F5344CB8AC3E}">
        <p14:creationId xmlns:p14="http://schemas.microsoft.com/office/powerpoint/2010/main" val="2441713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Date Placeholder 3"/>
          <p:cNvSpPr>
            <a:spLocks noGrp="1" noChangeArrowheads="1"/>
          </p:cNvSpPr>
          <p:nvPr>
            <p:ph type="dt" sz="half" idx="10"/>
          </p:nvPr>
        </p:nvSpPr>
        <p:spPr>
          <a:ln/>
        </p:spPr>
        <p:txBody>
          <a:bodyPr/>
          <a:lstStyle>
            <a:lvl1pPr>
              <a:defRPr/>
            </a:lvl1pPr>
          </a:lstStyle>
          <a:p>
            <a:pPr>
              <a:defRPr/>
            </a:pPr>
            <a:endParaRPr lang="zh-CN" altLang="en-US"/>
          </a:p>
        </p:txBody>
      </p:sp>
      <p:sp>
        <p:nvSpPr>
          <p:cNvPr id="5"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6" name="Slide Number Placeholder 5"/>
          <p:cNvSpPr>
            <a:spLocks noGrp="1" noChangeArrowheads="1"/>
          </p:cNvSpPr>
          <p:nvPr>
            <p:ph type="sldNum" sz="quarter" idx="12"/>
          </p:nvPr>
        </p:nvSpPr>
        <p:spPr>
          <a:ln/>
        </p:spPr>
        <p:txBody>
          <a:bodyPr/>
          <a:lstStyle>
            <a:lvl1pPr>
              <a:defRPr/>
            </a:lvl1pPr>
          </a:lstStyle>
          <a:p>
            <a:fld id="{542EE0B9-630D-4491-89A1-CFD6A77446CE}" type="slidenum">
              <a:rPr lang="zh-CN" altLang="en-US"/>
              <a:pPr/>
              <a:t>‹#›</a:t>
            </a:fld>
            <a:endParaRPr lang="zh-CN" altLang="en-US"/>
          </a:p>
        </p:txBody>
      </p:sp>
    </p:spTree>
    <p:extLst>
      <p:ext uri="{BB962C8B-B14F-4D97-AF65-F5344CB8AC3E}">
        <p14:creationId xmlns:p14="http://schemas.microsoft.com/office/powerpoint/2010/main" val="395203373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p:spPr>
        <p:txBody>
          <a:bodyPr anchor="b"/>
          <a:lstStyle>
            <a:lvl1pPr algn="l">
              <a:defRPr sz="2000" b="1"/>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smtClean="0"/>
              <a:t>单击此处编辑母版文本样式</a:t>
            </a:r>
          </a:p>
        </p:txBody>
      </p:sp>
      <p:sp>
        <p:nvSpPr>
          <p:cNvPr id="5" name="Date Placeholder 3"/>
          <p:cNvSpPr>
            <a:spLocks noGrp="1" noChangeArrowheads="1"/>
          </p:cNvSpPr>
          <p:nvPr>
            <p:ph type="dt" sz="half" idx="10"/>
          </p:nvPr>
        </p:nvSpPr>
        <p:spPr>
          <a:ln/>
        </p:spPr>
        <p:txBody>
          <a:bodyPr/>
          <a:lstStyle>
            <a:lvl1pPr>
              <a:defRPr/>
            </a:lvl1pPr>
          </a:lstStyle>
          <a:p>
            <a:pPr>
              <a:defRPr/>
            </a:pPr>
            <a:endParaRPr lang="zh-CN" altLang="en-US"/>
          </a:p>
        </p:txBody>
      </p:sp>
      <p:sp>
        <p:nvSpPr>
          <p:cNvPr id="6"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7" name="Slide Number Placeholder 5"/>
          <p:cNvSpPr>
            <a:spLocks noGrp="1" noChangeArrowheads="1"/>
          </p:cNvSpPr>
          <p:nvPr>
            <p:ph type="sldNum" sz="quarter" idx="12"/>
          </p:nvPr>
        </p:nvSpPr>
        <p:spPr>
          <a:ln/>
        </p:spPr>
        <p:txBody>
          <a:bodyPr/>
          <a:lstStyle>
            <a:lvl1pPr>
              <a:defRPr/>
            </a:lvl1pPr>
          </a:lstStyle>
          <a:p>
            <a:fld id="{4D07E1A3-2A81-47D4-B03B-47998404098D}" type="slidenum">
              <a:rPr lang="zh-CN" altLang="en-US"/>
              <a:pPr/>
              <a:t>‹#›</a:t>
            </a:fld>
            <a:endParaRPr lang="zh-CN" altLang="en-US"/>
          </a:p>
        </p:txBody>
      </p:sp>
    </p:spTree>
    <p:extLst>
      <p:ext uri="{BB962C8B-B14F-4D97-AF65-F5344CB8AC3E}">
        <p14:creationId xmlns:p14="http://schemas.microsoft.com/office/powerpoint/2010/main" val="342017041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Date Placeholder 3"/>
          <p:cNvSpPr>
            <a:spLocks noGrp="1" noChangeArrowheads="1"/>
          </p:cNvSpPr>
          <p:nvPr>
            <p:ph type="dt" sz="half" idx="10"/>
          </p:nvPr>
        </p:nvSpPr>
        <p:spPr>
          <a:ln/>
        </p:spPr>
        <p:txBody>
          <a:bodyPr/>
          <a:lstStyle>
            <a:lvl1pPr>
              <a:defRPr/>
            </a:lvl1pPr>
          </a:lstStyle>
          <a:p>
            <a:pPr>
              <a:defRPr/>
            </a:pPr>
            <a:endParaRPr lang="zh-CN" altLang="en-US"/>
          </a:p>
        </p:txBody>
      </p:sp>
      <p:sp>
        <p:nvSpPr>
          <p:cNvPr id="5"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6" name="Slide Number Placeholder 5"/>
          <p:cNvSpPr>
            <a:spLocks noGrp="1" noChangeArrowheads="1"/>
          </p:cNvSpPr>
          <p:nvPr>
            <p:ph type="sldNum" sz="quarter" idx="12"/>
          </p:nvPr>
        </p:nvSpPr>
        <p:spPr>
          <a:ln/>
        </p:spPr>
        <p:txBody>
          <a:bodyPr/>
          <a:lstStyle>
            <a:lvl1pPr>
              <a:defRPr/>
            </a:lvl1pPr>
          </a:lstStyle>
          <a:p>
            <a:fld id="{0C6A2595-DE89-4102-998E-F1D661E452F0}" type="slidenum">
              <a:rPr lang="zh-CN" altLang="en-US"/>
              <a:pPr/>
              <a:t>‹#›</a:t>
            </a:fld>
            <a:endParaRPr lang="zh-CN" altLang="en-US"/>
          </a:p>
        </p:txBody>
      </p:sp>
    </p:spTree>
    <p:extLst>
      <p:ext uri="{BB962C8B-B14F-4D97-AF65-F5344CB8AC3E}">
        <p14:creationId xmlns:p14="http://schemas.microsoft.com/office/powerpoint/2010/main" val="335183419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Date Placeholder 3"/>
          <p:cNvSpPr>
            <a:spLocks noGrp="1" noChangeArrowheads="1"/>
          </p:cNvSpPr>
          <p:nvPr>
            <p:ph type="dt" sz="half" idx="10"/>
          </p:nvPr>
        </p:nvSpPr>
        <p:spPr>
          <a:ln/>
        </p:spPr>
        <p:txBody>
          <a:bodyPr/>
          <a:lstStyle>
            <a:lvl1pPr>
              <a:defRPr/>
            </a:lvl1pPr>
          </a:lstStyle>
          <a:p>
            <a:pPr>
              <a:defRPr/>
            </a:pPr>
            <a:endParaRPr lang="zh-CN" altLang="en-US"/>
          </a:p>
        </p:txBody>
      </p:sp>
      <p:sp>
        <p:nvSpPr>
          <p:cNvPr id="5"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6" name="Slide Number Placeholder 5"/>
          <p:cNvSpPr>
            <a:spLocks noGrp="1" noChangeArrowheads="1"/>
          </p:cNvSpPr>
          <p:nvPr>
            <p:ph type="sldNum" sz="quarter" idx="12"/>
          </p:nvPr>
        </p:nvSpPr>
        <p:spPr>
          <a:ln/>
        </p:spPr>
        <p:txBody>
          <a:bodyPr/>
          <a:lstStyle>
            <a:lvl1pPr>
              <a:defRPr/>
            </a:lvl1pPr>
          </a:lstStyle>
          <a:p>
            <a:fld id="{E463A98E-2E80-47DC-8878-09EEC11AF752}" type="slidenum">
              <a:rPr lang="zh-CN" altLang="en-US"/>
              <a:pPr/>
              <a:t>‹#›</a:t>
            </a:fld>
            <a:endParaRPr lang="zh-CN" altLang="en-US"/>
          </a:p>
        </p:txBody>
      </p:sp>
    </p:spTree>
    <p:extLst>
      <p:ext uri="{BB962C8B-B14F-4D97-AF65-F5344CB8AC3E}">
        <p14:creationId xmlns:p14="http://schemas.microsoft.com/office/powerpoint/2010/main" val="8326494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noProof="1" smtClean="0"/>
              <a:t>单击此处编辑母版标题样式</a:t>
            </a:r>
            <a:endParaRPr lang="zh-CN" altLang="en-US" noProof="1"/>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noProof="1" smtClean="0"/>
              <a:t>单击此处编辑母版副标题样式</a:t>
            </a:r>
            <a:endParaRPr lang="zh-CN" altLang="en-US" noProof="1"/>
          </a:p>
        </p:txBody>
      </p:sp>
      <p:sp>
        <p:nvSpPr>
          <p:cNvPr id="4" name="Date Placeholder 3"/>
          <p:cNvSpPr>
            <a:spLocks noGrp="1" noChangeArrowheads="1"/>
          </p:cNvSpPr>
          <p:nvPr>
            <p:ph type="dt" sz="half" idx="10"/>
          </p:nvPr>
        </p:nvSpPr>
        <p:spPr>
          <a:ln/>
        </p:spPr>
        <p:txBody>
          <a:bodyPr/>
          <a:lstStyle>
            <a:lvl1pPr>
              <a:defRPr/>
            </a:lvl1pPr>
          </a:lstStyle>
          <a:p>
            <a:pPr>
              <a:defRPr/>
            </a:pPr>
            <a:endParaRPr lang="zh-CN" altLang="en-US"/>
          </a:p>
        </p:txBody>
      </p:sp>
      <p:sp>
        <p:nvSpPr>
          <p:cNvPr id="5"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6" name="Slide Number Placeholder 5"/>
          <p:cNvSpPr>
            <a:spLocks noGrp="1" noChangeArrowheads="1"/>
          </p:cNvSpPr>
          <p:nvPr>
            <p:ph type="sldNum" sz="quarter" idx="12"/>
          </p:nvPr>
        </p:nvSpPr>
        <p:spPr>
          <a:ln/>
        </p:spPr>
        <p:txBody>
          <a:bodyPr/>
          <a:lstStyle>
            <a:lvl1pPr>
              <a:defRPr/>
            </a:lvl1pPr>
          </a:lstStyle>
          <a:p>
            <a:fld id="{52CF8105-AB3F-43BE-91EA-426E62C46180}" type="slidenum">
              <a:rPr lang="zh-CN" altLang="en-US"/>
              <a:pPr/>
              <a:t>‹#›</a:t>
            </a:fld>
            <a:endParaRPr lang="zh-CN" altLang="en-US"/>
          </a:p>
        </p:txBody>
      </p:sp>
    </p:spTree>
    <p:extLst>
      <p:ext uri="{BB962C8B-B14F-4D97-AF65-F5344CB8AC3E}">
        <p14:creationId xmlns:p14="http://schemas.microsoft.com/office/powerpoint/2010/main" val="26257346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Date Placeholder 3"/>
          <p:cNvSpPr>
            <a:spLocks noGrp="1" noChangeArrowheads="1"/>
          </p:cNvSpPr>
          <p:nvPr>
            <p:ph type="dt" sz="half" idx="10"/>
          </p:nvPr>
        </p:nvSpPr>
        <p:spPr>
          <a:ln/>
        </p:spPr>
        <p:txBody>
          <a:bodyPr/>
          <a:lstStyle>
            <a:lvl1pPr>
              <a:defRPr/>
            </a:lvl1pPr>
          </a:lstStyle>
          <a:p>
            <a:pPr>
              <a:defRPr/>
            </a:pPr>
            <a:endParaRPr lang="zh-CN" altLang="en-US"/>
          </a:p>
        </p:txBody>
      </p:sp>
      <p:sp>
        <p:nvSpPr>
          <p:cNvPr id="5"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6" name="Slide Number Placeholder 5"/>
          <p:cNvSpPr>
            <a:spLocks noGrp="1" noChangeArrowheads="1"/>
          </p:cNvSpPr>
          <p:nvPr>
            <p:ph type="sldNum" sz="quarter" idx="12"/>
          </p:nvPr>
        </p:nvSpPr>
        <p:spPr>
          <a:ln/>
        </p:spPr>
        <p:txBody>
          <a:bodyPr/>
          <a:lstStyle>
            <a:lvl1pPr>
              <a:defRPr/>
            </a:lvl1pPr>
          </a:lstStyle>
          <a:p>
            <a:fld id="{BB95AB0C-43DE-4098-9EF5-BC2AD838F4BE}" type="slidenum">
              <a:rPr lang="zh-CN" altLang="en-US"/>
              <a:pPr/>
              <a:t>‹#›</a:t>
            </a:fld>
            <a:endParaRPr lang="zh-CN" altLang="en-US"/>
          </a:p>
        </p:txBody>
      </p:sp>
    </p:spTree>
    <p:extLst>
      <p:ext uri="{BB962C8B-B14F-4D97-AF65-F5344CB8AC3E}">
        <p14:creationId xmlns:p14="http://schemas.microsoft.com/office/powerpoint/2010/main" val="115849451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p:spPr>
        <p:txBody>
          <a:bodyPr anchor="t"/>
          <a:lstStyle>
            <a:lvl1pPr algn="l">
              <a:defRPr sz="4000" b="1" cap="all"/>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963613"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noProof="1" smtClean="0"/>
              <a:t>单击此处编辑母版文本样式</a:t>
            </a:r>
          </a:p>
        </p:txBody>
      </p:sp>
      <p:sp>
        <p:nvSpPr>
          <p:cNvPr id="4" name="Date Placeholder 3"/>
          <p:cNvSpPr>
            <a:spLocks noGrp="1" noChangeArrowheads="1"/>
          </p:cNvSpPr>
          <p:nvPr>
            <p:ph type="dt" sz="half" idx="10"/>
          </p:nvPr>
        </p:nvSpPr>
        <p:spPr>
          <a:ln/>
        </p:spPr>
        <p:txBody>
          <a:bodyPr/>
          <a:lstStyle>
            <a:lvl1pPr>
              <a:defRPr/>
            </a:lvl1pPr>
          </a:lstStyle>
          <a:p>
            <a:pPr>
              <a:defRPr/>
            </a:pPr>
            <a:endParaRPr lang="zh-CN" altLang="en-US"/>
          </a:p>
        </p:txBody>
      </p:sp>
      <p:sp>
        <p:nvSpPr>
          <p:cNvPr id="5"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6" name="Slide Number Placeholder 5"/>
          <p:cNvSpPr>
            <a:spLocks noGrp="1" noChangeArrowheads="1"/>
          </p:cNvSpPr>
          <p:nvPr>
            <p:ph type="sldNum" sz="quarter" idx="12"/>
          </p:nvPr>
        </p:nvSpPr>
        <p:spPr>
          <a:ln/>
        </p:spPr>
        <p:txBody>
          <a:bodyPr/>
          <a:lstStyle>
            <a:lvl1pPr>
              <a:defRPr/>
            </a:lvl1pPr>
          </a:lstStyle>
          <a:p>
            <a:fld id="{91093FB3-1C80-418F-A543-6D36CEEFA631}" type="slidenum">
              <a:rPr lang="zh-CN" altLang="en-US"/>
              <a:pPr/>
              <a:t>‹#›</a:t>
            </a:fld>
            <a:endParaRPr lang="zh-CN" altLang="en-US"/>
          </a:p>
        </p:txBody>
      </p:sp>
    </p:spTree>
    <p:extLst>
      <p:ext uri="{BB962C8B-B14F-4D97-AF65-F5344CB8AC3E}">
        <p14:creationId xmlns:p14="http://schemas.microsoft.com/office/powerpoint/2010/main" val="26900443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838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内容占位符 3"/>
          <p:cNvSpPr>
            <a:spLocks noGrp="1"/>
          </p:cNvSpPr>
          <p:nvPr>
            <p:ph sz="half" idx="2"/>
          </p:nvPr>
        </p:nvSpPr>
        <p:spPr>
          <a:xfrm>
            <a:off x="6172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Date Placeholder 3"/>
          <p:cNvSpPr>
            <a:spLocks noGrp="1" noChangeArrowheads="1"/>
          </p:cNvSpPr>
          <p:nvPr>
            <p:ph type="dt" sz="half" idx="10"/>
          </p:nvPr>
        </p:nvSpPr>
        <p:spPr>
          <a:ln/>
        </p:spPr>
        <p:txBody>
          <a:bodyPr/>
          <a:lstStyle>
            <a:lvl1pPr>
              <a:defRPr/>
            </a:lvl1pPr>
          </a:lstStyle>
          <a:p>
            <a:pPr>
              <a:defRPr/>
            </a:pPr>
            <a:endParaRPr lang="zh-CN" altLang="en-US"/>
          </a:p>
        </p:txBody>
      </p:sp>
      <p:sp>
        <p:nvSpPr>
          <p:cNvPr id="6"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7" name="Slide Number Placeholder 5"/>
          <p:cNvSpPr>
            <a:spLocks noGrp="1" noChangeArrowheads="1"/>
          </p:cNvSpPr>
          <p:nvPr>
            <p:ph type="sldNum" sz="quarter" idx="12"/>
          </p:nvPr>
        </p:nvSpPr>
        <p:spPr>
          <a:ln/>
        </p:spPr>
        <p:txBody>
          <a:bodyPr/>
          <a:lstStyle>
            <a:lvl1pPr>
              <a:defRPr/>
            </a:lvl1pPr>
          </a:lstStyle>
          <a:p>
            <a:fld id="{59FBAEAB-B87D-4597-8B21-8E61775A2EB6}" type="slidenum">
              <a:rPr lang="zh-CN" altLang="en-US"/>
              <a:pPr/>
              <a:t>‹#›</a:t>
            </a:fld>
            <a:endParaRPr lang="zh-CN" altLang="en-US"/>
          </a:p>
        </p:txBody>
      </p:sp>
    </p:spTree>
    <p:extLst>
      <p:ext uri="{BB962C8B-B14F-4D97-AF65-F5344CB8AC3E}">
        <p14:creationId xmlns:p14="http://schemas.microsoft.com/office/powerpoint/2010/main" val="250203315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p>
        </p:txBody>
      </p:sp>
      <p:sp>
        <p:nvSpPr>
          <p:cNvPr id="4" name="内容占位符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p>
        </p:txBody>
      </p:sp>
      <p:sp>
        <p:nvSpPr>
          <p:cNvPr id="6" name="内容占位符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7" name="Date Placeholder 3"/>
          <p:cNvSpPr>
            <a:spLocks noGrp="1" noChangeArrowheads="1"/>
          </p:cNvSpPr>
          <p:nvPr>
            <p:ph type="dt" sz="half" idx="10"/>
          </p:nvPr>
        </p:nvSpPr>
        <p:spPr>
          <a:ln/>
        </p:spPr>
        <p:txBody>
          <a:bodyPr/>
          <a:lstStyle>
            <a:lvl1pPr>
              <a:defRPr/>
            </a:lvl1pPr>
          </a:lstStyle>
          <a:p>
            <a:pPr>
              <a:defRPr/>
            </a:pPr>
            <a:endParaRPr lang="zh-CN" altLang="en-US"/>
          </a:p>
        </p:txBody>
      </p:sp>
      <p:sp>
        <p:nvSpPr>
          <p:cNvPr id="8"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9" name="Slide Number Placeholder 5"/>
          <p:cNvSpPr>
            <a:spLocks noGrp="1" noChangeArrowheads="1"/>
          </p:cNvSpPr>
          <p:nvPr>
            <p:ph type="sldNum" sz="quarter" idx="12"/>
          </p:nvPr>
        </p:nvSpPr>
        <p:spPr>
          <a:ln/>
        </p:spPr>
        <p:txBody>
          <a:bodyPr/>
          <a:lstStyle>
            <a:lvl1pPr>
              <a:defRPr/>
            </a:lvl1pPr>
          </a:lstStyle>
          <a:p>
            <a:fld id="{2FBE6AF7-A260-41AD-A774-F0E725E0CC17}" type="slidenum">
              <a:rPr lang="zh-CN" altLang="en-US"/>
              <a:pPr/>
              <a:t>‹#›</a:t>
            </a:fld>
            <a:endParaRPr lang="zh-CN" altLang="en-US"/>
          </a:p>
        </p:txBody>
      </p:sp>
    </p:spTree>
    <p:extLst>
      <p:ext uri="{BB962C8B-B14F-4D97-AF65-F5344CB8AC3E}">
        <p14:creationId xmlns:p14="http://schemas.microsoft.com/office/powerpoint/2010/main" val="155598996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Date Placeholder 3"/>
          <p:cNvSpPr>
            <a:spLocks noGrp="1" noChangeArrowheads="1"/>
          </p:cNvSpPr>
          <p:nvPr>
            <p:ph type="dt" sz="half" idx="10"/>
          </p:nvPr>
        </p:nvSpPr>
        <p:spPr>
          <a:ln/>
        </p:spPr>
        <p:txBody>
          <a:bodyPr/>
          <a:lstStyle>
            <a:lvl1pPr>
              <a:defRPr/>
            </a:lvl1pPr>
          </a:lstStyle>
          <a:p>
            <a:pPr>
              <a:defRPr/>
            </a:pPr>
            <a:endParaRPr lang="zh-CN" altLang="en-US"/>
          </a:p>
        </p:txBody>
      </p:sp>
      <p:sp>
        <p:nvSpPr>
          <p:cNvPr id="4"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5" name="Slide Number Placeholder 5"/>
          <p:cNvSpPr>
            <a:spLocks noGrp="1" noChangeArrowheads="1"/>
          </p:cNvSpPr>
          <p:nvPr>
            <p:ph type="sldNum" sz="quarter" idx="12"/>
          </p:nvPr>
        </p:nvSpPr>
        <p:spPr>
          <a:ln/>
        </p:spPr>
        <p:txBody>
          <a:bodyPr/>
          <a:lstStyle>
            <a:lvl1pPr>
              <a:defRPr/>
            </a:lvl1pPr>
          </a:lstStyle>
          <a:p>
            <a:fld id="{49DBD9B3-D802-4B52-BBC0-356DB01C943A}" type="slidenum">
              <a:rPr lang="zh-CN" altLang="en-US"/>
              <a:pPr/>
              <a:t>‹#›</a:t>
            </a:fld>
            <a:endParaRPr lang="zh-CN" altLang="en-US"/>
          </a:p>
        </p:txBody>
      </p:sp>
    </p:spTree>
    <p:extLst>
      <p:ext uri="{BB962C8B-B14F-4D97-AF65-F5344CB8AC3E}">
        <p14:creationId xmlns:p14="http://schemas.microsoft.com/office/powerpoint/2010/main" val="163258148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3"/>
          <p:cNvSpPr>
            <a:spLocks noGrp="1" noChangeArrowheads="1"/>
          </p:cNvSpPr>
          <p:nvPr>
            <p:ph type="dt" sz="half" idx="10"/>
          </p:nvPr>
        </p:nvSpPr>
        <p:spPr>
          <a:ln/>
        </p:spPr>
        <p:txBody>
          <a:bodyPr/>
          <a:lstStyle>
            <a:lvl1pPr>
              <a:defRPr/>
            </a:lvl1pPr>
          </a:lstStyle>
          <a:p>
            <a:pPr>
              <a:defRPr/>
            </a:pPr>
            <a:endParaRPr lang="zh-CN" altLang="en-US"/>
          </a:p>
        </p:txBody>
      </p:sp>
      <p:sp>
        <p:nvSpPr>
          <p:cNvPr id="3"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4" name="Slide Number Placeholder 5"/>
          <p:cNvSpPr>
            <a:spLocks noGrp="1" noChangeArrowheads="1"/>
          </p:cNvSpPr>
          <p:nvPr>
            <p:ph type="sldNum" sz="quarter" idx="12"/>
          </p:nvPr>
        </p:nvSpPr>
        <p:spPr>
          <a:ln/>
        </p:spPr>
        <p:txBody>
          <a:bodyPr/>
          <a:lstStyle>
            <a:lvl1pPr>
              <a:defRPr/>
            </a:lvl1pPr>
          </a:lstStyle>
          <a:p>
            <a:fld id="{4AC6D94D-98F1-445B-A735-C7FB024827F3}" type="slidenum">
              <a:rPr lang="zh-CN" altLang="en-US"/>
              <a:pPr/>
              <a:t>‹#›</a:t>
            </a:fld>
            <a:endParaRPr lang="zh-CN" altLang="en-US"/>
          </a:p>
        </p:txBody>
      </p:sp>
    </p:spTree>
    <p:extLst>
      <p:ext uri="{BB962C8B-B14F-4D97-AF65-F5344CB8AC3E}">
        <p14:creationId xmlns:p14="http://schemas.microsoft.com/office/powerpoint/2010/main" val="24213761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p:spPr>
        <p:txBody>
          <a:bodyPr anchor="t"/>
          <a:lstStyle>
            <a:lvl1pPr algn="l">
              <a:defRPr sz="4000" b="1" cap="all"/>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963613"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noProof="1" smtClean="0"/>
              <a:t>单击此处编辑母版文本样式</a:t>
            </a:r>
          </a:p>
        </p:txBody>
      </p:sp>
      <p:sp>
        <p:nvSpPr>
          <p:cNvPr id="4" name="Date Placeholder 3"/>
          <p:cNvSpPr>
            <a:spLocks noGrp="1" noChangeArrowheads="1"/>
          </p:cNvSpPr>
          <p:nvPr>
            <p:ph type="dt" sz="half" idx="10"/>
          </p:nvPr>
        </p:nvSpPr>
        <p:spPr>
          <a:ln/>
        </p:spPr>
        <p:txBody>
          <a:bodyPr/>
          <a:lstStyle>
            <a:lvl1pPr>
              <a:defRPr/>
            </a:lvl1pPr>
          </a:lstStyle>
          <a:p>
            <a:pPr>
              <a:defRPr/>
            </a:pPr>
            <a:endParaRPr lang="zh-CN" altLang="en-US"/>
          </a:p>
        </p:txBody>
      </p:sp>
      <p:sp>
        <p:nvSpPr>
          <p:cNvPr id="5"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6" name="Slide Number Placeholder 5"/>
          <p:cNvSpPr>
            <a:spLocks noGrp="1" noChangeArrowheads="1"/>
          </p:cNvSpPr>
          <p:nvPr>
            <p:ph type="sldNum" sz="quarter" idx="12"/>
          </p:nvPr>
        </p:nvSpPr>
        <p:spPr>
          <a:ln/>
        </p:spPr>
        <p:txBody>
          <a:bodyPr/>
          <a:lstStyle>
            <a:lvl1pPr>
              <a:defRPr/>
            </a:lvl1pPr>
          </a:lstStyle>
          <a:p>
            <a:fld id="{628B05E4-2856-4481-AE21-2A268A3992CF}" type="slidenum">
              <a:rPr lang="zh-CN" altLang="en-US"/>
              <a:pPr/>
              <a:t>‹#›</a:t>
            </a:fld>
            <a:endParaRPr lang="zh-CN" altLang="en-US"/>
          </a:p>
        </p:txBody>
      </p:sp>
    </p:spTree>
    <p:extLst>
      <p:ext uri="{BB962C8B-B14F-4D97-AF65-F5344CB8AC3E}">
        <p14:creationId xmlns:p14="http://schemas.microsoft.com/office/powerpoint/2010/main" val="349453122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p:spPr>
        <p:txBody>
          <a:bodyPr anchor="b"/>
          <a:lstStyle>
            <a:lvl1pPr algn="l">
              <a:defRPr sz="2000" b="1"/>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smtClean="0"/>
              <a:t>单击此处编辑母版文本样式</a:t>
            </a:r>
          </a:p>
        </p:txBody>
      </p:sp>
      <p:sp>
        <p:nvSpPr>
          <p:cNvPr id="5" name="Date Placeholder 3"/>
          <p:cNvSpPr>
            <a:spLocks noGrp="1" noChangeArrowheads="1"/>
          </p:cNvSpPr>
          <p:nvPr>
            <p:ph type="dt" sz="half" idx="10"/>
          </p:nvPr>
        </p:nvSpPr>
        <p:spPr>
          <a:ln/>
        </p:spPr>
        <p:txBody>
          <a:bodyPr/>
          <a:lstStyle>
            <a:lvl1pPr>
              <a:defRPr/>
            </a:lvl1pPr>
          </a:lstStyle>
          <a:p>
            <a:pPr>
              <a:defRPr/>
            </a:pPr>
            <a:endParaRPr lang="zh-CN" altLang="en-US"/>
          </a:p>
        </p:txBody>
      </p:sp>
      <p:sp>
        <p:nvSpPr>
          <p:cNvPr id="6"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7" name="Slide Number Placeholder 5"/>
          <p:cNvSpPr>
            <a:spLocks noGrp="1" noChangeArrowheads="1"/>
          </p:cNvSpPr>
          <p:nvPr>
            <p:ph type="sldNum" sz="quarter" idx="12"/>
          </p:nvPr>
        </p:nvSpPr>
        <p:spPr>
          <a:ln/>
        </p:spPr>
        <p:txBody>
          <a:bodyPr/>
          <a:lstStyle>
            <a:lvl1pPr>
              <a:defRPr/>
            </a:lvl1pPr>
          </a:lstStyle>
          <a:p>
            <a:fld id="{5855E881-E1EB-475D-A46B-8F6EE3037E25}" type="slidenum">
              <a:rPr lang="zh-CN" altLang="en-US"/>
              <a:pPr/>
              <a:t>‹#›</a:t>
            </a:fld>
            <a:endParaRPr lang="zh-CN" altLang="en-US"/>
          </a:p>
        </p:txBody>
      </p:sp>
    </p:spTree>
    <p:extLst>
      <p:ext uri="{BB962C8B-B14F-4D97-AF65-F5344CB8AC3E}">
        <p14:creationId xmlns:p14="http://schemas.microsoft.com/office/powerpoint/2010/main" val="67252854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p:spPr>
        <p:txBody>
          <a:bodyPr anchor="b"/>
          <a:lstStyle>
            <a:lvl1pPr algn="l">
              <a:defRPr sz="2000" b="1"/>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smtClean="0"/>
              <a:t>单击此处编辑母版文本样式</a:t>
            </a:r>
          </a:p>
        </p:txBody>
      </p:sp>
      <p:sp>
        <p:nvSpPr>
          <p:cNvPr id="5" name="Date Placeholder 3"/>
          <p:cNvSpPr>
            <a:spLocks noGrp="1" noChangeArrowheads="1"/>
          </p:cNvSpPr>
          <p:nvPr>
            <p:ph type="dt" sz="half" idx="10"/>
          </p:nvPr>
        </p:nvSpPr>
        <p:spPr>
          <a:ln/>
        </p:spPr>
        <p:txBody>
          <a:bodyPr/>
          <a:lstStyle>
            <a:lvl1pPr>
              <a:defRPr/>
            </a:lvl1pPr>
          </a:lstStyle>
          <a:p>
            <a:pPr>
              <a:defRPr/>
            </a:pPr>
            <a:endParaRPr lang="zh-CN" altLang="en-US"/>
          </a:p>
        </p:txBody>
      </p:sp>
      <p:sp>
        <p:nvSpPr>
          <p:cNvPr id="6"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7" name="Slide Number Placeholder 5"/>
          <p:cNvSpPr>
            <a:spLocks noGrp="1" noChangeArrowheads="1"/>
          </p:cNvSpPr>
          <p:nvPr>
            <p:ph type="sldNum" sz="quarter" idx="12"/>
          </p:nvPr>
        </p:nvSpPr>
        <p:spPr>
          <a:ln/>
        </p:spPr>
        <p:txBody>
          <a:bodyPr/>
          <a:lstStyle>
            <a:lvl1pPr>
              <a:defRPr/>
            </a:lvl1pPr>
          </a:lstStyle>
          <a:p>
            <a:fld id="{91A4EDD2-AE65-4EC5-A6B1-91C4376D972B}" type="slidenum">
              <a:rPr lang="zh-CN" altLang="en-US"/>
              <a:pPr/>
              <a:t>‹#›</a:t>
            </a:fld>
            <a:endParaRPr lang="zh-CN" altLang="en-US"/>
          </a:p>
        </p:txBody>
      </p:sp>
    </p:spTree>
    <p:extLst>
      <p:ext uri="{BB962C8B-B14F-4D97-AF65-F5344CB8AC3E}">
        <p14:creationId xmlns:p14="http://schemas.microsoft.com/office/powerpoint/2010/main" val="418054621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Date Placeholder 3"/>
          <p:cNvSpPr>
            <a:spLocks noGrp="1" noChangeArrowheads="1"/>
          </p:cNvSpPr>
          <p:nvPr>
            <p:ph type="dt" sz="half" idx="10"/>
          </p:nvPr>
        </p:nvSpPr>
        <p:spPr>
          <a:ln/>
        </p:spPr>
        <p:txBody>
          <a:bodyPr/>
          <a:lstStyle>
            <a:lvl1pPr>
              <a:defRPr/>
            </a:lvl1pPr>
          </a:lstStyle>
          <a:p>
            <a:pPr>
              <a:defRPr/>
            </a:pPr>
            <a:endParaRPr lang="zh-CN" altLang="en-US"/>
          </a:p>
        </p:txBody>
      </p:sp>
      <p:sp>
        <p:nvSpPr>
          <p:cNvPr id="5"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6" name="Slide Number Placeholder 5"/>
          <p:cNvSpPr>
            <a:spLocks noGrp="1" noChangeArrowheads="1"/>
          </p:cNvSpPr>
          <p:nvPr>
            <p:ph type="sldNum" sz="quarter" idx="12"/>
          </p:nvPr>
        </p:nvSpPr>
        <p:spPr>
          <a:ln/>
        </p:spPr>
        <p:txBody>
          <a:bodyPr/>
          <a:lstStyle>
            <a:lvl1pPr>
              <a:defRPr/>
            </a:lvl1pPr>
          </a:lstStyle>
          <a:p>
            <a:fld id="{5CD1289C-36B1-4E2F-A125-6015FB44921E}" type="slidenum">
              <a:rPr lang="zh-CN" altLang="en-US"/>
              <a:pPr/>
              <a:t>‹#›</a:t>
            </a:fld>
            <a:endParaRPr lang="zh-CN" altLang="en-US"/>
          </a:p>
        </p:txBody>
      </p:sp>
    </p:spTree>
    <p:extLst>
      <p:ext uri="{BB962C8B-B14F-4D97-AF65-F5344CB8AC3E}">
        <p14:creationId xmlns:p14="http://schemas.microsoft.com/office/powerpoint/2010/main" val="234368765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Date Placeholder 3"/>
          <p:cNvSpPr>
            <a:spLocks noGrp="1" noChangeArrowheads="1"/>
          </p:cNvSpPr>
          <p:nvPr>
            <p:ph type="dt" sz="half" idx="10"/>
          </p:nvPr>
        </p:nvSpPr>
        <p:spPr>
          <a:ln/>
        </p:spPr>
        <p:txBody>
          <a:bodyPr/>
          <a:lstStyle>
            <a:lvl1pPr>
              <a:defRPr/>
            </a:lvl1pPr>
          </a:lstStyle>
          <a:p>
            <a:pPr>
              <a:defRPr/>
            </a:pPr>
            <a:endParaRPr lang="zh-CN" altLang="en-US"/>
          </a:p>
        </p:txBody>
      </p:sp>
      <p:sp>
        <p:nvSpPr>
          <p:cNvPr id="5"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6" name="Slide Number Placeholder 5"/>
          <p:cNvSpPr>
            <a:spLocks noGrp="1" noChangeArrowheads="1"/>
          </p:cNvSpPr>
          <p:nvPr>
            <p:ph type="sldNum" sz="quarter" idx="12"/>
          </p:nvPr>
        </p:nvSpPr>
        <p:spPr>
          <a:ln/>
        </p:spPr>
        <p:txBody>
          <a:bodyPr/>
          <a:lstStyle>
            <a:lvl1pPr>
              <a:defRPr/>
            </a:lvl1pPr>
          </a:lstStyle>
          <a:p>
            <a:fld id="{5463BCAD-8B50-420D-A323-34025C267196}" type="slidenum">
              <a:rPr lang="zh-CN" altLang="en-US"/>
              <a:pPr/>
              <a:t>‹#›</a:t>
            </a:fld>
            <a:endParaRPr lang="zh-CN" altLang="en-US"/>
          </a:p>
        </p:txBody>
      </p:sp>
    </p:spTree>
    <p:extLst>
      <p:ext uri="{BB962C8B-B14F-4D97-AF65-F5344CB8AC3E}">
        <p14:creationId xmlns:p14="http://schemas.microsoft.com/office/powerpoint/2010/main" val="34115841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838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内容占位符 3"/>
          <p:cNvSpPr>
            <a:spLocks noGrp="1"/>
          </p:cNvSpPr>
          <p:nvPr>
            <p:ph sz="half" idx="2"/>
          </p:nvPr>
        </p:nvSpPr>
        <p:spPr>
          <a:xfrm>
            <a:off x="6172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Date Placeholder 3"/>
          <p:cNvSpPr>
            <a:spLocks noGrp="1" noChangeArrowheads="1"/>
          </p:cNvSpPr>
          <p:nvPr>
            <p:ph type="dt" sz="half" idx="10"/>
          </p:nvPr>
        </p:nvSpPr>
        <p:spPr>
          <a:ln/>
        </p:spPr>
        <p:txBody>
          <a:bodyPr/>
          <a:lstStyle>
            <a:lvl1pPr>
              <a:defRPr/>
            </a:lvl1pPr>
          </a:lstStyle>
          <a:p>
            <a:pPr>
              <a:defRPr/>
            </a:pPr>
            <a:endParaRPr lang="zh-CN" altLang="en-US"/>
          </a:p>
        </p:txBody>
      </p:sp>
      <p:sp>
        <p:nvSpPr>
          <p:cNvPr id="6"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7" name="Slide Number Placeholder 5"/>
          <p:cNvSpPr>
            <a:spLocks noGrp="1" noChangeArrowheads="1"/>
          </p:cNvSpPr>
          <p:nvPr>
            <p:ph type="sldNum" sz="quarter" idx="12"/>
          </p:nvPr>
        </p:nvSpPr>
        <p:spPr>
          <a:ln/>
        </p:spPr>
        <p:txBody>
          <a:bodyPr/>
          <a:lstStyle>
            <a:lvl1pPr>
              <a:defRPr/>
            </a:lvl1pPr>
          </a:lstStyle>
          <a:p>
            <a:fld id="{6404D022-504E-4EAD-B00E-DB353A4E13D4}" type="slidenum">
              <a:rPr lang="zh-CN" altLang="en-US"/>
              <a:pPr/>
              <a:t>‹#›</a:t>
            </a:fld>
            <a:endParaRPr lang="zh-CN" altLang="en-US"/>
          </a:p>
        </p:txBody>
      </p:sp>
    </p:spTree>
    <p:extLst>
      <p:ext uri="{BB962C8B-B14F-4D97-AF65-F5344CB8AC3E}">
        <p14:creationId xmlns:p14="http://schemas.microsoft.com/office/powerpoint/2010/main" val="38914263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p>
        </p:txBody>
      </p:sp>
      <p:sp>
        <p:nvSpPr>
          <p:cNvPr id="4" name="内容占位符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p>
        </p:txBody>
      </p:sp>
      <p:sp>
        <p:nvSpPr>
          <p:cNvPr id="6" name="内容占位符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7" name="Date Placeholder 3"/>
          <p:cNvSpPr>
            <a:spLocks noGrp="1" noChangeArrowheads="1"/>
          </p:cNvSpPr>
          <p:nvPr>
            <p:ph type="dt" sz="half" idx="10"/>
          </p:nvPr>
        </p:nvSpPr>
        <p:spPr>
          <a:ln/>
        </p:spPr>
        <p:txBody>
          <a:bodyPr/>
          <a:lstStyle>
            <a:lvl1pPr>
              <a:defRPr/>
            </a:lvl1pPr>
          </a:lstStyle>
          <a:p>
            <a:pPr>
              <a:defRPr/>
            </a:pPr>
            <a:endParaRPr lang="zh-CN" altLang="en-US"/>
          </a:p>
        </p:txBody>
      </p:sp>
      <p:sp>
        <p:nvSpPr>
          <p:cNvPr id="8"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9" name="Slide Number Placeholder 5"/>
          <p:cNvSpPr>
            <a:spLocks noGrp="1" noChangeArrowheads="1"/>
          </p:cNvSpPr>
          <p:nvPr>
            <p:ph type="sldNum" sz="quarter" idx="12"/>
          </p:nvPr>
        </p:nvSpPr>
        <p:spPr>
          <a:ln/>
        </p:spPr>
        <p:txBody>
          <a:bodyPr/>
          <a:lstStyle>
            <a:lvl1pPr>
              <a:defRPr/>
            </a:lvl1pPr>
          </a:lstStyle>
          <a:p>
            <a:fld id="{062BBA69-5369-4E07-AD2D-78FAC4C1BFBB}" type="slidenum">
              <a:rPr lang="zh-CN" altLang="en-US"/>
              <a:pPr/>
              <a:t>‹#›</a:t>
            </a:fld>
            <a:endParaRPr lang="zh-CN" altLang="en-US"/>
          </a:p>
        </p:txBody>
      </p:sp>
    </p:spTree>
    <p:extLst>
      <p:ext uri="{BB962C8B-B14F-4D97-AF65-F5344CB8AC3E}">
        <p14:creationId xmlns:p14="http://schemas.microsoft.com/office/powerpoint/2010/main" val="18025442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Date Placeholder 3"/>
          <p:cNvSpPr>
            <a:spLocks noGrp="1" noChangeArrowheads="1"/>
          </p:cNvSpPr>
          <p:nvPr>
            <p:ph type="dt" sz="half" idx="10"/>
          </p:nvPr>
        </p:nvSpPr>
        <p:spPr>
          <a:ln/>
        </p:spPr>
        <p:txBody>
          <a:bodyPr/>
          <a:lstStyle>
            <a:lvl1pPr>
              <a:defRPr/>
            </a:lvl1pPr>
          </a:lstStyle>
          <a:p>
            <a:pPr>
              <a:defRPr/>
            </a:pPr>
            <a:endParaRPr lang="zh-CN" altLang="en-US"/>
          </a:p>
        </p:txBody>
      </p:sp>
      <p:sp>
        <p:nvSpPr>
          <p:cNvPr id="4"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5" name="Slide Number Placeholder 5"/>
          <p:cNvSpPr>
            <a:spLocks noGrp="1" noChangeArrowheads="1"/>
          </p:cNvSpPr>
          <p:nvPr>
            <p:ph type="sldNum" sz="quarter" idx="12"/>
          </p:nvPr>
        </p:nvSpPr>
        <p:spPr>
          <a:ln/>
        </p:spPr>
        <p:txBody>
          <a:bodyPr/>
          <a:lstStyle>
            <a:lvl1pPr>
              <a:defRPr/>
            </a:lvl1pPr>
          </a:lstStyle>
          <a:p>
            <a:fld id="{B0447C40-2693-4A10-9A95-BF1D4E5A7782}" type="slidenum">
              <a:rPr lang="zh-CN" altLang="en-US"/>
              <a:pPr/>
              <a:t>‹#›</a:t>
            </a:fld>
            <a:endParaRPr lang="zh-CN" altLang="en-US"/>
          </a:p>
        </p:txBody>
      </p:sp>
    </p:spTree>
    <p:extLst>
      <p:ext uri="{BB962C8B-B14F-4D97-AF65-F5344CB8AC3E}">
        <p14:creationId xmlns:p14="http://schemas.microsoft.com/office/powerpoint/2010/main" val="896599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3"/>
          <p:cNvSpPr>
            <a:spLocks noGrp="1" noChangeArrowheads="1"/>
          </p:cNvSpPr>
          <p:nvPr>
            <p:ph type="dt" sz="half" idx="10"/>
          </p:nvPr>
        </p:nvSpPr>
        <p:spPr>
          <a:ln/>
        </p:spPr>
        <p:txBody>
          <a:bodyPr/>
          <a:lstStyle>
            <a:lvl1pPr>
              <a:defRPr/>
            </a:lvl1pPr>
          </a:lstStyle>
          <a:p>
            <a:pPr>
              <a:defRPr/>
            </a:pPr>
            <a:endParaRPr lang="zh-CN" altLang="en-US"/>
          </a:p>
        </p:txBody>
      </p:sp>
      <p:sp>
        <p:nvSpPr>
          <p:cNvPr id="3"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4" name="Slide Number Placeholder 5"/>
          <p:cNvSpPr>
            <a:spLocks noGrp="1" noChangeArrowheads="1"/>
          </p:cNvSpPr>
          <p:nvPr>
            <p:ph type="sldNum" sz="quarter" idx="12"/>
          </p:nvPr>
        </p:nvSpPr>
        <p:spPr>
          <a:ln/>
        </p:spPr>
        <p:txBody>
          <a:bodyPr/>
          <a:lstStyle>
            <a:lvl1pPr>
              <a:defRPr/>
            </a:lvl1pPr>
          </a:lstStyle>
          <a:p>
            <a:fld id="{A4841655-5C2B-444A-9F33-658B2EF630AF}" type="slidenum">
              <a:rPr lang="zh-CN" altLang="en-US"/>
              <a:pPr/>
              <a:t>‹#›</a:t>
            </a:fld>
            <a:endParaRPr lang="zh-CN" altLang="en-US"/>
          </a:p>
        </p:txBody>
      </p:sp>
    </p:spTree>
    <p:extLst>
      <p:ext uri="{BB962C8B-B14F-4D97-AF65-F5344CB8AC3E}">
        <p14:creationId xmlns:p14="http://schemas.microsoft.com/office/powerpoint/2010/main" val="26826697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p:spPr>
        <p:txBody>
          <a:bodyPr anchor="b"/>
          <a:lstStyle>
            <a:lvl1pPr algn="l">
              <a:defRPr sz="2000" b="1"/>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smtClean="0"/>
              <a:t>单击此处编辑母版文本样式</a:t>
            </a:r>
          </a:p>
        </p:txBody>
      </p:sp>
      <p:sp>
        <p:nvSpPr>
          <p:cNvPr id="5" name="Date Placeholder 3"/>
          <p:cNvSpPr>
            <a:spLocks noGrp="1" noChangeArrowheads="1"/>
          </p:cNvSpPr>
          <p:nvPr>
            <p:ph type="dt" sz="half" idx="10"/>
          </p:nvPr>
        </p:nvSpPr>
        <p:spPr>
          <a:ln/>
        </p:spPr>
        <p:txBody>
          <a:bodyPr/>
          <a:lstStyle>
            <a:lvl1pPr>
              <a:defRPr/>
            </a:lvl1pPr>
          </a:lstStyle>
          <a:p>
            <a:pPr>
              <a:defRPr/>
            </a:pPr>
            <a:endParaRPr lang="zh-CN" altLang="en-US"/>
          </a:p>
        </p:txBody>
      </p:sp>
      <p:sp>
        <p:nvSpPr>
          <p:cNvPr id="6"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7" name="Slide Number Placeholder 5"/>
          <p:cNvSpPr>
            <a:spLocks noGrp="1" noChangeArrowheads="1"/>
          </p:cNvSpPr>
          <p:nvPr>
            <p:ph type="sldNum" sz="quarter" idx="12"/>
          </p:nvPr>
        </p:nvSpPr>
        <p:spPr>
          <a:ln/>
        </p:spPr>
        <p:txBody>
          <a:bodyPr/>
          <a:lstStyle>
            <a:lvl1pPr>
              <a:defRPr/>
            </a:lvl1pPr>
          </a:lstStyle>
          <a:p>
            <a:fld id="{6F94A8BF-BA86-4A2E-B3E9-BEF9EDE53871}" type="slidenum">
              <a:rPr lang="zh-CN" altLang="en-US"/>
              <a:pPr/>
              <a:t>‹#›</a:t>
            </a:fld>
            <a:endParaRPr lang="zh-CN" altLang="en-US"/>
          </a:p>
        </p:txBody>
      </p:sp>
    </p:spTree>
    <p:extLst>
      <p:ext uri="{BB962C8B-B14F-4D97-AF65-F5344CB8AC3E}">
        <p14:creationId xmlns:p14="http://schemas.microsoft.com/office/powerpoint/2010/main" val="2890118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p:spPr>
        <p:txBody>
          <a:bodyPr anchor="b"/>
          <a:lstStyle>
            <a:lvl1pPr algn="l">
              <a:defRPr sz="2000" b="1"/>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smtClean="0"/>
              <a:t>单击此处编辑母版文本样式</a:t>
            </a:r>
          </a:p>
        </p:txBody>
      </p:sp>
      <p:sp>
        <p:nvSpPr>
          <p:cNvPr id="5" name="Date Placeholder 3"/>
          <p:cNvSpPr>
            <a:spLocks noGrp="1" noChangeArrowheads="1"/>
          </p:cNvSpPr>
          <p:nvPr>
            <p:ph type="dt" sz="half" idx="10"/>
          </p:nvPr>
        </p:nvSpPr>
        <p:spPr>
          <a:ln/>
        </p:spPr>
        <p:txBody>
          <a:bodyPr/>
          <a:lstStyle>
            <a:lvl1pPr>
              <a:defRPr/>
            </a:lvl1pPr>
          </a:lstStyle>
          <a:p>
            <a:pPr>
              <a:defRPr/>
            </a:pPr>
            <a:endParaRPr lang="zh-CN" altLang="en-US"/>
          </a:p>
        </p:txBody>
      </p:sp>
      <p:sp>
        <p:nvSpPr>
          <p:cNvPr id="6"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7" name="Slide Number Placeholder 5"/>
          <p:cNvSpPr>
            <a:spLocks noGrp="1" noChangeArrowheads="1"/>
          </p:cNvSpPr>
          <p:nvPr>
            <p:ph type="sldNum" sz="quarter" idx="12"/>
          </p:nvPr>
        </p:nvSpPr>
        <p:spPr>
          <a:ln/>
        </p:spPr>
        <p:txBody>
          <a:bodyPr/>
          <a:lstStyle>
            <a:lvl1pPr>
              <a:defRPr/>
            </a:lvl1pPr>
          </a:lstStyle>
          <a:p>
            <a:fld id="{646C6A92-FB6E-448F-9672-EA9F08D76714}" type="slidenum">
              <a:rPr lang="zh-CN" altLang="en-US"/>
              <a:pPr/>
              <a:t>‹#›</a:t>
            </a:fld>
            <a:endParaRPr lang="zh-CN" altLang="en-US"/>
          </a:p>
        </p:txBody>
      </p:sp>
    </p:spTree>
    <p:extLst>
      <p:ext uri="{BB962C8B-B14F-4D97-AF65-F5344CB8AC3E}">
        <p14:creationId xmlns:p14="http://schemas.microsoft.com/office/powerpoint/2010/main" val="40650355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1.jpe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noChangeArrowheads="1"/>
          </p:cNvSpPr>
          <p:nvPr>
            <p:ph type="title" idx="4294967295"/>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zh-CN" smtClean="0"/>
              <a:t>Click to edit Master title style</a:t>
            </a:r>
          </a:p>
        </p:txBody>
      </p:sp>
      <p:sp>
        <p:nvSpPr>
          <p:cNvPr id="1027" name="Text Placeholder 2"/>
          <p:cNvSpPr>
            <a:spLocks noGrp="1" noChangeArrowheads="1"/>
          </p:cNvSpPr>
          <p:nvPr>
            <p:ph type="body" idx="4294967295"/>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smtClean="0"/>
              <a:t>Click to edit Master text styles</a:t>
            </a:r>
          </a:p>
          <a:p>
            <a:pPr lvl="1"/>
            <a:r>
              <a:rPr lang="zh-CN" altLang="zh-CN" smtClean="0"/>
              <a:t>Second level</a:t>
            </a:r>
          </a:p>
          <a:p>
            <a:pPr lvl="2"/>
            <a:r>
              <a:rPr lang="zh-CN" altLang="zh-CN" smtClean="0"/>
              <a:t>Third level</a:t>
            </a:r>
          </a:p>
          <a:p>
            <a:pPr lvl="3"/>
            <a:r>
              <a:rPr lang="zh-CN" altLang="zh-CN" smtClean="0"/>
              <a:t>Fourth level</a:t>
            </a:r>
          </a:p>
          <a:p>
            <a:pPr lvl="4"/>
            <a:r>
              <a:rPr lang="zh-CN" altLang="zh-CN" smtClean="0"/>
              <a:t>Fifth level</a:t>
            </a:r>
          </a:p>
        </p:txBody>
      </p:sp>
      <p:sp>
        <p:nvSpPr>
          <p:cNvPr id="1028" name="Date Placeholder 3"/>
          <p:cNvSpPr>
            <a:spLocks noGrp="1" noChangeArrowheads="1"/>
          </p:cNvSpPr>
          <p:nvPr>
            <p:ph type="dt" sz="half" idx="2"/>
          </p:nvPr>
        </p:nvSpPr>
        <p:spPr bwMode="auto">
          <a:xfrm>
            <a:off x="838200" y="6356350"/>
            <a:ext cx="3276600" cy="365125"/>
          </a:xfrm>
          <a:prstGeom prst="rect">
            <a:avLst/>
          </a:prstGeom>
          <a:noFill/>
          <a:ln>
            <a:noFill/>
          </a:ln>
        </p:spPr>
        <p:txBody>
          <a:bodyPr vert="horz" wrap="square" lIns="91440" tIns="45720" rIns="91440" bIns="45720" numCol="1" anchor="ctr" anchorCtr="0" compatLnSpc="1"/>
          <a:lstStyle>
            <a:lvl1pPr eaLnBrk="1" hangingPunct="1">
              <a:buFontTx/>
              <a:buNone/>
              <a:defRPr sz="1200">
                <a:solidFill>
                  <a:srgbClr val="898989"/>
                </a:solidFill>
              </a:defRPr>
            </a:lvl1pPr>
          </a:lstStyle>
          <a:p>
            <a:pPr>
              <a:defRPr/>
            </a:pPr>
            <a:endParaRPr lang="zh-CN" altLang="en-US"/>
          </a:p>
        </p:txBody>
      </p:sp>
      <p:sp>
        <p:nvSpPr>
          <p:cNvPr id="1029" name="Footer Placeholder 4"/>
          <p:cNvSpPr>
            <a:spLocks noGrp="1" noChangeArrowheads="1"/>
          </p:cNvSpPr>
          <p:nvPr>
            <p:ph type="ftr" sz="quarter" idx="3"/>
          </p:nvPr>
        </p:nvSpPr>
        <p:spPr bwMode="auto">
          <a:xfrm>
            <a:off x="4648200" y="6356350"/>
            <a:ext cx="2895600" cy="365125"/>
          </a:xfrm>
          <a:prstGeom prst="rect">
            <a:avLst/>
          </a:prstGeom>
          <a:noFill/>
          <a:ln>
            <a:noFill/>
          </a:ln>
        </p:spPr>
        <p:txBody>
          <a:bodyPr vert="horz" wrap="square" lIns="91440" tIns="45720" rIns="91440" bIns="45720" numCol="1" anchor="ctr" anchorCtr="0" compatLnSpc="1"/>
          <a:lstStyle>
            <a:lvl1pPr algn="ctr" eaLnBrk="1" hangingPunct="1">
              <a:buFontTx/>
              <a:buNone/>
              <a:defRPr sz="1200">
                <a:solidFill>
                  <a:srgbClr val="898989"/>
                </a:solidFill>
              </a:defRPr>
            </a:lvl1pPr>
          </a:lstStyle>
          <a:p>
            <a:pPr>
              <a:defRPr/>
            </a:pPr>
            <a:endParaRPr lang="zh-CN" altLang="en-US"/>
          </a:p>
        </p:txBody>
      </p:sp>
      <p:sp>
        <p:nvSpPr>
          <p:cNvPr id="1030" name="Slide Number Placeholder 5"/>
          <p:cNvSpPr>
            <a:spLocks noGrp="1" noChangeArrowheads="1"/>
          </p:cNvSpPr>
          <p:nvPr>
            <p:ph type="sldNum" sz="quarter" idx="4"/>
          </p:nvPr>
        </p:nvSpPr>
        <p:spPr bwMode="auto">
          <a:xfrm>
            <a:off x="8077200" y="6356350"/>
            <a:ext cx="3276600" cy="365125"/>
          </a:xfrm>
          <a:prstGeom prst="rect">
            <a:avLst/>
          </a:prstGeom>
          <a:noFill/>
          <a:ln>
            <a:noFill/>
          </a:ln>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fld id="{CB2E9D06-BFC0-42E9-8849-C2A024C9B00C}" type="slidenum">
              <a:rPr lang="zh-CN" altLang="en-US"/>
              <a:pPr/>
              <a:t>‹#›</a:t>
            </a:fld>
            <a:endParaRPr lang="zh-CN" altLang="en-US"/>
          </a:p>
        </p:txBody>
      </p:sp>
      <p:pic>
        <p:nvPicPr>
          <p:cNvPr id="1031" name="Picture 7" descr="1-1"/>
          <p:cNvPicPr>
            <a:picLocks noChangeAspect="1" noChangeArrowheads="1"/>
          </p:cNvPicPr>
          <p:nvPr userDrawn="1"/>
        </p:nvPicPr>
        <p:blipFill>
          <a:blip r:embed="rId13" cstate="email">
            <a:extLst>
              <a:ext uri="{28A0092B-C50C-407E-A947-70E740481C1C}">
                <a14:useLocalDpi xmlns:a14="http://schemas.microsoft.com/office/drawing/2010/main"/>
              </a:ext>
            </a:extLst>
          </a:blip>
          <a:srcRect/>
          <a:stretch>
            <a:fillRect/>
          </a:stretch>
        </p:blipFill>
        <p:spPr bwMode="auto">
          <a:xfrm>
            <a:off x="-9525" y="0"/>
            <a:ext cx="12212638" cy="686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53" r:id="rId1"/>
    <p:sldLayoutId id="2147483654" r:id="rId2"/>
    <p:sldLayoutId id="2147483655" r:id="rId3"/>
    <p:sldLayoutId id="2147483656" r:id="rId4"/>
    <p:sldLayoutId id="2147483657" r:id="rId5"/>
    <p:sldLayoutId id="2147483658" r:id="rId6"/>
    <p:sldLayoutId id="2147483659" r:id="rId7"/>
    <p:sldLayoutId id="2147483660" r:id="rId8"/>
    <p:sldLayoutId id="2147483661" r:id="rId9"/>
    <p:sldLayoutId id="2147483662" r:id="rId10"/>
    <p:sldLayoutId id="2147483663" r:id="rId11"/>
  </p:sldLayoutIdLst>
  <p:txStyles>
    <p:titleStyle>
      <a:lvl1pPr algn="l" rtl="0" eaLnBrk="0" fontAlgn="base" hangingPunct="0">
        <a:spcBef>
          <a:spcPct val="0"/>
        </a:spcBef>
        <a:spcAft>
          <a:spcPct val="0"/>
        </a:spcAft>
        <a:defRPr sz="44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Calibri Light" pitchFamily="34" charset="0"/>
          <a:ea typeface="宋体" panose="02010600030101010101" pitchFamily="2" charset="-122"/>
        </a:defRPr>
      </a:lvl2pPr>
      <a:lvl3pPr algn="l" rtl="0" eaLnBrk="0" fontAlgn="base" hangingPunct="0">
        <a:spcBef>
          <a:spcPct val="0"/>
        </a:spcBef>
        <a:spcAft>
          <a:spcPct val="0"/>
        </a:spcAft>
        <a:defRPr sz="4400">
          <a:solidFill>
            <a:schemeClr val="tx1"/>
          </a:solidFill>
          <a:latin typeface="Calibri Light" pitchFamily="34" charset="0"/>
          <a:ea typeface="宋体" panose="02010600030101010101" pitchFamily="2" charset="-122"/>
        </a:defRPr>
      </a:lvl3pPr>
      <a:lvl4pPr algn="l" rtl="0" eaLnBrk="0" fontAlgn="base" hangingPunct="0">
        <a:spcBef>
          <a:spcPct val="0"/>
        </a:spcBef>
        <a:spcAft>
          <a:spcPct val="0"/>
        </a:spcAft>
        <a:defRPr sz="4400">
          <a:solidFill>
            <a:schemeClr val="tx1"/>
          </a:solidFill>
          <a:latin typeface="Calibri Light" pitchFamily="34" charset="0"/>
          <a:ea typeface="宋体" panose="02010600030101010101" pitchFamily="2" charset="-122"/>
        </a:defRPr>
      </a:lvl4pPr>
      <a:lvl5pPr algn="l" rtl="0" eaLnBrk="0" fontAlgn="base" hangingPunct="0">
        <a:spcBef>
          <a:spcPct val="0"/>
        </a:spcBef>
        <a:spcAft>
          <a:spcPct val="0"/>
        </a:spcAft>
        <a:defRPr sz="4400">
          <a:solidFill>
            <a:schemeClr val="tx1"/>
          </a:solidFill>
          <a:latin typeface="Calibri Light" pitchFamily="34" charset="0"/>
          <a:ea typeface="宋体" panose="02010600030101010101" pitchFamily="2" charset="-122"/>
        </a:defRPr>
      </a:lvl5pPr>
      <a:lvl6pPr marL="457200" algn="l" rtl="0" fontAlgn="base">
        <a:spcBef>
          <a:spcPct val="0"/>
        </a:spcBef>
        <a:spcAft>
          <a:spcPct val="0"/>
        </a:spcAft>
        <a:defRPr sz="4400">
          <a:solidFill>
            <a:schemeClr val="tx1"/>
          </a:solidFill>
          <a:latin typeface="Calibri Light" pitchFamily="34" charset="0"/>
          <a:ea typeface="宋体" panose="02010600030101010101" pitchFamily="2" charset="-122"/>
        </a:defRPr>
      </a:lvl6pPr>
      <a:lvl7pPr marL="914400" algn="l" rtl="0" fontAlgn="base">
        <a:spcBef>
          <a:spcPct val="0"/>
        </a:spcBef>
        <a:spcAft>
          <a:spcPct val="0"/>
        </a:spcAft>
        <a:defRPr sz="4400">
          <a:solidFill>
            <a:schemeClr val="tx1"/>
          </a:solidFill>
          <a:latin typeface="Calibri Light" pitchFamily="34" charset="0"/>
          <a:ea typeface="宋体" panose="02010600030101010101" pitchFamily="2" charset="-122"/>
        </a:defRPr>
      </a:lvl7pPr>
      <a:lvl8pPr marL="1371600" algn="l" rtl="0" fontAlgn="base">
        <a:spcBef>
          <a:spcPct val="0"/>
        </a:spcBef>
        <a:spcAft>
          <a:spcPct val="0"/>
        </a:spcAft>
        <a:defRPr sz="4400">
          <a:solidFill>
            <a:schemeClr val="tx1"/>
          </a:solidFill>
          <a:latin typeface="Calibri Light" pitchFamily="34" charset="0"/>
          <a:ea typeface="宋体" panose="02010600030101010101" pitchFamily="2" charset="-122"/>
        </a:defRPr>
      </a:lvl8pPr>
      <a:lvl9pPr marL="1828800" algn="l" rtl="0" fontAlgn="base">
        <a:spcBef>
          <a:spcPct val="0"/>
        </a:spcBef>
        <a:spcAft>
          <a:spcPct val="0"/>
        </a:spcAft>
        <a:defRPr sz="4400">
          <a:solidFill>
            <a:schemeClr val="tx1"/>
          </a:solidFill>
          <a:latin typeface="Calibri Light" pitchFamily="34" charset="0"/>
          <a:ea typeface="宋体" panose="02010600030101010101" pitchFamily="2" charset="-122"/>
        </a:defRPr>
      </a:lvl9pPr>
    </p:titleStyle>
    <p:bodyStyle>
      <a:lvl1pPr marL="228600" indent="-228600" algn="l" rtl="0" eaLnBrk="0" fontAlgn="base" hangingPunct="0">
        <a:lnSpc>
          <a:spcPct val="90000"/>
        </a:lnSpc>
        <a:spcBef>
          <a:spcPct val="30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ct val="300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ct val="300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ct val="300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ct val="30000"/>
        </a:spcBef>
        <a:spcAft>
          <a:spcPct val="0"/>
        </a:spcAft>
        <a:buFont typeface="Arial" panose="020B0604020202020204" pitchFamily="34" charset="0"/>
        <a:buChar char="•"/>
        <a:defRPr sz="2000">
          <a:solidFill>
            <a:schemeClr val="tx1"/>
          </a:solidFill>
          <a:latin typeface="+mn-lt"/>
          <a:ea typeface="+mn-ea"/>
        </a:defRPr>
      </a:lvl5pPr>
      <a:lvl6pPr marL="2514600" indent="-228600" algn="l" rtl="0" fontAlgn="base">
        <a:lnSpc>
          <a:spcPct val="90000"/>
        </a:lnSpc>
        <a:spcBef>
          <a:spcPct val="30000"/>
        </a:spcBef>
        <a:spcAft>
          <a:spcPct val="0"/>
        </a:spcAft>
        <a:buFont typeface="Arial" panose="020B0604020202020204" pitchFamily="34" charset="0"/>
        <a:buChar char="•"/>
        <a:defRPr>
          <a:solidFill>
            <a:schemeClr val="tx1"/>
          </a:solidFill>
          <a:latin typeface="+mn-lt"/>
          <a:ea typeface="+mn-ea"/>
        </a:defRPr>
      </a:lvl6pPr>
      <a:lvl7pPr marL="2971800" indent="-228600" algn="l" rtl="0" fontAlgn="base">
        <a:lnSpc>
          <a:spcPct val="90000"/>
        </a:lnSpc>
        <a:spcBef>
          <a:spcPct val="30000"/>
        </a:spcBef>
        <a:spcAft>
          <a:spcPct val="0"/>
        </a:spcAft>
        <a:buFont typeface="Arial" panose="020B0604020202020204" pitchFamily="34" charset="0"/>
        <a:buChar char="•"/>
        <a:defRPr>
          <a:solidFill>
            <a:schemeClr val="tx1"/>
          </a:solidFill>
          <a:latin typeface="+mn-lt"/>
          <a:ea typeface="+mn-ea"/>
        </a:defRPr>
      </a:lvl7pPr>
      <a:lvl8pPr marL="3429000" indent="-228600" algn="l" rtl="0" fontAlgn="base">
        <a:lnSpc>
          <a:spcPct val="90000"/>
        </a:lnSpc>
        <a:spcBef>
          <a:spcPct val="30000"/>
        </a:spcBef>
        <a:spcAft>
          <a:spcPct val="0"/>
        </a:spcAft>
        <a:buFont typeface="Arial" panose="020B0604020202020204" pitchFamily="34" charset="0"/>
        <a:buChar char="•"/>
        <a:defRPr>
          <a:solidFill>
            <a:schemeClr val="tx1"/>
          </a:solidFill>
          <a:latin typeface="+mn-lt"/>
          <a:ea typeface="+mn-ea"/>
        </a:defRPr>
      </a:lvl8pPr>
      <a:lvl9pPr marL="3886200" indent="-228600" algn="l" rtl="0" fontAlgn="base">
        <a:lnSpc>
          <a:spcPct val="90000"/>
        </a:lnSpc>
        <a:spcBef>
          <a:spcPct val="30000"/>
        </a:spcBef>
        <a:spcAft>
          <a:spcPct val="0"/>
        </a:spcAft>
        <a:buFont typeface="Arial" panose="020B0604020202020204" pitchFamily="34" charset="0"/>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050" name="Title Placeholder 1"/>
          <p:cNvSpPr>
            <a:spLocks noGrp="1" noChangeArrowheads="1"/>
          </p:cNvSpPr>
          <p:nvPr>
            <p:ph type="title" idx="4294967295"/>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zh-CN" smtClean="0"/>
              <a:t>Click to edit Master title style</a:t>
            </a:r>
          </a:p>
        </p:txBody>
      </p:sp>
      <p:sp>
        <p:nvSpPr>
          <p:cNvPr id="2051" name="Text Placeholder 2"/>
          <p:cNvSpPr>
            <a:spLocks noGrp="1" noChangeArrowheads="1"/>
          </p:cNvSpPr>
          <p:nvPr>
            <p:ph type="body" idx="4294967295"/>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smtClean="0"/>
              <a:t>Click to edit Master text styles</a:t>
            </a:r>
          </a:p>
          <a:p>
            <a:pPr lvl="1"/>
            <a:r>
              <a:rPr lang="zh-CN" altLang="zh-CN" smtClean="0"/>
              <a:t>Second level</a:t>
            </a:r>
          </a:p>
          <a:p>
            <a:pPr lvl="2"/>
            <a:r>
              <a:rPr lang="zh-CN" altLang="zh-CN" smtClean="0"/>
              <a:t>Third level</a:t>
            </a:r>
          </a:p>
          <a:p>
            <a:pPr lvl="3"/>
            <a:r>
              <a:rPr lang="zh-CN" altLang="zh-CN" smtClean="0"/>
              <a:t>Fourth level</a:t>
            </a:r>
          </a:p>
          <a:p>
            <a:pPr lvl="4"/>
            <a:r>
              <a:rPr lang="zh-CN" altLang="zh-CN" smtClean="0"/>
              <a:t>Fifth level</a:t>
            </a:r>
          </a:p>
        </p:txBody>
      </p:sp>
      <p:sp>
        <p:nvSpPr>
          <p:cNvPr id="4100" name="Date Placeholder 3"/>
          <p:cNvSpPr>
            <a:spLocks noGrp="1" noChangeArrowheads="1"/>
          </p:cNvSpPr>
          <p:nvPr>
            <p:ph type="dt" sz="half" idx="2"/>
          </p:nvPr>
        </p:nvSpPr>
        <p:spPr bwMode="auto">
          <a:xfrm>
            <a:off x="838200" y="6356350"/>
            <a:ext cx="3276600" cy="365125"/>
          </a:xfrm>
          <a:prstGeom prst="rect">
            <a:avLst/>
          </a:prstGeom>
          <a:noFill/>
          <a:ln>
            <a:noFill/>
          </a:ln>
        </p:spPr>
        <p:txBody>
          <a:bodyPr vert="horz" wrap="square" lIns="91440" tIns="45720" rIns="91440" bIns="45720" numCol="1" anchor="ctr" anchorCtr="0" compatLnSpc="1"/>
          <a:lstStyle>
            <a:lvl1pPr eaLnBrk="1" hangingPunct="1">
              <a:buFontTx/>
              <a:buNone/>
              <a:defRPr sz="1200">
                <a:solidFill>
                  <a:srgbClr val="898989"/>
                </a:solidFill>
              </a:defRPr>
            </a:lvl1pPr>
          </a:lstStyle>
          <a:p>
            <a:pPr>
              <a:defRPr/>
            </a:pPr>
            <a:endParaRPr lang="zh-CN" altLang="en-US"/>
          </a:p>
        </p:txBody>
      </p:sp>
      <p:sp>
        <p:nvSpPr>
          <p:cNvPr id="4101" name="Footer Placeholder 4"/>
          <p:cNvSpPr>
            <a:spLocks noGrp="1" noChangeArrowheads="1"/>
          </p:cNvSpPr>
          <p:nvPr>
            <p:ph type="ftr" sz="quarter" idx="3"/>
          </p:nvPr>
        </p:nvSpPr>
        <p:spPr bwMode="auto">
          <a:xfrm>
            <a:off x="4648200" y="6356350"/>
            <a:ext cx="2895600" cy="365125"/>
          </a:xfrm>
          <a:prstGeom prst="rect">
            <a:avLst/>
          </a:prstGeom>
          <a:noFill/>
          <a:ln>
            <a:noFill/>
          </a:ln>
        </p:spPr>
        <p:txBody>
          <a:bodyPr vert="horz" wrap="square" lIns="91440" tIns="45720" rIns="91440" bIns="45720" numCol="1" anchor="ctr" anchorCtr="0" compatLnSpc="1"/>
          <a:lstStyle>
            <a:lvl1pPr algn="ctr" eaLnBrk="1" hangingPunct="1">
              <a:buFontTx/>
              <a:buNone/>
              <a:defRPr sz="1200">
                <a:solidFill>
                  <a:srgbClr val="898989"/>
                </a:solidFill>
              </a:defRPr>
            </a:lvl1pPr>
          </a:lstStyle>
          <a:p>
            <a:pPr>
              <a:defRPr/>
            </a:pPr>
            <a:endParaRPr lang="zh-CN" altLang="en-US"/>
          </a:p>
        </p:txBody>
      </p:sp>
      <p:sp>
        <p:nvSpPr>
          <p:cNvPr id="4102" name="Slide Number Placeholder 5"/>
          <p:cNvSpPr>
            <a:spLocks noGrp="1" noChangeArrowheads="1"/>
          </p:cNvSpPr>
          <p:nvPr>
            <p:ph type="sldNum" sz="quarter" idx="4"/>
          </p:nvPr>
        </p:nvSpPr>
        <p:spPr bwMode="auto">
          <a:xfrm>
            <a:off x="8077200" y="6356350"/>
            <a:ext cx="3276600" cy="365125"/>
          </a:xfrm>
          <a:prstGeom prst="rect">
            <a:avLst/>
          </a:prstGeom>
          <a:noFill/>
          <a:ln>
            <a:noFill/>
          </a:ln>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fld id="{B782126C-6681-4D3D-B6BC-F5A69180D485}" type="slidenum">
              <a:rPr lang="zh-CN" altLang="en-US"/>
              <a:pPr/>
              <a:t>‹#›</a:t>
            </a:fld>
            <a:endParaRPr lang="zh-CN" altLang="en-US"/>
          </a:p>
        </p:txBody>
      </p:sp>
      <p:pic>
        <p:nvPicPr>
          <p:cNvPr id="2055" name="Picture 7" descr="1-1"/>
          <p:cNvPicPr>
            <a:picLocks noChangeAspect="1" noChangeArrowheads="1"/>
          </p:cNvPicPr>
          <p:nvPr userDrawn="1"/>
        </p:nvPicPr>
        <p:blipFill>
          <a:blip r:embed="rId13" cstate="email">
            <a:extLst>
              <a:ext uri="{28A0092B-C50C-407E-A947-70E740481C1C}">
                <a14:useLocalDpi xmlns:a14="http://schemas.microsoft.com/office/drawing/2010/main"/>
              </a:ext>
            </a:extLst>
          </a:blip>
          <a:srcRect/>
          <a:stretch>
            <a:fillRect/>
          </a:stretch>
        </p:blipFill>
        <p:spPr bwMode="auto">
          <a:xfrm>
            <a:off x="-9525" y="0"/>
            <a:ext cx="12211050" cy="686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Lst>
  <p:txStyles>
    <p:titleStyle>
      <a:lvl1pPr algn="l" rtl="0" eaLnBrk="0" fontAlgn="base" hangingPunct="0">
        <a:spcBef>
          <a:spcPct val="0"/>
        </a:spcBef>
        <a:spcAft>
          <a:spcPct val="0"/>
        </a:spcAft>
        <a:defRPr sz="44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Calibri Light" pitchFamily="34" charset="0"/>
          <a:ea typeface="宋体" panose="02010600030101010101" pitchFamily="2" charset="-122"/>
        </a:defRPr>
      </a:lvl2pPr>
      <a:lvl3pPr algn="l" rtl="0" eaLnBrk="0" fontAlgn="base" hangingPunct="0">
        <a:spcBef>
          <a:spcPct val="0"/>
        </a:spcBef>
        <a:spcAft>
          <a:spcPct val="0"/>
        </a:spcAft>
        <a:defRPr sz="4400">
          <a:solidFill>
            <a:schemeClr val="tx1"/>
          </a:solidFill>
          <a:latin typeface="Calibri Light" pitchFamily="34" charset="0"/>
          <a:ea typeface="宋体" panose="02010600030101010101" pitchFamily="2" charset="-122"/>
        </a:defRPr>
      </a:lvl3pPr>
      <a:lvl4pPr algn="l" rtl="0" eaLnBrk="0" fontAlgn="base" hangingPunct="0">
        <a:spcBef>
          <a:spcPct val="0"/>
        </a:spcBef>
        <a:spcAft>
          <a:spcPct val="0"/>
        </a:spcAft>
        <a:defRPr sz="4400">
          <a:solidFill>
            <a:schemeClr val="tx1"/>
          </a:solidFill>
          <a:latin typeface="Calibri Light" pitchFamily="34" charset="0"/>
          <a:ea typeface="宋体" panose="02010600030101010101" pitchFamily="2" charset="-122"/>
        </a:defRPr>
      </a:lvl4pPr>
      <a:lvl5pPr algn="l" rtl="0" eaLnBrk="0" fontAlgn="base" hangingPunct="0">
        <a:spcBef>
          <a:spcPct val="0"/>
        </a:spcBef>
        <a:spcAft>
          <a:spcPct val="0"/>
        </a:spcAft>
        <a:defRPr sz="4400">
          <a:solidFill>
            <a:schemeClr val="tx1"/>
          </a:solidFill>
          <a:latin typeface="Calibri Light" pitchFamily="34" charset="0"/>
          <a:ea typeface="宋体" panose="02010600030101010101" pitchFamily="2" charset="-122"/>
        </a:defRPr>
      </a:lvl5pPr>
      <a:lvl6pPr marL="457200" algn="l" rtl="0" fontAlgn="base">
        <a:spcBef>
          <a:spcPct val="0"/>
        </a:spcBef>
        <a:spcAft>
          <a:spcPct val="0"/>
        </a:spcAft>
        <a:defRPr sz="4400">
          <a:solidFill>
            <a:schemeClr val="tx1"/>
          </a:solidFill>
          <a:latin typeface="Calibri Light" pitchFamily="34" charset="0"/>
          <a:ea typeface="宋体" panose="02010600030101010101" pitchFamily="2" charset="-122"/>
        </a:defRPr>
      </a:lvl6pPr>
      <a:lvl7pPr marL="914400" algn="l" rtl="0" fontAlgn="base">
        <a:spcBef>
          <a:spcPct val="0"/>
        </a:spcBef>
        <a:spcAft>
          <a:spcPct val="0"/>
        </a:spcAft>
        <a:defRPr sz="4400">
          <a:solidFill>
            <a:schemeClr val="tx1"/>
          </a:solidFill>
          <a:latin typeface="Calibri Light" pitchFamily="34" charset="0"/>
          <a:ea typeface="宋体" panose="02010600030101010101" pitchFamily="2" charset="-122"/>
        </a:defRPr>
      </a:lvl7pPr>
      <a:lvl8pPr marL="1371600" algn="l" rtl="0" fontAlgn="base">
        <a:spcBef>
          <a:spcPct val="0"/>
        </a:spcBef>
        <a:spcAft>
          <a:spcPct val="0"/>
        </a:spcAft>
        <a:defRPr sz="4400">
          <a:solidFill>
            <a:schemeClr val="tx1"/>
          </a:solidFill>
          <a:latin typeface="Calibri Light" pitchFamily="34" charset="0"/>
          <a:ea typeface="宋体" panose="02010600030101010101" pitchFamily="2" charset="-122"/>
        </a:defRPr>
      </a:lvl8pPr>
      <a:lvl9pPr marL="1828800" algn="l" rtl="0" fontAlgn="base">
        <a:spcBef>
          <a:spcPct val="0"/>
        </a:spcBef>
        <a:spcAft>
          <a:spcPct val="0"/>
        </a:spcAft>
        <a:defRPr sz="4400">
          <a:solidFill>
            <a:schemeClr val="tx1"/>
          </a:solidFill>
          <a:latin typeface="Calibri Light" pitchFamily="34" charset="0"/>
          <a:ea typeface="宋体" panose="02010600030101010101" pitchFamily="2" charset="-122"/>
        </a:defRPr>
      </a:lvl9pPr>
    </p:titleStyle>
    <p:bodyStyle>
      <a:lvl1pPr marL="228600" indent="-228600" algn="l" rtl="0" eaLnBrk="0" fontAlgn="base" hangingPunct="0">
        <a:lnSpc>
          <a:spcPct val="90000"/>
        </a:lnSpc>
        <a:spcBef>
          <a:spcPct val="30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ct val="300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ct val="300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ct val="300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ct val="30000"/>
        </a:spcBef>
        <a:spcAft>
          <a:spcPct val="0"/>
        </a:spcAft>
        <a:buFont typeface="Arial" panose="020B0604020202020204" pitchFamily="34" charset="0"/>
        <a:buChar char="•"/>
        <a:defRPr sz="2000">
          <a:solidFill>
            <a:schemeClr val="tx1"/>
          </a:solidFill>
          <a:latin typeface="+mn-lt"/>
          <a:ea typeface="+mn-ea"/>
        </a:defRPr>
      </a:lvl5pPr>
      <a:lvl6pPr marL="2514600" indent="-228600" algn="l" rtl="0" fontAlgn="base">
        <a:lnSpc>
          <a:spcPct val="90000"/>
        </a:lnSpc>
        <a:spcBef>
          <a:spcPct val="30000"/>
        </a:spcBef>
        <a:spcAft>
          <a:spcPct val="0"/>
        </a:spcAft>
        <a:buFont typeface="Arial" panose="020B0604020202020204" pitchFamily="34" charset="0"/>
        <a:buChar char="•"/>
        <a:defRPr>
          <a:solidFill>
            <a:schemeClr val="tx1"/>
          </a:solidFill>
          <a:latin typeface="+mn-lt"/>
          <a:ea typeface="+mn-ea"/>
        </a:defRPr>
      </a:lvl6pPr>
      <a:lvl7pPr marL="2971800" indent="-228600" algn="l" rtl="0" fontAlgn="base">
        <a:lnSpc>
          <a:spcPct val="90000"/>
        </a:lnSpc>
        <a:spcBef>
          <a:spcPct val="30000"/>
        </a:spcBef>
        <a:spcAft>
          <a:spcPct val="0"/>
        </a:spcAft>
        <a:buFont typeface="Arial" panose="020B0604020202020204" pitchFamily="34" charset="0"/>
        <a:buChar char="•"/>
        <a:defRPr>
          <a:solidFill>
            <a:schemeClr val="tx1"/>
          </a:solidFill>
          <a:latin typeface="+mn-lt"/>
          <a:ea typeface="+mn-ea"/>
        </a:defRPr>
      </a:lvl7pPr>
      <a:lvl8pPr marL="3429000" indent="-228600" algn="l" rtl="0" fontAlgn="base">
        <a:lnSpc>
          <a:spcPct val="90000"/>
        </a:lnSpc>
        <a:spcBef>
          <a:spcPct val="30000"/>
        </a:spcBef>
        <a:spcAft>
          <a:spcPct val="0"/>
        </a:spcAft>
        <a:buFont typeface="Arial" panose="020B0604020202020204" pitchFamily="34" charset="0"/>
        <a:buChar char="•"/>
        <a:defRPr>
          <a:solidFill>
            <a:schemeClr val="tx1"/>
          </a:solidFill>
          <a:latin typeface="+mn-lt"/>
          <a:ea typeface="+mn-ea"/>
        </a:defRPr>
      </a:lvl8pPr>
      <a:lvl9pPr marL="3886200" indent="-228600" algn="l" rtl="0" fontAlgn="base">
        <a:lnSpc>
          <a:spcPct val="90000"/>
        </a:lnSpc>
        <a:spcBef>
          <a:spcPct val="30000"/>
        </a:spcBef>
        <a:spcAft>
          <a:spcPct val="0"/>
        </a:spcAft>
        <a:buFont typeface="Arial" panose="020B0604020202020204" pitchFamily="34" charset="0"/>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074" name="Title Placeholder 1"/>
          <p:cNvSpPr>
            <a:spLocks noGrp="1" noChangeArrowheads="1"/>
          </p:cNvSpPr>
          <p:nvPr>
            <p:ph type="title" idx="4294967295"/>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zh-CN" smtClean="0"/>
              <a:t>Click to edit Master title style</a:t>
            </a:r>
          </a:p>
        </p:txBody>
      </p:sp>
      <p:sp>
        <p:nvSpPr>
          <p:cNvPr id="3075" name="Text Placeholder 2"/>
          <p:cNvSpPr>
            <a:spLocks noGrp="1" noChangeArrowheads="1"/>
          </p:cNvSpPr>
          <p:nvPr>
            <p:ph type="body" idx="4294967295"/>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smtClean="0"/>
              <a:t>Click to edit Master text styles</a:t>
            </a:r>
          </a:p>
          <a:p>
            <a:pPr lvl="1"/>
            <a:r>
              <a:rPr lang="zh-CN" altLang="zh-CN" smtClean="0"/>
              <a:t>Second level</a:t>
            </a:r>
          </a:p>
          <a:p>
            <a:pPr lvl="2"/>
            <a:r>
              <a:rPr lang="zh-CN" altLang="zh-CN" smtClean="0"/>
              <a:t>Third level</a:t>
            </a:r>
          </a:p>
          <a:p>
            <a:pPr lvl="3"/>
            <a:r>
              <a:rPr lang="zh-CN" altLang="zh-CN" smtClean="0"/>
              <a:t>Fourth level</a:t>
            </a:r>
          </a:p>
          <a:p>
            <a:pPr lvl="4"/>
            <a:r>
              <a:rPr lang="zh-CN" altLang="zh-CN" smtClean="0"/>
              <a:t>Fifth level</a:t>
            </a:r>
          </a:p>
        </p:txBody>
      </p:sp>
      <p:sp>
        <p:nvSpPr>
          <p:cNvPr id="5124" name="Date Placeholder 3"/>
          <p:cNvSpPr>
            <a:spLocks noGrp="1" noChangeArrowheads="1"/>
          </p:cNvSpPr>
          <p:nvPr>
            <p:ph type="dt" sz="half" idx="2"/>
          </p:nvPr>
        </p:nvSpPr>
        <p:spPr bwMode="auto">
          <a:xfrm>
            <a:off x="838200" y="6356350"/>
            <a:ext cx="3276600" cy="365125"/>
          </a:xfrm>
          <a:prstGeom prst="rect">
            <a:avLst/>
          </a:prstGeom>
          <a:noFill/>
          <a:ln>
            <a:noFill/>
          </a:ln>
        </p:spPr>
        <p:txBody>
          <a:bodyPr vert="horz" wrap="square" lIns="91440" tIns="45720" rIns="91440" bIns="45720" numCol="1" anchor="ctr" anchorCtr="0" compatLnSpc="1"/>
          <a:lstStyle>
            <a:lvl1pPr eaLnBrk="1" hangingPunct="1">
              <a:buFontTx/>
              <a:buNone/>
              <a:defRPr sz="1200">
                <a:solidFill>
                  <a:srgbClr val="898989"/>
                </a:solidFill>
              </a:defRPr>
            </a:lvl1pPr>
          </a:lstStyle>
          <a:p>
            <a:pPr>
              <a:defRPr/>
            </a:pPr>
            <a:endParaRPr lang="zh-CN" altLang="en-US"/>
          </a:p>
        </p:txBody>
      </p:sp>
      <p:sp>
        <p:nvSpPr>
          <p:cNvPr id="5125" name="Footer Placeholder 4"/>
          <p:cNvSpPr>
            <a:spLocks noGrp="1" noChangeArrowheads="1"/>
          </p:cNvSpPr>
          <p:nvPr>
            <p:ph type="ftr" sz="quarter" idx="3"/>
          </p:nvPr>
        </p:nvSpPr>
        <p:spPr bwMode="auto">
          <a:xfrm>
            <a:off x="4648200" y="6356350"/>
            <a:ext cx="2895600" cy="365125"/>
          </a:xfrm>
          <a:prstGeom prst="rect">
            <a:avLst/>
          </a:prstGeom>
          <a:noFill/>
          <a:ln>
            <a:noFill/>
          </a:ln>
        </p:spPr>
        <p:txBody>
          <a:bodyPr vert="horz" wrap="square" lIns="91440" tIns="45720" rIns="91440" bIns="45720" numCol="1" anchor="ctr" anchorCtr="0" compatLnSpc="1"/>
          <a:lstStyle>
            <a:lvl1pPr algn="ctr" eaLnBrk="1" hangingPunct="1">
              <a:buFontTx/>
              <a:buNone/>
              <a:defRPr sz="1200">
                <a:solidFill>
                  <a:srgbClr val="898989"/>
                </a:solidFill>
              </a:defRPr>
            </a:lvl1pPr>
          </a:lstStyle>
          <a:p>
            <a:pPr>
              <a:defRPr/>
            </a:pPr>
            <a:endParaRPr lang="zh-CN" altLang="en-US"/>
          </a:p>
        </p:txBody>
      </p:sp>
      <p:sp>
        <p:nvSpPr>
          <p:cNvPr id="5126" name="Slide Number Placeholder 5"/>
          <p:cNvSpPr>
            <a:spLocks noGrp="1" noChangeArrowheads="1"/>
          </p:cNvSpPr>
          <p:nvPr>
            <p:ph type="sldNum" sz="quarter" idx="4"/>
          </p:nvPr>
        </p:nvSpPr>
        <p:spPr bwMode="auto">
          <a:xfrm>
            <a:off x="8077200" y="6356350"/>
            <a:ext cx="3276600" cy="365125"/>
          </a:xfrm>
          <a:prstGeom prst="rect">
            <a:avLst/>
          </a:prstGeom>
          <a:noFill/>
          <a:ln>
            <a:noFill/>
          </a:ln>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fld id="{ACE0F740-134C-4D13-9881-4C1D70DFCEEE}" type="slidenum">
              <a:rPr lang="zh-CN" altLang="en-US"/>
              <a:pPr/>
              <a:t>‹#›</a:t>
            </a:fld>
            <a:endParaRPr lang="zh-CN" altLang="en-US"/>
          </a:p>
        </p:txBody>
      </p:sp>
      <p:pic>
        <p:nvPicPr>
          <p:cNvPr id="3079" name="Picture 7" descr="1-1"/>
          <p:cNvPicPr>
            <a:picLocks noChangeAspect="1" noChangeArrowheads="1"/>
          </p:cNvPicPr>
          <p:nvPr userDrawn="1"/>
        </p:nvPicPr>
        <p:blipFill>
          <a:blip r:embed="rId13" cstate="email">
            <a:extLst>
              <a:ext uri="{28A0092B-C50C-407E-A947-70E740481C1C}">
                <a14:useLocalDpi xmlns:a14="http://schemas.microsoft.com/office/drawing/2010/main"/>
              </a:ext>
            </a:extLst>
          </a:blip>
          <a:srcRect/>
          <a:stretch>
            <a:fillRect/>
          </a:stretch>
        </p:blipFill>
        <p:spPr bwMode="auto">
          <a:xfrm>
            <a:off x="-9525" y="0"/>
            <a:ext cx="12209463" cy="686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txStyles>
    <p:titleStyle>
      <a:lvl1pPr algn="l" rtl="0" eaLnBrk="0" fontAlgn="base" hangingPunct="0">
        <a:spcBef>
          <a:spcPct val="0"/>
        </a:spcBef>
        <a:spcAft>
          <a:spcPct val="0"/>
        </a:spcAft>
        <a:defRPr sz="44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Calibri Light" pitchFamily="34" charset="0"/>
          <a:ea typeface="宋体" panose="02010600030101010101" pitchFamily="2" charset="-122"/>
        </a:defRPr>
      </a:lvl2pPr>
      <a:lvl3pPr algn="l" rtl="0" eaLnBrk="0" fontAlgn="base" hangingPunct="0">
        <a:spcBef>
          <a:spcPct val="0"/>
        </a:spcBef>
        <a:spcAft>
          <a:spcPct val="0"/>
        </a:spcAft>
        <a:defRPr sz="4400">
          <a:solidFill>
            <a:schemeClr val="tx1"/>
          </a:solidFill>
          <a:latin typeface="Calibri Light" pitchFamily="34" charset="0"/>
          <a:ea typeface="宋体" panose="02010600030101010101" pitchFamily="2" charset="-122"/>
        </a:defRPr>
      </a:lvl3pPr>
      <a:lvl4pPr algn="l" rtl="0" eaLnBrk="0" fontAlgn="base" hangingPunct="0">
        <a:spcBef>
          <a:spcPct val="0"/>
        </a:spcBef>
        <a:spcAft>
          <a:spcPct val="0"/>
        </a:spcAft>
        <a:defRPr sz="4400">
          <a:solidFill>
            <a:schemeClr val="tx1"/>
          </a:solidFill>
          <a:latin typeface="Calibri Light" pitchFamily="34" charset="0"/>
          <a:ea typeface="宋体" panose="02010600030101010101" pitchFamily="2" charset="-122"/>
        </a:defRPr>
      </a:lvl4pPr>
      <a:lvl5pPr algn="l" rtl="0" eaLnBrk="0" fontAlgn="base" hangingPunct="0">
        <a:spcBef>
          <a:spcPct val="0"/>
        </a:spcBef>
        <a:spcAft>
          <a:spcPct val="0"/>
        </a:spcAft>
        <a:defRPr sz="4400">
          <a:solidFill>
            <a:schemeClr val="tx1"/>
          </a:solidFill>
          <a:latin typeface="Calibri Light" pitchFamily="34" charset="0"/>
          <a:ea typeface="宋体" panose="02010600030101010101" pitchFamily="2" charset="-122"/>
        </a:defRPr>
      </a:lvl5pPr>
      <a:lvl6pPr marL="457200" algn="l" rtl="0" fontAlgn="base">
        <a:spcBef>
          <a:spcPct val="0"/>
        </a:spcBef>
        <a:spcAft>
          <a:spcPct val="0"/>
        </a:spcAft>
        <a:defRPr sz="4400">
          <a:solidFill>
            <a:schemeClr val="tx1"/>
          </a:solidFill>
          <a:latin typeface="Calibri Light" pitchFamily="34" charset="0"/>
          <a:ea typeface="宋体" panose="02010600030101010101" pitchFamily="2" charset="-122"/>
        </a:defRPr>
      </a:lvl6pPr>
      <a:lvl7pPr marL="914400" algn="l" rtl="0" fontAlgn="base">
        <a:spcBef>
          <a:spcPct val="0"/>
        </a:spcBef>
        <a:spcAft>
          <a:spcPct val="0"/>
        </a:spcAft>
        <a:defRPr sz="4400">
          <a:solidFill>
            <a:schemeClr val="tx1"/>
          </a:solidFill>
          <a:latin typeface="Calibri Light" pitchFamily="34" charset="0"/>
          <a:ea typeface="宋体" panose="02010600030101010101" pitchFamily="2" charset="-122"/>
        </a:defRPr>
      </a:lvl7pPr>
      <a:lvl8pPr marL="1371600" algn="l" rtl="0" fontAlgn="base">
        <a:spcBef>
          <a:spcPct val="0"/>
        </a:spcBef>
        <a:spcAft>
          <a:spcPct val="0"/>
        </a:spcAft>
        <a:defRPr sz="4400">
          <a:solidFill>
            <a:schemeClr val="tx1"/>
          </a:solidFill>
          <a:latin typeface="Calibri Light" pitchFamily="34" charset="0"/>
          <a:ea typeface="宋体" panose="02010600030101010101" pitchFamily="2" charset="-122"/>
        </a:defRPr>
      </a:lvl8pPr>
      <a:lvl9pPr marL="1828800" algn="l" rtl="0" fontAlgn="base">
        <a:spcBef>
          <a:spcPct val="0"/>
        </a:spcBef>
        <a:spcAft>
          <a:spcPct val="0"/>
        </a:spcAft>
        <a:defRPr sz="4400">
          <a:solidFill>
            <a:schemeClr val="tx1"/>
          </a:solidFill>
          <a:latin typeface="Calibri Light" pitchFamily="34" charset="0"/>
          <a:ea typeface="宋体" panose="02010600030101010101" pitchFamily="2" charset="-122"/>
        </a:defRPr>
      </a:lvl9pPr>
    </p:titleStyle>
    <p:bodyStyle>
      <a:lvl1pPr marL="228600" indent="-228600" algn="l" rtl="0" eaLnBrk="0" fontAlgn="base" hangingPunct="0">
        <a:lnSpc>
          <a:spcPct val="90000"/>
        </a:lnSpc>
        <a:spcBef>
          <a:spcPct val="30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ct val="300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ct val="300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ct val="300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ct val="30000"/>
        </a:spcBef>
        <a:spcAft>
          <a:spcPct val="0"/>
        </a:spcAft>
        <a:buFont typeface="Arial" panose="020B0604020202020204" pitchFamily="34" charset="0"/>
        <a:buChar char="•"/>
        <a:defRPr sz="2000">
          <a:solidFill>
            <a:schemeClr val="tx1"/>
          </a:solidFill>
          <a:latin typeface="+mn-lt"/>
          <a:ea typeface="+mn-ea"/>
        </a:defRPr>
      </a:lvl5pPr>
      <a:lvl6pPr marL="2514600" indent="-228600" algn="l" rtl="0" fontAlgn="base">
        <a:lnSpc>
          <a:spcPct val="90000"/>
        </a:lnSpc>
        <a:spcBef>
          <a:spcPct val="30000"/>
        </a:spcBef>
        <a:spcAft>
          <a:spcPct val="0"/>
        </a:spcAft>
        <a:buFont typeface="Arial" panose="020B0604020202020204" pitchFamily="34" charset="0"/>
        <a:buChar char="•"/>
        <a:defRPr>
          <a:solidFill>
            <a:schemeClr val="tx1"/>
          </a:solidFill>
          <a:latin typeface="+mn-lt"/>
          <a:ea typeface="+mn-ea"/>
        </a:defRPr>
      </a:lvl6pPr>
      <a:lvl7pPr marL="2971800" indent="-228600" algn="l" rtl="0" fontAlgn="base">
        <a:lnSpc>
          <a:spcPct val="90000"/>
        </a:lnSpc>
        <a:spcBef>
          <a:spcPct val="30000"/>
        </a:spcBef>
        <a:spcAft>
          <a:spcPct val="0"/>
        </a:spcAft>
        <a:buFont typeface="Arial" panose="020B0604020202020204" pitchFamily="34" charset="0"/>
        <a:buChar char="•"/>
        <a:defRPr>
          <a:solidFill>
            <a:schemeClr val="tx1"/>
          </a:solidFill>
          <a:latin typeface="+mn-lt"/>
          <a:ea typeface="+mn-ea"/>
        </a:defRPr>
      </a:lvl7pPr>
      <a:lvl8pPr marL="3429000" indent="-228600" algn="l" rtl="0" fontAlgn="base">
        <a:lnSpc>
          <a:spcPct val="90000"/>
        </a:lnSpc>
        <a:spcBef>
          <a:spcPct val="30000"/>
        </a:spcBef>
        <a:spcAft>
          <a:spcPct val="0"/>
        </a:spcAft>
        <a:buFont typeface="Arial" panose="020B0604020202020204" pitchFamily="34" charset="0"/>
        <a:buChar char="•"/>
        <a:defRPr>
          <a:solidFill>
            <a:schemeClr val="tx1"/>
          </a:solidFill>
          <a:latin typeface="+mn-lt"/>
          <a:ea typeface="+mn-ea"/>
        </a:defRPr>
      </a:lvl8pPr>
      <a:lvl9pPr marL="3886200" indent="-228600" algn="l" rtl="0" fontAlgn="base">
        <a:lnSpc>
          <a:spcPct val="90000"/>
        </a:lnSpc>
        <a:spcBef>
          <a:spcPct val="30000"/>
        </a:spcBef>
        <a:spcAft>
          <a:spcPct val="0"/>
        </a:spcAft>
        <a:buFont typeface="Arial" panose="020B0604020202020204" pitchFamily="34" charset="0"/>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32.png"/><Relationship Id="rId2" Type="http://schemas.openxmlformats.org/officeDocument/2006/relationships/image" Target="../media/image18.jpeg"/><Relationship Id="rId1" Type="http://schemas.openxmlformats.org/officeDocument/2006/relationships/slideLayout" Target="../slideLayouts/slideLayout18.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33.png"/><Relationship Id="rId2" Type="http://schemas.openxmlformats.org/officeDocument/2006/relationships/image" Target="../media/image18.jpeg"/><Relationship Id="rId1" Type="http://schemas.openxmlformats.org/officeDocument/2006/relationships/slideLayout" Target="../slideLayouts/slideLayout18.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19.png"/><Relationship Id="rId7" Type="http://schemas.openxmlformats.org/officeDocument/2006/relationships/image" Target="../media/image34.png"/><Relationship Id="rId2" Type="http://schemas.openxmlformats.org/officeDocument/2006/relationships/image" Target="../media/image18.jpeg"/><Relationship Id="rId1" Type="http://schemas.openxmlformats.org/officeDocument/2006/relationships/slideLayout" Target="../slideLayouts/slideLayout18.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36.png"/><Relationship Id="rId2" Type="http://schemas.openxmlformats.org/officeDocument/2006/relationships/image" Target="../media/image18.jpeg"/><Relationship Id="rId1" Type="http://schemas.openxmlformats.org/officeDocument/2006/relationships/slideLayout" Target="../slideLayouts/slideLayout18.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37.png"/><Relationship Id="rId2" Type="http://schemas.openxmlformats.org/officeDocument/2006/relationships/image" Target="../media/image18.jpeg"/><Relationship Id="rId1" Type="http://schemas.openxmlformats.org/officeDocument/2006/relationships/slideLayout" Target="../slideLayouts/slideLayout18.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jpeg"/><Relationship Id="rId1" Type="http://schemas.openxmlformats.org/officeDocument/2006/relationships/slideLayout" Target="../slideLayouts/slideLayout18.xml"/><Relationship Id="rId6" Type="http://schemas.openxmlformats.org/officeDocument/2006/relationships/image" Target="../media/image38.png"/><Relationship Id="rId5" Type="http://schemas.openxmlformats.org/officeDocument/2006/relationships/image" Target="../media/image23.png"/><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image" Target="../media/image18.jpeg"/><Relationship Id="rId7" Type="http://schemas.openxmlformats.org/officeDocument/2006/relationships/image" Target="../media/image24.png"/><Relationship Id="rId2" Type="http://schemas.openxmlformats.org/officeDocument/2006/relationships/slideLayout" Target="../slideLayouts/slideLayout18.xml"/><Relationship Id="rId1" Type="http://schemas.openxmlformats.org/officeDocument/2006/relationships/themeOverride" Target="../theme/themeOverride1.xml"/><Relationship Id="rId6" Type="http://schemas.openxmlformats.org/officeDocument/2006/relationships/image" Target="../media/image23.png"/><Relationship Id="rId5" Type="http://schemas.openxmlformats.org/officeDocument/2006/relationships/image" Target="../media/image20.png"/><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40.png"/><Relationship Id="rId2" Type="http://schemas.openxmlformats.org/officeDocument/2006/relationships/image" Target="../media/image18.jpeg"/><Relationship Id="rId1" Type="http://schemas.openxmlformats.org/officeDocument/2006/relationships/slideLayout" Target="../slideLayouts/slideLayout18.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jpeg"/><Relationship Id="rId1" Type="http://schemas.openxmlformats.org/officeDocument/2006/relationships/slideLayout" Target="../slideLayouts/slideLayout18.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jpeg"/><Relationship Id="rId1" Type="http://schemas.openxmlformats.org/officeDocument/2006/relationships/slideLayout" Target="../slideLayouts/slideLayout29.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6.png"/><Relationship Id="rId3" Type="http://schemas.openxmlformats.org/officeDocument/2006/relationships/image" Target="../media/image7.png"/><Relationship Id="rId7" Type="http://schemas.openxmlformats.org/officeDocument/2006/relationships/slide" Target="slide7.xml"/><Relationship Id="rId12" Type="http://schemas.openxmlformats.org/officeDocument/2006/relationships/image" Target="../media/image15.png"/><Relationship Id="rId2" Type="http://schemas.openxmlformats.org/officeDocument/2006/relationships/image" Target="../media/image6.jpeg"/><Relationship Id="rId1" Type="http://schemas.openxmlformats.org/officeDocument/2006/relationships/slideLayout" Target="../slideLayouts/slideLayout7.xml"/><Relationship Id="rId6" Type="http://schemas.openxmlformats.org/officeDocument/2006/relationships/image" Target="../media/image10.png"/><Relationship Id="rId11" Type="http://schemas.openxmlformats.org/officeDocument/2006/relationships/image" Target="../media/image14.png"/><Relationship Id="rId5" Type="http://schemas.openxmlformats.org/officeDocument/2006/relationships/image" Target="../media/image9.png"/><Relationship Id="rId10" Type="http://schemas.openxmlformats.org/officeDocument/2006/relationships/image" Target="../media/image13.png"/><Relationship Id="rId4" Type="http://schemas.openxmlformats.org/officeDocument/2006/relationships/image" Target="../media/image8.png"/><Relationship Id="rId9" Type="http://schemas.openxmlformats.org/officeDocument/2006/relationships/image" Target="../media/image12.png"/><Relationship Id="rId14" Type="http://schemas.openxmlformats.org/officeDocument/2006/relationships/image" Target="../media/image17.png"/></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jpeg"/><Relationship Id="rId1" Type="http://schemas.openxmlformats.org/officeDocument/2006/relationships/slideLayout" Target="../slideLayouts/slideLayout29.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jpeg"/><Relationship Id="rId1" Type="http://schemas.openxmlformats.org/officeDocument/2006/relationships/slideLayout" Target="../slideLayouts/slideLayout29.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jpeg"/><Relationship Id="rId1" Type="http://schemas.openxmlformats.org/officeDocument/2006/relationships/slideLayout" Target="../slideLayouts/slideLayout29.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jpeg"/><Relationship Id="rId1" Type="http://schemas.openxmlformats.org/officeDocument/2006/relationships/slideLayout" Target="../slideLayouts/slideLayout29.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41.jpeg"/><Relationship Id="rId1" Type="http://schemas.openxmlformats.org/officeDocument/2006/relationships/slideLayout" Target="../slideLayouts/slideLayout29.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20.png"/></Relationships>
</file>

<file path=ppt/slides/_rels/slide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jpeg"/><Relationship Id="rId1" Type="http://schemas.openxmlformats.org/officeDocument/2006/relationships/slideLayout" Target="../slideLayouts/slideLayout7.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4.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19.png"/><Relationship Id="rId7" Type="http://schemas.openxmlformats.org/officeDocument/2006/relationships/image" Target="../media/image25.png"/><Relationship Id="rId2" Type="http://schemas.openxmlformats.org/officeDocument/2006/relationships/image" Target="../media/image18.jpeg"/><Relationship Id="rId1" Type="http://schemas.openxmlformats.org/officeDocument/2006/relationships/slideLayout" Target="../slideLayouts/slideLayout7.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0.png"/></Relationships>
</file>

<file path=ppt/slides/_rels/slide5.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27.png"/><Relationship Id="rId2" Type="http://schemas.openxmlformats.org/officeDocument/2006/relationships/image" Target="../media/image18.jpeg"/><Relationship Id="rId1" Type="http://schemas.openxmlformats.org/officeDocument/2006/relationships/slideLayout" Target="../slideLayouts/slideLayout7.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0.png"/></Relationships>
</file>

<file path=ppt/slides/_rels/slide6.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28.png"/><Relationship Id="rId2" Type="http://schemas.openxmlformats.org/officeDocument/2006/relationships/image" Target="../media/image18.jpeg"/><Relationship Id="rId1" Type="http://schemas.openxmlformats.org/officeDocument/2006/relationships/slideLayout" Target="../slideLayouts/slideLayout7.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0.png"/></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29.png"/><Relationship Id="rId2" Type="http://schemas.openxmlformats.org/officeDocument/2006/relationships/image" Target="../media/image18.jpeg"/><Relationship Id="rId1" Type="http://schemas.openxmlformats.org/officeDocument/2006/relationships/slideLayout" Target="../slideLayouts/slideLayout18.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0.png"/></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30.png"/><Relationship Id="rId2" Type="http://schemas.openxmlformats.org/officeDocument/2006/relationships/image" Target="../media/image18.jpeg"/><Relationship Id="rId1" Type="http://schemas.openxmlformats.org/officeDocument/2006/relationships/slideLayout" Target="../slideLayouts/slideLayout18.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0.png"/></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31.png"/><Relationship Id="rId2" Type="http://schemas.openxmlformats.org/officeDocument/2006/relationships/image" Target="../media/image18.jpeg"/><Relationship Id="rId1" Type="http://schemas.openxmlformats.org/officeDocument/2006/relationships/slideLayout" Target="../slideLayouts/slideLayout18.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1-1"/>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9525" y="0"/>
            <a:ext cx="12184063" cy="685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3" name="Picture 3" descr="1-2"/>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42863" y="-1588"/>
            <a:ext cx="12253913" cy="689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5" name="Picture 5" descr="1-3"/>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3357563" y="0"/>
            <a:ext cx="55864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6" name="Picture 6" descr="1-4"/>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6869113" y="-723900"/>
            <a:ext cx="382587"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7" name="Picture 7" descr="1-4"/>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6870700" y="981075"/>
            <a:ext cx="384175"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3" name="TextBox 1"/>
          <p:cNvSpPr txBox="1">
            <a:spLocks noChangeArrowheads="1"/>
          </p:cNvSpPr>
          <p:nvPr/>
        </p:nvSpPr>
        <p:spPr bwMode="auto">
          <a:xfrm>
            <a:off x="4351338" y="2735263"/>
            <a:ext cx="17240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r>
              <a:rPr lang="zh-CN" altLang="en-US" sz="2400" b="1">
                <a:solidFill>
                  <a:srgbClr val="777777"/>
                </a:solidFill>
                <a:ea typeface="微软雅黑" panose="020B0503020204020204" pitchFamily="34" charset="-122"/>
              </a:rPr>
              <a:t>欢迎观看！</a:t>
            </a:r>
          </a:p>
        </p:txBody>
      </p:sp>
      <p:sp>
        <p:nvSpPr>
          <p:cNvPr id="4104" name="TextBox 7"/>
          <p:cNvSpPr txBox="1">
            <a:spLocks noChangeArrowheads="1"/>
          </p:cNvSpPr>
          <p:nvPr/>
        </p:nvSpPr>
        <p:spPr bwMode="auto">
          <a:xfrm>
            <a:off x="1658938" y="3397250"/>
            <a:ext cx="3624262" cy="1077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200" b="1"/>
              <a:t>MarketOnline</a:t>
            </a:r>
          </a:p>
          <a:p>
            <a:pPr eaLnBrk="1" hangingPunct="1"/>
            <a:r>
              <a:rPr lang="zh-CN" altLang="en-US" sz="3200" b="1"/>
              <a:t>    超市</a:t>
            </a:r>
            <a:r>
              <a:rPr lang="en-US" altLang="zh-CN" sz="3200" b="1"/>
              <a:t>Android</a:t>
            </a:r>
            <a:r>
              <a:rPr lang="zh-CN" altLang="en-US" sz="3200" b="1"/>
              <a:t>平台</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7" presetClass="entr" presetSubtype="0" fill="hold" nodeType="withEffect">
                                  <p:stCondLst>
                                    <p:cond delay="0"/>
                                  </p:stCondLst>
                                  <p:childTnLst>
                                    <p:set>
                                      <p:cBhvr>
                                        <p:cTn id="6" dur="1" fill="hold">
                                          <p:stCondLst>
                                            <p:cond delay="0"/>
                                          </p:stCondLst>
                                        </p:cTn>
                                        <p:tgtEl>
                                          <p:spTgt spid="10245"/>
                                        </p:tgtEl>
                                        <p:attrNameLst>
                                          <p:attrName>style.visibility</p:attrName>
                                        </p:attrNameLst>
                                      </p:cBhvr>
                                      <p:to>
                                        <p:strVal val="visible"/>
                                      </p:to>
                                    </p:set>
                                    <p:animEffect transition="in" filter="fade">
                                      <p:cBhvr>
                                        <p:cTn id="7" dur="500"/>
                                        <p:tgtEl>
                                          <p:spTgt spid="10245"/>
                                        </p:tgtEl>
                                      </p:cBhvr>
                                    </p:animEffect>
                                    <p:anim calcmode="lin" valueType="num">
                                      <p:cBhvr>
                                        <p:cTn id="8" dur="500" fill="hold"/>
                                        <p:tgtEl>
                                          <p:spTgt spid="10245"/>
                                        </p:tgtEl>
                                        <p:attrNameLst>
                                          <p:attrName>ppt_x</p:attrName>
                                        </p:attrNameLst>
                                      </p:cBhvr>
                                      <p:tavLst>
                                        <p:tav tm="0">
                                          <p:val>
                                            <p:strVal val="#ppt_x"/>
                                          </p:val>
                                        </p:tav>
                                        <p:tav tm="100000">
                                          <p:val>
                                            <p:strVal val="#ppt_x"/>
                                          </p:val>
                                        </p:tav>
                                      </p:tavLst>
                                    </p:anim>
                                    <p:anim calcmode="lin" valueType="num">
                                      <p:cBhvr>
                                        <p:cTn id="9" dur="500" fill="hold"/>
                                        <p:tgtEl>
                                          <p:spTgt spid="10245"/>
                                        </p:tgtEl>
                                        <p:attrNameLst>
                                          <p:attrName>ppt_y</p:attrName>
                                        </p:attrNameLst>
                                      </p:cBhvr>
                                      <p:tavLst>
                                        <p:tav tm="0">
                                          <p:val>
                                            <p:strVal val="#ppt_y-.1"/>
                                          </p:val>
                                        </p:tav>
                                        <p:tav tm="100000">
                                          <p:val>
                                            <p:strVal val="#ppt_y"/>
                                          </p:val>
                                        </p:tav>
                                      </p:tavLst>
                                    </p:anim>
                                  </p:childTnLst>
                                </p:cTn>
                              </p:par>
                            </p:childTnLst>
                          </p:cTn>
                        </p:par>
                        <p:par>
                          <p:cTn id="10" fill="hold" nodeType="afterGroup">
                            <p:stCondLst>
                              <p:cond delay="500"/>
                            </p:stCondLst>
                            <p:childTnLst>
                              <p:par>
                                <p:cTn id="11" presetID="2" presetClass="exit" presetSubtype="4" fill="hold" nodeType="afterEffect">
                                  <p:stCondLst>
                                    <p:cond delay="100"/>
                                  </p:stCondLst>
                                  <p:childTnLst>
                                    <p:anim calcmode="lin" valueType="num">
                                      <p:cBhvr additive="base">
                                        <p:cTn id="12" dur="498"/>
                                        <p:tgtEl>
                                          <p:spTgt spid="10246"/>
                                        </p:tgtEl>
                                        <p:attrNameLst>
                                          <p:attrName>ppt_x</p:attrName>
                                        </p:attrNameLst>
                                      </p:cBhvr>
                                      <p:tavLst>
                                        <p:tav tm="0">
                                          <p:val>
                                            <p:strVal val="ppt_x"/>
                                          </p:val>
                                        </p:tav>
                                        <p:tav tm="100000">
                                          <p:val>
                                            <p:strVal val="ppt_x"/>
                                          </p:val>
                                        </p:tav>
                                      </p:tavLst>
                                    </p:anim>
                                    <p:anim calcmode="lin" valueType="num">
                                      <p:cBhvr additive="base">
                                        <p:cTn id="13" dur="498"/>
                                        <p:tgtEl>
                                          <p:spTgt spid="10246"/>
                                        </p:tgtEl>
                                        <p:attrNameLst>
                                          <p:attrName>ppt_y</p:attrName>
                                        </p:attrNameLst>
                                      </p:cBhvr>
                                      <p:tavLst>
                                        <p:tav tm="0">
                                          <p:val>
                                            <p:strVal val="ppt_y"/>
                                          </p:val>
                                        </p:tav>
                                        <p:tav tm="100000">
                                          <p:val>
                                            <p:strVal val="1+ppt_h/2"/>
                                          </p:val>
                                        </p:tav>
                                      </p:tavLst>
                                    </p:anim>
                                    <p:set>
                                      <p:cBhvr>
                                        <p:cTn id="14" dur="1" fill="hold">
                                          <p:stCondLst>
                                            <p:cond delay="498"/>
                                          </p:stCondLst>
                                        </p:cTn>
                                        <p:tgtEl>
                                          <p:spTgt spid="10246"/>
                                        </p:tgtEl>
                                        <p:attrNameLst>
                                          <p:attrName>style.visibility</p:attrName>
                                        </p:attrNameLst>
                                      </p:cBhvr>
                                      <p:to>
                                        <p:strVal val="hidden"/>
                                      </p:to>
                                    </p:set>
                                  </p:childTnLst>
                                </p:cTn>
                              </p:par>
                              <p:par>
                                <p:cTn id="15" presetID="10" presetClass="entr" presetSubtype="0" fill="hold" nodeType="withEffect">
                                  <p:stCondLst>
                                    <p:cond delay="0"/>
                                  </p:stCondLst>
                                  <p:childTnLst>
                                    <p:set>
                                      <p:cBhvr>
                                        <p:cTn id="16" dur="1" fill="hold">
                                          <p:stCondLst>
                                            <p:cond delay="0"/>
                                          </p:stCondLst>
                                        </p:cTn>
                                        <p:tgtEl>
                                          <p:spTgt spid="10243"/>
                                        </p:tgtEl>
                                        <p:attrNameLst>
                                          <p:attrName>style.visibility</p:attrName>
                                        </p:attrNameLst>
                                      </p:cBhvr>
                                      <p:to>
                                        <p:strVal val="visible"/>
                                      </p:to>
                                    </p:set>
                                    <p:animEffect transition="in" filter="fade">
                                      <p:cBhvr>
                                        <p:cTn id="17" dur="1000"/>
                                        <p:tgtEl>
                                          <p:spTgt spid="10243"/>
                                        </p:tgtEl>
                                      </p:cBhvr>
                                    </p:animEffect>
                                  </p:childTnLst>
                                </p:cTn>
                              </p:par>
                            </p:childTnLst>
                          </p:cTn>
                        </p:par>
                        <p:par>
                          <p:cTn id="18" fill="hold" nodeType="afterGroup">
                            <p:stCondLst>
                              <p:cond delay="1500"/>
                            </p:stCondLst>
                            <p:childTnLst>
                              <p:par>
                                <p:cTn id="19" presetID="37" presetClass="entr" presetSubtype="0" fill="hold" nodeType="afterEffect">
                                  <p:stCondLst>
                                    <p:cond delay="0"/>
                                  </p:stCondLst>
                                  <p:childTnLst>
                                    <p:set>
                                      <p:cBhvr>
                                        <p:cTn id="20" dur="1" fill="hold">
                                          <p:stCondLst>
                                            <p:cond delay="0"/>
                                          </p:stCondLst>
                                        </p:cTn>
                                        <p:tgtEl>
                                          <p:spTgt spid="10247"/>
                                        </p:tgtEl>
                                        <p:attrNameLst>
                                          <p:attrName>style.visibility</p:attrName>
                                        </p:attrNameLst>
                                      </p:cBhvr>
                                      <p:to>
                                        <p:strVal val="visible"/>
                                      </p:to>
                                    </p:set>
                                    <p:animEffect transition="in" filter="fade">
                                      <p:cBhvr>
                                        <p:cTn id="21" dur="1000"/>
                                        <p:tgtEl>
                                          <p:spTgt spid="10247"/>
                                        </p:tgtEl>
                                      </p:cBhvr>
                                    </p:animEffect>
                                    <p:anim calcmode="lin" valueType="num">
                                      <p:cBhvr>
                                        <p:cTn id="22" dur="1000" fill="hold"/>
                                        <p:tgtEl>
                                          <p:spTgt spid="10247"/>
                                        </p:tgtEl>
                                        <p:attrNameLst>
                                          <p:attrName>ppt_x</p:attrName>
                                        </p:attrNameLst>
                                      </p:cBhvr>
                                      <p:tavLst>
                                        <p:tav tm="0">
                                          <p:val>
                                            <p:strVal val="#ppt_x"/>
                                          </p:val>
                                        </p:tav>
                                        <p:tav tm="100000">
                                          <p:val>
                                            <p:strVal val="#ppt_x"/>
                                          </p:val>
                                        </p:tav>
                                      </p:tavLst>
                                    </p:anim>
                                    <p:anim calcmode="lin" valueType="num">
                                      <p:cBhvr>
                                        <p:cTn id="23" dur="900" decel="100000" fill="hold"/>
                                        <p:tgtEl>
                                          <p:spTgt spid="10247"/>
                                        </p:tgtEl>
                                        <p:attrNameLst>
                                          <p:attrName>ppt_y</p:attrName>
                                        </p:attrNameLst>
                                      </p:cBhvr>
                                      <p:tavLst>
                                        <p:tav tm="0">
                                          <p:val>
                                            <p:strVal val="#ppt_y+1"/>
                                          </p:val>
                                        </p:tav>
                                        <p:tav tm="100000">
                                          <p:val>
                                            <p:strVal val="#ppt_y-.03"/>
                                          </p:val>
                                        </p:tav>
                                      </p:tavLst>
                                    </p:anim>
                                    <p:anim calcmode="lin" valueType="num">
                                      <p:cBhvr>
                                        <p:cTn id="24" dur="100" accel="100000" fill="hold">
                                          <p:stCondLst>
                                            <p:cond delay="900"/>
                                          </p:stCondLst>
                                        </p:cTn>
                                        <p:tgtEl>
                                          <p:spTgt spid="10247"/>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descr="4-1"/>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239713" y="87313"/>
            <a:ext cx="12241213" cy="6881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7" name="Picture 3" descr="4-1"/>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11625263" y="-3175"/>
            <a:ext cx="254000" cy="652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8" name="Picture 4" descr="4-2"/>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1730375" y="6297613"/>
            <a:ext cx="271463"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17" name="Picture 5" descr="5-6"/>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355600" y="4397375"/>
            <a:ext cx="774700" cy="78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18" name="Picture 6" descr="5-6"/>
          <p:cNvPicPr>
            <a:picLocks noChangeAspect="1" noChangeArrowheads="1"/>
          </p:cNvPicPr>
          <p:nvPr/>
        </p:nvPicPr>
        <p:blipFill>
          <a:blip r:embed="rId6" cstate="email">
            <a:extLst>
              <a:ext uri="{28A0092B-C50C-407E-A947-70E740481C1C}">
                <a14:useLocalDpi xmlns:a14="http://schemas.microsoft.com/office/drawing/2010/main"/>
              </a:ext>
            </a:extLst>
          </a:blip>
          <a:srcRect/>
          <a:stretch>
            <a:fillRect/>
          </a:stretch>
        </p:blipFill>
        <p:spPr bwMode="auto">
          <a:xfrm>
            <a:off x="3746500" y="1330325"/>
            <a:ext cx="776288" cy="788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91" name="Text Box 7"/>
          <p:cNvSpPr txBox="1"/>
          <p:nvPr/>
        </p:nvSpPr>
        <p:spPr>
          <a:xfrm>
            <a:off x="576263" y="1470025"/>
            <a:ext cx="3568700" cy="3646488"/>
          </a:xfrm>
          <a:prstGeom prst="rect">
            <a:avLst/>
          </a:prstGeom>
          <a:noFill/>
          <a:ln w="9525">
            <a:noFill/>
          </a:ln>
        </p:spPr>
        <p:txBody>
          <a:bodyPr>
            <a:spAutoFit/>
          </a:bodyPr>
          <a:lstStyle/>
          <a:p>
            <a:pPr>
              <a:lnSpc>
                <a:spcPct val="90000"/>
              </a:lnSpc>
              <a:defRPr/>
            </a:pPr>
            <a:r>
              <a:rPr lang="zh-CN" altLang="en-US" sz="2400" b="1" noProof="1">
                <a:solidFill>
                  <a:srgbClr val="777777"/>
                </a:solidFill>
                <a:ea typeface="微软雅黑" panose="020B0503020204020204" pitchFamily="34" charset="-122"/>
                <a:cs typeface="+mn-ea"/>
              </a:rPr>
              <a:t>获取购物车</a:t>
            </a:r>
            <a:endParaRPr lang="zh-CN" altLang="en-US" sz="1200" noProof="1">
              <a:solidFill>
                <a:srgbClr val="777777"/>
              </a:solidFill>
              <a:ea typeface="微软雅黑" panose="020B0503020204020204" pitchFamily="34" charset="-122"/>
            </a:endParaRPr>
          </a:p>
          <a:p>
            <a:pPr marL="285750" indent="-285750">
              <a:buFont typeface="Wingdings" panose="05000000000000000000" charset="0"/>
              <a:buChar char="Ø"/>
              <a:defRPr/>
            </a:pPr>
            <a:r>
              <a:rPr lang="zh-CN" altLang="en-US" sz="1600" noProof="1">
                <a:solidFill>
                  <a:srgbClr val="777777"/>
                </a:solidFill>
                <a:ea typeface="微软雅黑" panose="020B0503020204020204" pitchFamily="34" charset="-122"/>
                <a:cs typeface="+mn-ea"/>
              </a:rPr>
              <a:t>通过连接服务器获取用户的购物车信息，若未登录则会跳转到登录页面，然后用</a:t>
            </a:r>
            <a:r>
              <a:rPr lang="en-US" altLang="zh-CN" sz="1600" noProof="1">
                <a:solidFill>
                  <a:srgbClr val="777777"/>
                </a:solidFill>
                <a:ea typeface="微软雅黑" panose="020B0503020204020204" pitchFamily="34" charset="-122"/>
                <a:cs typeface="+mn-ea"/>
              </a:rPr>
              <a:t>listView</a:t>
            </a:r>
            <a:r>
              <a:rPr lang="zh-CN" altLang="en-US" sz="1600" noProof="1">
                <a:solidFill>
                  <a:srgbClr val="777777"/>
                </a:solidFill>
                <a:ea typeface="微软雅黑" panose="020B0503020204020204" pitchFamily="34" charset="-122"/>
                <a:cs typeface="+mn-ea"/>
              </a:rPr>
              <a:t>接受存储数据</a:t>
            </a:r>
            <a:endParaRPr lang="zh-CN" altLang="en-US" sz="1600" noProof="1">
              <a:solidFill>
                <a:srgbClr val="777777"/>
              </a:solidFill>
              <a:ea typeface="微软雅黑" panose="020B0503020204020204" pitchFamily="34" charset="-122"/>
            </a:endParaRPr>
          </a:p>
          <a:p>
            <a:pPr>
              <a:buFont typeface="Wingdings" panose="05000000000000000000" charset="0"/>
              <a:buNone/>
              <a:defRPr/>
            </a:pPr>
            <a:endParaRPr lang="zh-CN" altLang="en-US" sz="1600" noProof="1">
              <a:solidFill>
                <a:srgbClr val="777777"/>
              </a:solidFill>
              <a:ea typeface="微软雅黑" panose="020B0503020204020204" pitchFamily="34" charset="-122"/>
              <a:cs typeface="+mn-ea"/>
            </a:endParaRPr>
          </a:p>
          <a:p>
            <a:pPr marL="285750" indent="-285750">
              <a:buFont typeface="Wingdings" panose="05000000000000000000" charset="0"/>
              <a:buChar char="Ø"/>
              <a:defRPr/>
            </a:pPr>
            <a:r>
              <a:rPr lang="zh-CN" altLang="en-US" sz="1600" noProof="1">
                <a:solidFill>
                  <a:srgbClr val="777777"/>
                </a:solidFill>
                <a:ea typeface="微软雅黑" panose="020B0503020204020204" pitchFamily="34" charset="-122"/>
                <a:cs typeface="+mn-ea"/>
                <a:sym typeface="+mn-ea"/>
              </a:rPr>
              <a:t>用户可点击商品数量两旁的按钮，实现购物车商品的增加和删除</a:t>
            </a:r>
          </a:p>
          <a:p>
            <a:pPr marL="285750" indent="-285750">
              <a:buFont typeface="Wingdings" panose="05000000000000000000" charset="0"/>
              <a:buChar char="Ø"/>
              <a:defRPr/>
            </a:pPr>
            <a:endParaRPr lang="zh-CN" altLang="en-US" sz="1600" noProof="1">
              <a:solidFill>
                <a:srgbClr val="777777"/>
              </a:solidFill>
              <a:ea typeface="微软雅黑" panose="020B0503020204020204" pitchFamily="34" charset="-122"/>
              <a:cs typeface="+mn-ea"/>
              <a:sym typeface="+mn-ea"/>
            </a:endParaRPr>
          </a:p>
          <a:p>
            <a:pPr marL="285750" indent="-285750">
              <a:buFont typeface="Wingdings" panose="05000000000000000000" charset="0"/>
              <a:buChar char="Ø"/>
              <a:defRPr/>
            </a:pPr>
            <a:r>
              <a:rPr lang="zh-CN" altLang="en-US" sz="1600" noProof="1">
                <a:solidFill>
                  <a:srgbClr val="777777"/>
                </a:solidFill>
                <a:ea typeface="微软雅黑" panose="020B0503020204020204" pitchFamily="34" charset="-122"/>
                <a:cs typeface="+mn-ea"/>
              </a:rPr>
              <a:t>用户可点击每个商品右边的删除按钮，实现删除选选中的商品</a:t>
            </a:r>
          </a:p>
          <a:p>
            <a:pPr marL="285750" indent="-285750">
              <a:buFont typeface="Wingdings" panose="05000000000000000000" charset="0"/>
              <a:buChar char="Ø"/>
              <a:defRPr/>
            </a:pPr>
            <a:endParaRPr lang="zh-CN" altLang="en-US" sz="1600" noProof="1">
              <a:solidFill>
                <a:srgbClr val="777777"/>
              </a:solidFill>
              <a:ea typeface="微软雅黑" panose="020B0503020204020204" pitchFamily="34" charset="-122"/>
              <a:cs typeface="+mn-ea"/>
            </a:endParaRPr>
          </a:p>
          <a:p>
            <a:pPr marL="285750" indent="-285750">
              <a:buFont typeface="Wingdings" panose="05000000000000000000" charset="0"/>
              <a:buChar char="Ø"/>
              <a:defRPr/>
            </a:pPr>
            <a:r>
              <a:rPr lang="zh-CN" altLang="en-US" sz="1600" noProof="1">
                <a:solidFill>
                  <a:srgbClr val="777777"/>
                </a:solidFill>
                <a:ea typeface="微软雅黑" panose="020B0503020204020204" pitchFamily="34" charset="-122"/>
                <a:cs typeface="+mn-ea"/>
              </a:rPr>
              <a:t>用户可通过点击商品前的单选框选中商品，点击结算将所选中的商品提交到确定页面</a:t>
            </a:r>
            <a:endParaRPr lang="en-US" altLang="zh-CN" sz="1600" noProof="1">
              <a:solidFill>
                <a:srgbClr val="777777"/>
              </a:solidFill>
              <a:ea typeface="微软雅黑" panose="020B0503020204020204" pitchFamily="34" charset="-122"/>
              <a:cs typeface="+mn-ea"/>
            </a:endParaRPr>
          </a:p>
        </p:txBody>
      </p:sp>
      <p:pic>
        <p:nvPicPr>
          <p:cNvPr id="13320" name="Picture 2"/>
          <p:cNvPicPr>
            <a:picLocks noChangeAspect="1" noChangeArrowheads="1"/>
          </p:cNvPicPr>
          <p:nvPr/>
        </p:nvPicPr>
        <p:blipFill>
          <a:blip r:embed="rId7" cstate="email">
            <a:extLst>
              <a:ext uri="{28A0092B-C50C-407E-A947-70E740481C1C}">
                <a14:useLocalDpi xmlns:a14="http://schemas.microsoft.com/office/drawing/2010/main"/>
              </a:ext>
            </a:extLst>
          </a:blip>
          <a:srcRect/>
          <a:stretch>
            <a:fillRect/>
          </a:stretch>
        </p:blipFill>
        <p:spPr bwMode="auto">
          <a:xfrm>
            <a:off x="7410450" y="284163"/>
            <a:ext cx="3787775" cy="6313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9" presetClass="entr" presetSubtype="0" fill="hold" nodeType="withEffect">
                                  <p:stCondLst>
                                    <p:cond delay="0"/>
                                  </p:stCondLst>
                                  <p:childTnLst>
                                    <p:set>
                                      <p:cBhvr>
                                        <p:cTn id="6" dur="1" fill="hold">
                                          <p:stCondLst>
                                            <p:cond delay="0"/>
                                          </p:stCondLst>
                                        </p:cTn>
                                        <p:tgtEl>
                                          <p:spTgt spid="16388"/>
                                        </p:tgtEl>
                                        <p:attrNameLst>
                                          <p:attrName>style.visibility</p:attrName>
                                        </p:attrNameLst>
                                      </p:cBhvr>
                                      <p:to>
                                        <p:strVal val="visible"/>
                                      </p:to>
                                    </p:set>
                                    <p:anim calcmode="lin" valueType="num">
                                      <p:cBhvr>
                                        <p:cTn id="7" dur="500" fill="hold"/>
                                        <p:tgtEl>
                                          <p:spTgt spid="16388"/>
                                        </p:tgtEl>
                                        <p:attrNameLst>
                                          <p:attrName>ppt_x</p:attrName>
                                        </p:attrNameLst>
                                      </p:cBhvr>
                                      <p:tavLst>
                                        <p:tav tm="0">
                                          <p:val>
                                            <p:strVal val="#ppt_x-.2"/>
                                          </p:val>
                                        </p:tav>
                                        <p:tav tm="100000">
                                          <p:val>
                                            <p:strVal val="#ppt_x"/>
                                          </p:val>
                                        </p:tav>
                                      </p:tavLst>
                                    </p:anim>
                                    <p:anim calcmode="lin" valueType="num">
                                      <p:cBhvr>
                                        <p:cTn id="8" dur="500" fill="hold"/>
                                        <p:tgtEl>
                                          <p:spTgt spid="16388"/>
                                        </p:tgtEl>
                                        <p:attrNameLst>
                                          <p:attrName>ppt_y</p:attrName>
                                        </p:attrNameLst>
                                      </p:cBhvr>
                                      <p:tavLst>
                                        <p:tav tm="0">
                                          <p:val>
                                            <p:strVal val="#ppt_y"/>
                                          </p:val>
                                        </p:tav>
                                        <p:tav tm="100000">
                                          <p:val>
                                            <p:strVal val="#ppt_y"/>
                                          </p:val>
                                        </p:tav>
                                      </p:tavLst>
                                    </p:anim>
                                    <p:animEffect transition="in" filter="wipe(right)" prLst="gradientSize: 0.1">
                                      <p:cBhvr>
                                        <p:cTn id="9" dur="500"/>
                                        <p:tgtEl>
                                          <p:spTgt spid="16388"/>
                                        </p:tgtEl>
                                      </p:cBhvr>
                                    </p:animEffect>
                                  </p:childTnLst>
                                </p:cTn>
                              </p:par>
                              <p:par>
                                <p:cTn id="10" presetID="47" presetClass="entr" presetSubtype="0" fill="hold" nodeType="withEffect">
                                  <p:stCondLst>
                                    <p:cond delay="0"/>
                                  </p:stCondLst>
                                  <p:childTnLst>
                                    <p:set>
                                      <p:cBhvr>
                                        <p:cTn id="11" dur="1" fill="hold">
                                          <p:stCondLst>
                                            <p:cond delay="0"/>
                                          </p:stCondLst>
                                        </p:cTn>
                                        <p:tgtEl>
                                          <p:spTgt spid="16387"/>
                                        </p:tgtEl>
                                        <p:attrNameLst>
                                          <p:attrName>style.visibility</p:attrName>
                                        </p:attrNameLst>
                                      </p:cBhvr>
                                      <p:to>
                                        <p:strVal val="visible"/>
                                      </p:to>
                                    </p:set>
                                    <p:animEffect transition="in" filter="fade">
                                      <p:cBhvr>
                                        <p:cTn id="12" dur="500"/>
                                        <p:tgtEl>
                                          <p:spTgt spid="16387"/>
                                        </p:tgtEl>
                                      </p:cBhvr>
                                    </p:animEffect>
                                    <p:anim calcmode="lin" valueType="num">
                                      <p:cBhvr>
                                        <p:cTn id="13" dur="500" fill="hold"/>
                                        <p:tgtEl>
                                          <p:spTgt spid="16387"/>
                                        </p:tgtEl>
                                        <p:attrNameLst>
                                          <p:attrName>ppt_x</p:attrName>
                                        </p:attrNameLst>
                                      </p:cBhvr>
                                      <p:tavLst>
                                        <p:tav tm="0">
                                          <p:val>
                                            <p:strVal val="#ppt_x"/>
                                          </p:val>
                                        </p:tav>
                                        <p:tav tm="100000">
                                          <p:val>
                                            <p:strVal val="#ppt_x"/>
                                          </p:val>
                                        </p:tav>
                                      </p:tavLst>
                                    </p:anim>
                                    <p:anim calcmode="lin" valueType="num">
                                      <p:cBhvr>
                                        <p:cTn id="14" dur="500" fill="hold"/>
                                        <p:tgtEl>
                                          <p:spTgt spid="16387"/>
                                        </p:tgtEl>
                                        <p:attrNameLst>
                                          <p:attrName>ppt_y</p:attrName>
                                        </p:attrNameLst>
                                      </p:cBhvr>
                                      <p:tavLst>
                                        <p:tav tm="0">
                                          <p:val>
                                            <p:strVal val="#ppt_y-.1"/>
                                          </p:val>
                                        </p:tav>
                                        <p:tav tm="100000">
                                          <p:val>
                                            <p:strVal val="#ppt_y"/>
                                          </p:val>
                                        </p:tav>
                                      </p:tavLst>
                                    </p:anim>
                                  </p:childTnLst>
                                </p:cTn>
                              </p:par>
                              <p:par>
                                <p:cTn id="15" presetID="10" presetClass="entr" presetSubtype="0" fill="hold" grpId="0" nodeType="withEffect">
                                  <p:stCondLst>
                                    <p:cond delay="500"/>
                                  </p:stCondLst>
                                  <p:childTnLst>
                                    <p:set>
                                      <p:cBhvr>
                                        <p:cTn id="16" dur="1" fill="hold">
                                          <p:stCondLst>
                                            <p:cond delay="0"/>
                                          </p:stCondLst>
                                        </p:cTn>
                                        <p:tgtEl>
                                          <p:spTgt spid="16391"/>
                                        </p:tgtEl>
                                        <p:attrNameLst>
                                          <p:attrName>style.visibility</p:attrName>
                                        </p:attrNameLst>
                                      </p:cBhvr>
                                      <p:to>
                                        <p:strVal val="visible"/>
                                      </p:to>
                                    </p:set>
                                    <p:animEffect transition="in" filter="fade">
                                      <p:cBhvr>
                                        <p:cTn id="17" dur="500"/>
                                        <p:tgtEl>
                                          <p:spTgt spid="163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91" grpId="0" bldLvl="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descr="4-1"/>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11113" y="0"/>
            <a:ext cx="12241213" cy="6881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7" name="Picture 3" descr="4-1"/>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11625263" y="-3175"/>
            <a:ext cx="254000" cy="652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8" name="Picture 4" descr="4-2"/>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1730375" y="6297613"/>
            <a:ext cx="271463"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1" name="Picture 5" descr="5-6"/>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355600" y="4397375"/>
            <a:ext cx="774700" cy="78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2" name="Picture 6" descr="5-6"/>
          <p:cNvPicPr>
            <a:picLocks noChangeAspect="1" noChangeArrowheads="1"/>
          </p:cNvPicPr>
          <p:nvPr/>
        </p:nvPicPr>
        <p:blipFill>
          <a:blip r:embed="rId6" cstate="email">
            <a:extLst>
              <a:ext uri="{28A0092B-C50C-407E-A947-70E740481C1C}">
                <a14:useLocalDpi xmlns:a14="http://schemas.microsoft.com/office/drawing/2010/main"/>
              </a:ext>
            </a:extLst>
          </a:blip>
          <a:srcRect/>
          <a:stretch>
            <a:fillRect/>
          </a:stretch>
        </p:blipFill>
        <p:spPr bwMode="auto">
          <a:xfrm>
            <a:off x="3746500" y="1330325"/>
            <a:ext cx="776288" cy="788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91" name="Text Box 7"/>
          <p:cNvSpPr txBox="1"/>
          <p:nvPr/>
        </p:nvSpPr>
        <p:spPr>
          <a:xfrm>
            <a:off x="692150" y="1612900"/>
            <a:ext cx="3568700" cy="3341688"/>
          </a:xfrm>
          <a:prstGeom prst="rect">
            <a:avLst/>
          </a:prstGeom>
          <a:noFill/>
          <a:ln w="9525">
            <a:noFill/>
          </a:ln>
        </p:spPr>
        <p:txBody>
          <a:bodyPr>
            <a:spAutoFit/>
          </a:bodyPr>
          <a:lstStyle/>
          <a:p>
            <a:pPr>
              <a:lnSpc>
                <a:spcPct val="90000"/>
              </a:lnSpc>
              <a:defRPr/>
            </a:pPr>
            <a:r>
              <a:rPr lang="zh-CN" altLang="en-US" sz="2400" b="1" noProof="1">
                <a:solidFill>
                  <a:srgbClr val="777777"/>
                </a:solidFill>
                <a:ea typeface="微软雅黑" panose="020B0503020204020204" pitchFamily="34" charset="-122"/>
                <a:cs typeface="+mn-ea"/>
              </a:rPr>
              <a:t>购物车下单</a:t>
            </a:r>
            <a:endParaRPr lang="zh-CN" altLang="en-US" sz="1200" noProof="1">
              <a:solidFill>
                <a:srgbClr val="777777"/>
              </a:solidFill>
              <a:ea typeface="微软雅黑" panose="020B0503020204020204" pitchFamily="34" charset="-122"/>
            </a:endParaRPr>
          </a:p>
          <a:p>
            <a:pPr>
              <a:defRPr/>
            </a:pPr>
            <a:endParaRPr lang="zh-CN" altLang="en-US" sz="1200" noProof="1">
              <a:solidFill>
                <a:srgbClr val="777777"/>
              </a:solidFill>
              <a:ea typeface="微软雅黑" panose="020B0503020204020204" pitchFamily="34" charset="-122"/>
            </a:endParaRPr>
          </a:p>
          <a:p>
            <a:pPr marL="285750" indent="-285750">
              <a:buFont typeface="Wingdings" panose="05000000000000000000" charset="0"/>
              <a:buChar char="Ø"/>
              <a:defRPr/>
            </a:pPr>
            <a:r>
              <a:rPr lang="zh-CN" altLang="en-US" sz="1600" noProof="1">
                <a:solidFill>
                  <a:srgbClr val="777777"/>
                </a:solidFill>
                <a:ea typeface="微软雅黑" panose="020B0503020204020204" pitchFamily="34" charset="-122"/>
                <a:sym typeface="+mn-ea"/>
              </a:rPr>
              <a:t>通过页面传递数据接受购物车页面选中的商品，将商品总价显示给用户等待确认</a:t>
            </a:r>
            <a:endParaRPr lang="zh-CN" altLang="en-US" sz="1600" noProof="1">
              <a:solidFill>
                <a:srgbClr val="777777"/>
              </a:solidFill>
              <a:ea typeface="微软雅黑" panose="020B0503020204020204" pitchFamily="34" charset="-122"/>
              <a:cs typeface="+mn-ea"/>
            </a:endParaRPr>
          </a:p>
          <a:p>
            <a:pPr>
              <a:buFont typeface="Wingdings" panose="05000000000000000000" charset="0"/>
              <a:buNone/>
              <a:defRPr/>
            </a:pPr>
            <a:endParaRPr lang="zh-CN" altLang="en-US" sz="1600" noProof="1">
              <a:solidFill>
                <a:srgbClr val="777777"/>
              </a:solidFill>
              <a:ea typeface="微软雅黑" panose="020B0503020204020204" pitchFamily="34" charset="-122"/>
              <a:cs typeface="+mn-ea"/>
            </a:endParaRPr>
          </a:p>
          <a:p>
            <a:pPr marL="285750" indent="-285750">
              <a:buFont typeface="Wingdings" panose="05000000000000000000" charset="0"/>
              <a:buChar char="Ø"/>
              <a:defRPr/>
            </a:pPr>
            <a:endParaRPr lang="zh-CN" altLang="en-US" sz="1600" noProof="1">
              <a:solidFill>
                <a:srgbClr val="777777"/>
              </a:solidFill>
              <a:ea typeface="微软雅黑" panose="020B0503020204020204" pitchFamily="34" charset="-122"/>
              <a:cs typeface="+mn-ea"/>
            </a:endParaRPr>
          </a:p>
          <a:p>
            <a:pPr marL="285750" indent="-285750">
              <a:buFont typeface="Wingdings" panose="05000000000000000000" charset="0"/>
              <a:buChar char="Ø"/>
              <a:defRPr/>
            </a:pPr>
            <a:r>
              <a:rPr lang="zh-CN" altLang="en-US" sz="1600" noProof="1">
                <a:solidFill>
                  <a:srgbClr val="777777"/>
                </a:solidFill>
                <a:ea typeface="微软雅黑" panose="020B0503020204020204" pitchFamily="34" charset="-122"/>
                <a:cs typeface="+mn-ea"/>
                <a:sym typeface="+mn-ea"/>
              </a:rPr>
              <a:t>用户可通过点击确认下单将商品确认下单，将本页面的数据创建成一张订单</a:t>
            </a:r>
          </a:p>
          <a:p>
            <a:pPr>
              <a:buFont typeface="Wingdings" panose="05000000000000000000" charset="0"/>
              <a:buNone/>
              <a:defRPr/>
            </a:pPr>
            <a:endParaRPr lang="zh-CN" altLang="en-US" sz="1600" noProof="1">
              <a:solidFill>
                <a:srgbClr val="777777"/>
              </a:solidFill>
              <a:ea typeface="微软雅黑" panose="020B0503020204020204" pitchFamily="34" charset="-122"/>
              <a:cs typeface="+mn-ea"/>
            </a:endParaRPr>
          </a:p>
          <a:p>
            <a:pPr marL="285750" indent="-285750">
              <a:buFont typeface="Wingdings" panose="05000000000000000000" charset="0"/>
              <a:buChar char="Ø"/>
              <a:defRPr/>
            </a:pPr>
            <a:r>
              <a:rPr lang="zh-CN" altLang="en-US" sz="1600" noProof="1">
                <a:solidFill>
                  <a:srgbClr val="777777"/>
                </a:solidFill>
                <a:ea typeface="微软雅黑" panose="020B0503020204020204" pitchFamily="34" charset="-122"/>
                <a:cs typeface="+mn-ea"/>
              </a:rPr>
              <a:t>若用户想取消，可直接点击返回按钮，取消本次下单</a:t>
            </a:r>
          </a:p>
        </p:txBody>
      </p:sp>
      <p:pic>
        <p:nvPicPr>
          <p:cNvPr id="16392" name="Picture 8"/>
          <p:cNvPicPr>
            <a:picLocks noChangeAspect="1" noChangeArrowheads="1"/>
          </p:cNvPicPr>
          <p:nvPr/>
        </p:nvPicPr>
        <p:blipFill>
          <a:blip r:embed="rId7" cstate="email">
            <a:extLst>
              <a:ext uri="{28A0092B-C50C-407E-A947-70E740481C1C}">
                <a14:useLocalDpi xmlns:a14="http://schemas.microsoft.com/office/drawing/2010/main"/>
              </a:ext>
            </a:extLst>
          </a:blip>
          <a:srcRect/>
          <a:stretch>
            <a:fillRect/>
          </a:stretch>
        </p:blipFill>
        <p:spPr bwMode="auto">
          <a:xfrm>
            <a:off x="7432675" y="279400"/>
            <a:ext cx="3792538" cy="6321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9" presetClass="entr" presetSubtype="0" fill="hold" nodeType="withEffect">
                                  <p:stCondLst>
                                    <p:cond delay="0"/>
                                  </p:stCondLst>
                                  <p:childTnLst>
                                    <p:set>
                                      <p:cBhvr>
                                        <p:cTn id="6" dur="1" fill="hold">
                                          <p:stCondLst>
                                            <p:cond delay="0"/>
                                          </p:stCondLst>
                                        </p:cTn>
                                        <p:tgtEl>
                                          <p:spTgt spid="16388"/>
                                        </p:tgtEl>
                                        <p:attrNameLst>
                                          <p:attrName>style.visibility</p:attrName>
                                        </p:attrNameLst>
                                      </p:cBhvr>
                                      <p:to>
                                        <p:strVal val="visible"/>
                                      </p:to>
                                    </p:set>
                                    <p:anim calcmode="lin" valueType="num">
                                      <p:cBhvr>
                                        <p:cTn id="7" dur="500" fill="hold"/>
                                        <p:tgtEl>
                                          <p:spTgt spid="16388"/>
                                        </p:tgtEl>
                                        <p:attrNameLst>
                                          <p:attrName>ppt_x</p:attrName>
                                        </p:attrNameLst>
                                      </p:cBhvr>
                                      <p:tavLst>
                                        <p:tav tm="0">
                                          <p:val>
                                            <p:strVal val="#ppt_x-.2"/>
                                          </p:val>
                                        </p:tav>
                                        <p:tav tm="100000">
                                          <p:val>
                                            <p:strVal val="#ppt_x"/>
                                          </p:val>
                                        </p:tav>
                                      </p:tavLst>
                                    </p:anim>
                                    <p:anim calcmode="lin" valueType="num">
                                      <p:cBhvr>
                                        <p:cTn id="8" dur="500" fill="hold"/>
                                        <p:tgtEl>
                                          <p:spTgt spid="16388"/>
                                        </p:tgtEl>
                                        <p:attrNameLst>
                                          <p:attrName>ppt_y</p:attrName>
                                        </p:attrNameLst>
                                      </p:cBhvr>
                                      <p:tavLst>
                                        <p:tav tm="0">
                                          <p:val>
                                            <p:strVal val="#ppt_y"/>
                                          </p:val>
                                        </p:tav>
                                        <p:tav tm="100000">
                                          <p:val>
                                            <p:strVal val="#ppt_y"/>
                                          </p:val>
                                        </p:tav>
                                      </p:tavLst>
                                    </p:anim>
                                    <p:animEffect transition="in" filter="wipe(right)" prLst="gradientSize: 0.1">
                                      <p:cBhvr>
                                        <p:cTn id="9" dur="500"/>
                                        <p:tgtEl>
                                          <p:spTgt spid="16388"/>
                                        </p:tgtEl>
                                      </p:cBhvr>
                                    </p:animEffect>
                                  </p:childTnLst>
                                </p:cTn>
                              </p:par>
                              <p:par>
                                <p:cTn id="10" presetID="47" presetClass="entr" presetSubtype="0" fill="hold" nodeType="withEffect">
                                  <p:stCondLst>
                                    <p:cond delay="0"/>
                                  </p:stCondLst>
                                  <p:childTnLst>
                                    <p:set>
                                      <p:cBhvr>
                                        <p:cTn id="11" dur="1" fill="hold">
                                          <p:stCondLst>
                                            <p:cond delay="0"/>
                                          </p:stCondLst>
                                        </p:cTn>
                                        <p:tgtEl>
                                          <p:spTgt spid="16387"/>
                                        </p:tgtEl>
                                        <p:attrNameLst>
                                          <p:attrName>style.visibility</p:attrName>
                                        </p:attrNameLst>
                                      </p:cBhvr>
                                      <p:to>
                                        <p:strVal val="visible"/>
                                      </p:to>
                                    </p:set>
                                    <p:animEffect transition="in" filter="fade">
                                      <p:cBhvr>
                                        <p:cTn id="12" dur="500"/>
                                        <p:tgtEl>
                                          <p:spTgt spid="16387"/>
                                        </p:tgtEl>
                                      </p:cBhvr>
                                    </p:animEffect>
                                    <p:anim calcmode="lin" valueType="num">
                                      <p:cBhvr>
                                        <p:cTn id="13" dur="500" fill="hold"/>
                                        <p:tgtEl>
                                          <p:spTgt spid="16387"/>
                                        </p:tgtEl>
                                        <p:attrNameLst>
                                          <p:attrName>ppt_x</p:attrName>
                                        </p:attrNameLst>
                                      </p:cBhvr>
                                      <p:tavLst>
                                        <p:tav tm="0">
                                          <p:val>
                                            <p:strVal val="#ppt_x"/>
                                          </p:val>
                                        </p:tav>
                                        <p:tav tm="100000">
                                          <p:val>
                                            <p:strVal val="#ppt_x"/>
                                          </p:val>
                                        </p:tav>
                                      </p:tavLst>
                                    </p:anim>
                                    <p:anim calcmode="lin" valueType="num">
                                      <p:cBhvr>
                                        <p:cTn id="14" dur="500" fill="hold"/>
                                        <p:tgtEl>
                                          <p:spTgt spid="16387"/>
                                        </p:tgtEl>
                                        <p:attrNameLst>
                                          <p:attrName>ppt_y</p:attrName>
                                        </p:attrNameLst>
                                      </p:cBhvr>
                                      <p:tavLst>
                                        <p:tav tm="0">
                                          <p:val>
                                            <p:strVal val="#ppt_y-.1"/>
                                          </p:val>
                                        </p:tav>
                                        <p:tav tm="100000">
                                          <p:val>
                                            <p:strVal val="#ppt_y"/>
                                          </p:val>
                                        </p:tav>
                                      </p:tavLst>
                                    </p:anim>
                                  </p:childTnLst>
                                </p:cTn>
                              </p:par>
                              <p:par>
                                <p:cTn id="15" presetID="10" presetClass="entr" presetSubtype="0" fill="hold" grpId="0" nodeType="withEffect">
                                  <p:stCondLst>
                                    <p:cond delay="500"/>
                                  </p:stCondLst>
                                  <p:childTnLst>
                                    <p:set>
                                      <p:cBhvr>
                                        <p:cTn id="16" dur="1" fill="hold">
                                          <p:stCondLst>
                                            <p:cond delay="0"/>
                                          </p:stCondLst>
                                        </p:cTn>
                                        <p:tgtEl>
                                          <p:spTgt spid="16391"/>
                                        </p:tgtEl>
                                        <p:attrNameLst>
                                          <p:attrName>style.visibility</p:attrName>
                                        </p:attrNameLst>
                                      </p:cBhvr>
                                      <p:to>
                                        <p:strVal val="visible"/>
                                      </p:to>
                                    </p:set>
                                    <p:animEffect transition="in" filter="fade">
                                      <p:cBhvr>
                                        <p:cTn id="17" dur="500"/>
                                        <p:tgtEl>
                                          <p:spTgt spid="16391"/>
                                        </p:tgtEl>
                                      </p:cBhvr>
                                    </p:animEffect>
                                  </p:childTnLst>
                                </p:cTn>
                              </p:par>
                            </p:childTnLst>
                          </p:cTn>
                        </p:par>
                        <p:par>
                          <p:cTn id="18" fill="hold" nodeType="afterGroup">
                            <p:stCondLst>
                              <p:cond delay="1000"/>
                            </p:stCondLst>
                            <p:childTnLst>
                              <p:par>
                                <p:cTn id="19" presetID="35" presetClass="entr" presetSubtype="0" fill="hold" nodeType="afterEffect">
                                  <p:stCondLst>
                                    <p:cond delay="0"/>
                                  </p:stCondLst>
                                  <p:childTnLst>
                                    <p:set>
                                      <p:cBhvr>
                                        <p:cTn id="20" dur="1" fill="hold">
                                          <p:stCondLst>
                                            <p:cond delay="0"/>
                                          </p:stCondLst>
                                        </p:cTn>
                                        <p:tgtEl>
                                          <p:spTgt spid="16392"/>
                                        </p:tgtEl>
                                        <p:attrNameLst>
                                          <p:attrName>style.visibility</p:attrName>
                                        </p:attrNameLst>
                                      </p:cBhvr>
                                      <p:to>
                                        <p:strVal val="visible"/>
                                      </p:to>
                                    </p:set>
                                    <p:animEffect transition="in" filter="fade">
                                      <p:cBhvr>
                                        <p:cTn id="21" dur="500"/>
                                        <p:tgtEl>
                                          <p:spTgt spid="16392"/>
                                        </p:tgtEl>
                                      </p:cBhvr>
                                    </p:animEffect>
                                    <p:anim calcmode="lin" valueType="num">
                                      <p:cBhvr>
                                        <p:cTn id="22" dur="500" fill="hold"/>
                                        <p:tgtEl>
                                          <p:spTgt spid="16392"/>
                                        </p:tgtEl>
                                        <p:attrNameLst>
                                          <p:attrName>style.rotation</p:attrName>
                                        </p:attrNameLst>
                                      </p:cBhvr>
                                      <p:tavLst>
                                        <p:tav tm="0">
                                          <p:val>
                                            <p:fltVal val="720"/>
                                          </p:val>
                                        </p:tav>
                                        <p:tav tm="100000">
                                          <p:val>
                                            <p:fltVal val="0"/>
                                          </p:val>
                                        </p:tav>
                                      </p:tavLst>
                                    </p:anim>
                                    <p:anim calcmode="lin" valueType="num">
                                      <p:cBhvr>
                                        <p:cTn id="23" dur="500" fill="hold"/>
                                        <p:tgtEl>
                                          <p:spTgt spid="16392"/>
                                        </p:tgtEl>
                                        <p:attrNameLst>
                                          <p:attrName>ppt_h</p:attrName>
                                        </p:attrNameLst>
                                      </p:cBhvr>
                                      <p:tavLst>
                                        <p:tav tm="0">
                                          <p:val>
                                            <p:fltVal val="0"/>
                                          </p:val>
                                        </p:tav>
                                        <p:tav tm="100000">
                                          <p:val>
                                            <p:strVal val="#ppt_h"/>
                                          </p:val>
                                        </p:tav>
                                      </p:tavLst>
                                    </p:anim>
                                    <p:anim calcmode="lin" valueType="num">
                                      <p:cBhvr>
                                        <p:cTn id="24" dur="500" fill="hold"/>
                                        <p:tgtEl>
                                          <p:spTgt spid="16392"/>
                                        </p:tgtEl>
                                        <p:attrNameLst>
                                          <p:attrName>ppt_w</p:attrName>
                                        </p:attrNameLst>
                                      </p:cBhvr>
                                      <p:tavLst>
                                        <p:tav tm="0">
                                          <p:val>
                                            <p:fltVal val="0"/>
                                          </p:val>
                                        </p:tav>
                                        <p:tav tm="100000">
                                          <p:val>
                                            <p:strVal val="#ppt_w"/>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91" grpId="0" bldLvl="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descr="4-1"/>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11113" y="0"/>
            <a:ext cx="12241213" cy="6881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7" name="Picture 3" descr="4-1"/>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11625263" y="-3175"/>
            <a:ext cx="254000" cy="652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8" name="Picture 4" descr="4-2"/>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1730375" y="6297613"/>
            <a:ext cx="271463"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5" name="Picture 5" descr="5-6"/>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355600" y="4397375"/>
            <a:ext cx="774700" cy="78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6" name="Picture 6" descr="5-6"/>
          <p:cNvPicPr>
            <a:picLocks noChangeAspect="1" noChangeArrowheads="1"/>
          </p:cNvPicPr>
          <p:nvPr/>
        </p:nvPicPr>
        <p:blipFill>
          <a:blip r:embed="rId6" cstate="email">
            <a:extLst>
              <a:ext uri="{28A0092B-C50C-407E-A947-70E740481C1C}">
                <a14:useLocalDpi xmlns:a14="http://schemas.microsoft.com/office/drawing/2010/main"/>
              </a:ext>
            </a:extLst>
          </a:blip>
          <a:srcRect/>
          <a:stretch>
            <a:fillRect/>
          </a:stretch>
        </p:blipFill>
        <p:spPr bwMode="auto">
          <a:xfrm>
            <a:off x="3746500" y="1330325"/>
            <a:ext cx="776288" cy="788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91" name="Text Box 7"/>
          <p:cNvSpPr txBox="1">
            <a:spLocks noChangeArrowheads="1"/>
          </p:cNvSpPr>
          <p:nvPr/>
        </p:nvSpPr>
        <p:spPr bwMode="auto">
          <a:xfrm>
            <a:off x="742950" y="1262063"/>
            <a:ext cx="4757738" cy="3424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a:lnSpc>
                <a:spcPct val="90000"/>
              </a:lnSpc>
            </a:pPr>
            <a:r>
              <a:rPr lang="zh-CN" altLang="en-US" sz="2400" b="1">
                <a:solidFill>
                  <a:srgbClr val="777777"/>
                </a:solidFill>
                <a:ea typeface="微软雅黑" panose="020B0503020204020204" pitchFamily="34" charset="-122"/>
              </a:rPr>
              <a:t> 用户登录</a:t>
            </a:r>
          </a:p>
          <a:p>
            <a:pPr eaLnBrk="1">
              <a:lnSpc>
                <a:spcPct val="110000"/>
              </a:lnSpc>
            </a:pPr>
            <a:r>
              <a:rPr lang="en-US" altLang="zh-CN" sz="1600">
                <a:solidFill>
                  <a:srgbClr val="777777"/>
                </a:solidFill>
                <a:ea typeface="微软雅黑" panose="020B0503020204020204" pitchFamily="34" charset="-122"/>
              </a:rPr>
              <a:t>           </a:t>
            </a:r>
            <a:r>
              <a:rPr lang="zh-CN" altLang="en-US" sz="1600">
                <a:solidFill>
                  <a:srgbClr val="777777"/>
                </a:solidFill>
                <a:ea typeface="微软雅黑" panose="020B0503020204020204" pitchFamily="34" charset="-122"/>
              </a:rPr>
              <a:t>根据数据库中已存在的用户和密码，输入登录；且当勾选了自动登录复选框之后，下次开启</a:t>
            </a:r>
            <a:r>
              <a:rPr lang="en-US" altLang="zh-CN" sz="1600">
                <a:solidFill>
                  <a:srgbClr val="777777"/>
                </a:solidFill>
                <a:ea typeface="微软雅黑" panose="020B0503020204020204" pitchFamily="34" charset="-122"/>
              </a:rPr>
              <a:t>APP</a:t>
            </a:r>
            <a:r>
              <a:rPr lang="zh-CN" altLang="en-US" sz="1600">
                <a:solidFill>
                  <a:srgbClr val="777777"/>
                </a:solidFill>
                <a:ea typeface="微软雅黑" panose="020B0503020204020204" pitchFamily="34" charset="-122"/>
              </a:rPr>
              <a:t>时候，能实现自动登录，这里涉及到用</a:t>
            </a:r>
            <a:r>
              <a:rPr lang="en-US" altLang="zh-CN" sz="1600">
                <a:solidFill>
                  <a:srgbClr val="777777"/>
                </a:solidFill>
                <a:ea typeface="微软雅黑" panose="020B0503020204020204" pitchFamily="34" charset="-122"/>
              </a:rPr>
              <a:t>SharedUtils </a:t>
            </a:r>
            <a:r>
              <a:rPr lang="zh-CN" altLang="en-US" sz="1600">
                <a:solidFill>
                  <a:srgbClr val="777777"/>
                </a:solidFill>
                <a:ea typeface="微软雅黑" panose="020B0503020204020204" pitchFamily="34" charset="-122"/>
              </a:rPr>
              <a:t>和</a:t>
            </a:r>
            <a:r>
              <a:rPr lang="en-US" altLang="zh-CN" sz="1600">
                <a:solidFill>
                  <a:srgbClr val="777777"/>
                </a:solidFill>
                <a:ea typeface="微软雅黑" panose="020B0503020204020204" pitchFamily="34" charset="-122"/>
              </a:rPr>
              <a:t>SharedPrefences</a:t>
            </a:r>
            <a:r>
              <a:rPr lang="zh-CN" altLang="en-US" sz="1600">
                <a:solidFill>
                  <a:srgbClr val="777777"/>
                </a:solidFill>
                <a:ea typeface="微软雅黑" panose="020B0503020204020204" pitchFamily="34" charset="-122"/>
              </a:rPr>
              <a:t>来保存数据，且根据输入来进行用户名、密码的判断，验证码的判断，全部验证通过，则实现登录。如果没有勾选自动登录复选框，则下次开启</a:t>
            </a:r>
            <a:r>
              <a:rPr lang="en-US" altLang="zh-CN" sz="1600">
                <a:solidFill>
                  <a:srgbClr val="777777"/>
                </a:solidFill>
                <a:ea typeface="微软雅黑" panose="020B0503020204020204" pitchFamily="34" charset="-122"/>
              </a:rPr>
              <a:t>APP</a:t>
            </a:r>
            <a:r>
              <a:rPr lang="zh-CN" altLang="en-US" sz="1600">
                <a:solidFill>
                  <a:srgbClr val="777777"/>
                </a:solidFill>
                <a:ea typeface="微软雅黑" panose="020B0503020204020204" pitchFamily="34" charset="-122"/>
              </a:rPr>
              <a:t>时候，需要重新登录才行。</a:t>
            </a:r>
            <a:endParaRPr lang="en-US" altLang="zh-CN" sz="1600">
              <a:solidFill>
                <a:srgbClr val="777777"/>
              </a:solidFill>
              <a:ea typeface="微软雅黑" panose="020B0503020204020204" pitchFamily="34" charset="-122"/>
            </a:endParaRPr>
          </a:p>
          <a:p>
            <a:pPr eaLnBrk="1">
              <a:lnSpc>
                <a:spcPct val="110000"/>
              </a:lnSpc>
            </a:pPr>
            <a:r>
              <a:rPr lang="en-US" altLang="zh-CN" sz="1600">
                <a:solidFill>
                  <a:srgbClr val="777777"/>
                </a:solidFill>
                <a:ea typeface="微软雅黑" panose="020B0503020204020204" pitchFamily="34" charset="-122"/>
              </a:rPr>
              <a:t>        </a:t>
            </a:r>
            <a:r>
              <a:rPr lang="zh-CN" altLang="en-US" sz="1600">
                <a:solidFill>
                  <a:srgbClr val="777777"/>
                </a:solidFill>
                <a:ea typeface="微软雅黑" panose="020B0503020204020204" pitchFamily="34" charset="-122"/>
              </a:rPr>
              <a:t>实现了登录之后，如若需要切换账号，可以点击退出，再重新登录即可。</a:t>
            </a:r>
            <a:endParaRPr lang="en-US" altLang="zh-CN" sz="1600">
              <a:solidFill>
                <a:srgbClr val="777777"/>
              </a:solidFill>
              <a:ea typeface="微软雅黑" panose="020B0503020204020204" pitchFamily="34" charset="-122"/>
            </a:endParaRPr>
          </a:p>
          <a:p>
            <a:pPr eaLnBrk="1">
              <a:lnSpc>
                <a:spcPct val="110000"/>
              </a:lnSpc>
            </a:pPr>
            <a:endParaRPr lang="en-US" altLang="zh-CN" sz="1600">
              <a:solidFill>
                <a:srgbClr val="777777"/>
              </a:solidFill>
              <a:ea typeface="微软雅黑" panose="020B0503020204020204" pitchFamily="34" charset="-122"/>
            </a:endParaRPr>
          </a:p>
        </p:txBody>
      </p:sp>
      <p:pic>
        <p:nvPicPr>
          <p:cNvPr id="15368" name="Picture 10"/>
          <p:cNvPicPr>
            <a:picLocks noChangeAspect="1" noChangeArrowheads="1"/>
          </p:cNvPicPr>
          <p:nvPr/>
        </p:nvPicPr>
        <p:blipFill>
          <a:blip r:embed="rId7">
            <a:extLst>
              <a:ext uri="{28A0092B-C50C-407E-A947-70E740481C1C}">
                <a14:useLocalDpi xmlns:a14="http://schemas.microsoft.com/office/drawing/2010/main"/>
              </a:ext>
            </a:extLst>
          </a:blip>
          <a:srcRect/>
          <a:stretch>
            <a:fillRect/>
          </a:stretch>
        </p:blipFill>
        <p:spPr bwMode="auto">
          <a:xfrm>
            <a:off x="8567738" y="877888"/>
            <a:ext cx="2765425" cy="431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9" name="Picture 11"/>
          <p:cNvPicPr>
            <a:picLocks noChangeAspect="1" noChangeArrowheads="1"/>
          </p:cNvPicPr>
          <p:nvPr/>
        </p:nvPicPr>
        <p:blipFill>
          <a:blip r:embed="rId8" cstate="email">
            <a:extLst>
              <a:ext uri="{28A0092B-C50C-407E-A947-70E740481C1C}">
                <a14:useLocalDpi xmlns:a14="http://schemas.microsoft.com/office/drawing/2010/main"/>
              </a:ext>
            </a:extLst>
          </a:blip>
          <a:srcRect/>
          <a:stretch>
            <a:fillRect/>
          </a:stretch>
        </p:blipFill>
        <p:spPr bwMode="auto">
          <a:xfrm>
            <a:off x="5643563" y="877888"/>
            <a:ext cx="2728912" cy="431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9" presetClass="entr" presetSubtype="0" fill="hold" nodeType="withEffect">
                                  <p:stCondLst>
                                    <p:cond delay="0"/>
                                  </p:stCondLst>
                                  <p:childTnLst>
                                    <p:set>
                                      <p:cBhvr>
                                        <p:cTn id="6" dur="1" fill="hold">
                                          <p:stCondLst>
                                            <p:cond delay="0"/>
                                          </p:stCondLst>
                                        </p:cTn>
                                        <p:tgtEl>
                                          <p:spTgt spid="16388"/>
                                        </p:tgtEl>
                                        <p:attrNameLst>
                                          <p:attrName>style.visibility</p:attrName>
                                        </p:attrNameLst>
                                      </p:cBhvr>
                                      <p:to>
                                        <p:strVal val="visible"/>
                                      </p:to>
                                    </p:set>
                                    <p:anim calcmode="lin" valueType="num">
                                      <p:cBhvr>
                                        <p:cTn id="7" dur="500" fill="hold"/>
                                        <p:tgtEl>
                                          <p:spTgt spid="16388"/>
                                        </p:tgtEl>
                                        <p:attrNameLst>
                                          <p:attrName>ppt_x</p:attrName>
                                        </p:attrNameLst>
                                      </p:cBhvr>
                                      <p:tavLst>
                                        <p:tav tm="0">
                                          <p:val>
                                            <p:strVal val="#ppt_x-.2"/>
                                          </p:val>
                                        </p:tav>
                                        <p:tav tm="100000">
                                          <p:val>
                                            <p:strVal val="#ppt_x"/>
                                          </p:val>
                                        </p:tav>
                                      </p:tavLst>
                                    </p:anim>
                                    <p:anim calcmode="lin" valueType="num">
                                      <p:cBhvr>
                                        <p:cTn id="8" dur="500" fill="hold"/>
                                        <p:tgtEl>
                                          <p:spTgt spid="16388"/>
                                        </p:tgtEl>
                                        <p:attrNameLst>
                                          <p:attrName>ppt_y</p:attrName>
                                        </p:attrNameLst>
                                      </p:cBhvr>
                                      <p:tavLst>
                                        <p:tav tm="0">
                                          <p:val>
                                            <p:strVal val="#ppt_y"/>
                                          </p:val>
                                        </p:tav>
                                        <p:tav tm="100000">
                                          <p:val>
                                            <p:strVal val="#ppt_y"/>
                                          </p:val>
                                        </p:tav>
                                      </p:tavLst>
                                    </p:anim>
                                    <p:animEffect transition="in" filter="wipe(right)" prLst="gradientSize: 0.1">
                                      <p:cBhvr>
                                        <p:cTn id="9" dur="500"/>
                                        <p:tgtEl>
                                          <p:spTgt spid="16388"/>
                                        </p:tgtEl>
                                      </p:cBhvr>
                                    </p:animEffect>
                                  </p:childTnLst>
                                </p:cTn>
                              </p:par>
                              <p:par>
                                <p:cTn id="10" presetID="47" presetClass="entr" presetSubtype="0" fill="hold" nodeType="withEffect">
                                  <p:stCondLst>
                                    <p:cond delay="0"/>
                                  </p:stCondLst>
                                  <p:childTnLst>
                                    <p:set>
                                      <p:cBhvr>
                                        <p:cTn id="11" dur="1" fill="hold">
                                          <p:stCondLst>
                                            <p:cond delay="0"/>
                                          </p:stCondLst>
                                        </p:cTn>
                                        <p:tgtEl>
                                          <p:spTgt spid="16387"/>
                                        </p:tgtEl>
                                        <p:attrNameLst>
                                          <p:attrName>style.visibility</p:attrName>
                                        </p:attrNameLst>
                                      </p:cBhvr>
                                      <p:to>
                                        <p:strVal val="visible"/>
                                      </p:to>
                                    </p:set>
                                    <p:animEffect transition="in" filter="fade">
                                      <p:cBhvr>
                                        <p:cTn id="12" dur="500"/>
                                        <p:tgtEl>
                                          <p:spTgt spid="16387"/>
                                        </p:tgtEl>
                                      </p:cBhvr>
                                    </p:animEffect>
                                    <p:anim calcmode="lin" valueType="num">
                                      <p:cBhvr>
                                        <p:cTn id="13" dur="500" fill="hold"/>
                                        <p:tgtEl>
                                          <p:spTgt spid="16387"/>
                                        </p:tgtEl>
                                        <p:attrNameLst>
                                          <p:attrName>ppt_x</p:attrName>
                                        </p:attrNameLst>
                                      </p:cBhvr>
                                      <p:tavLst>
                                        <p:tav tm="0">
                                          <p:val>
                                            <p:strVal val="#ppt_x"/>
                                          </p:val>
                                        </p:tav>
                                        <p:tav tm="100000">
                                          <p:val>
                                            <p:strVal val="#ppt_x"/>
                                          </p:val>
                                        </p:tav>
                                      </p:tavLst>
                                    </p:anim>
                                    <p:anim calcmode="lin" valueType="num">
                                      <p:cBhvr>
                                        <p:cTn id="14" dur="500" fill="hold"/>
                                        <p:tgtEl>
                                          <p:spTgt spid="16387"/>
                                        </p:tgtEl>
                                        <p:attrNameLst>
                                          <p:attrName>ppt_y</p:attrName>
                                        </p:attrNameLst>
                                      </p:cBhvr>
                                      <p:tavLst>
                                        <p:tav tm="0">
                                          <p:val>
                                            <p:strVal val="#ppt_y-.1"/>
                                          </p:val>
                                        </p:tav>
                                        <p:tav tm="100000">
                                          <p:val>
                                            <p:strVal val="#ppt_y"/>
                                          </p:val>
                                        </p:tav>
                                      </p:tavLst>
                                    </p:anim>
                                  </p:childTnLst>
                                </p:cTn>
                              </p:par>
                              <p:par>
                                <p:cTn id="15" presetID="10" presetClass="entr" presetSubtype="0" fill="hold" grpId="0" nodeType="withEffect">
                                  <p:stCondLst>
                                    <p:cond delay="500"/>
                                  </p:stCondLst>
                                  <p:childTnLst>
                                    <p:set>
                                      <p:cBhvr>
                                        <p:cTn id="16" dur="1" fill="hold">
                                          <p:stCondLst>
                                            <p:cond delay="0"/>
                                          </p:stCondLst>
                                        </p:cTn>
                                        <p:tgtEl>
                                          <p:spTgt spid="16391"/>
                                        </p:tgtEl>
                                        <p:attrNameLst>
                                          <p:attrName>style.visibility</p:attrName>
                                        </p:attrNameLst>
                                      </p:cBhvr>
                                      <p:to>
                                        <p:strVal val="visible"/>
                                      </p:to>
                                    </p:set>
                                    <p:animEffect transition="in" filter="fade">
                                      <p:cBhvr>
                                        <p:cTn id="17" dur="500"/>
                                        <p:tgtEl>
                                          <p:spTgt spid="163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91" grpId="0" bldLvl="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4-1"/>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36513" y="-23813"/>
            <a:ext cx="12241213" cy="6881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7" name="Picture 3" descr="4-1"/>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11625263" y="-3175"/>
            <a:ext cx="254000" cy="652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8" name="Picture 4" descr="4-2"/>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1730375" y="6297613"/>
            <a:ext cx="271463"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9" name="Picture 5" descr="5-6"/>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355600" y="4397375"/>
            <a:ext cx="774700" cy="78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90" name="Picture 6" descr="5-6"/>
          <p:cNvPicPr>
            <a:picLocks noChangeAspect="1" noChangeArrowheads="1"/>
          </p:cNvPicPr>
          <p:nvPr/>
        </p:nvPicPr>
        <p:blipFill>
          <a:blip r:embed="rId6" cstate="email">
            <a:extLst>
              <a:ext uri="{28A0092B-C50C-407E-A947-70E740481C1C}">
                <a14:useLocalDpi xmlns:a14="http://schemas.microsoft.com/office/drawing/2010/main"/>
              </a:ext>
            </a:extLst>
          </a:blip>
          <a:srcRect/>
          <a:stretch>
            <a:fillRect/>
          </a:stretch>
        </p:blipFill>
        <p:spPr bwMode="auto">
          <a:xfrm>
            <a:off x="3746500" y="1330325"/>
            <a:ext cx="776288" cy="788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91" name="Text Box 7"/>
          <p:cNvSpPr txBox="1">
            <a:spLocks noChangeArrowheads="1"/>
          </p:cNvSpPr>
          <p:nvPr/>
        </p:nvSpPr>
        <p:spPr bwMode="auto">
          <a:xfrm>
            <a:off x="820738" y="1670050"/>
            <a:ext cx="5056187" cy="304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a:lnSpc>
                <a:spcPct val="90000"/>
              </a:lnSpc>
            </a:pPr>
            <a:r>
              <a:rPr lang="zh-CN" altLang="en-US" sz="2400" b="1">
                <a:solidFill>
                  <a:srgbClr val="777777"/>
                </a:solidFill>
                <a:ea typeface="微软雅黑" panose="020B0503020204020204" pitchFamily="34" charset="-122"/>
              </a:rPr>
              <a:t> 修改密码</a:t>
            </a:r>
            <a:endParaRPr lang="en-US" altLang="zh-CN" sz="1200">
              <a:solidFill>
                <a:srgbClr val="777777"/>
              </a:solidFill>
              <a:ea typeface="微软雅黑" panose="020B0503020204020204" pitchFamily="34" charset="-122"/>
            </a:endParaRPr>
          </a:p>
          <a:p>
            <a:pPr eaLnBrk="1">
              <a:lnSpc>
                <a:spcPct val="110000"/>
              </a:lnSpc>
            </a:pPr>
            <a:r>
              <a:rPr lang="en-US" altLang="zh-CN" sz="1600">
                <a:solidFill>
                  <a:srgbClr val="777777"/>
                </a:solidFill>
                <a:ea typeface="微软雅黑" panose="020B0503020204020204" pitchFamily="34" charset="-122"/>
              </a:rPr>
              <a:t>      </a:t>
            </a:r>
            <a:r>
              <a:rPr lang="zh-CN" altLang="en-US" sz="1600">
                <a:solidFill>
                  <a:srgbClr val="777777"/>
                </a:solidFill>
                <a:ea typeface="微软雅黑" panose="020B0503020204020204" pitchFamily="34" charset="-122"/>
              </a:rPr>
              <a:t>因为一开始的设计问题，所以后期只能在登录之后，再次进入登录界面，选择下面的修改密码进行密码修改操作，跳转到修改密码的界面。</a:t>
            </a:r>
            <a:endParaRPr lang="en-US" altLang="zh-CN" sz="1600">
              <a:solidFill>
                <a:srgbClr val="777777"/>
              </a:solidFill>
              <a:ea typeface="微软雅黑" panose="020B0503020204020204" pitchFamily="34" charset="-122"/>
            </a:endParaRPr>
          </a:p>
          <a:p>
            <a:pPr eaLnBrk="1">
              <a:lnSpc>
                <a:spcPct val="110000"/>
              </a:lnSpc>
            </a:pPr>
            <a:r>
              <a:rPr lang="en-US" altLang="zh-CN" sz="1600">
                <a:solidFill>
                  <a:srgbClr val="777777"/>
                </a:solidFill>
                <a:ea typeface="微软雅黑" panose="020B0503020204020204" pitchFamily="34" charset="-122"/>
              </a:rPr>
              <a:t>     </a:t>
            </a:r>
            <a:r>
              <a:rPr lang="zh-CN" altLang="en-US" sz="1600">
                <a:solidFill>
                  <a:srgbClr val="777777"/>
                </a:solidFill>
                <a:ea typeface="微软雅黑" panose="020B0503020204020204" pitchFamily="34" charset="-122"/>
              </a:rPr>
              <a:t>原本想实现通过手机接收短信验证码来修改密码，但介于技术的有限，只能通过简单的输入用户名和原密码与新密码进行修改。</a:t>
            </a:r>
            <a:endParaRPr lang="en-US" altLang="zh-CN" sz="1600">
              <a:solidFill>
                <a:srgbClr val="777777"/>
              </a:solidFill>
              <a:ea typeface="微软雅黑" panose="020B0503020204020204" pitchFamily="34" charset="-122"/>
            </a:endParaRPr>
          </a:p>
          <a:p>
            <a:pPr eaLnBrk="1">
              <a:lnSpc>
                <a:spcPct val="110000"/>
              </a:lnSpc>
            </a:pPr>
            <a:r>
              <a:rPr lang="en-US" altLang="zh-CN" sz="1600">
                <a:solidFill>
                  <a:srgbClr val="777777"/>
                </a:solidFill>
                <a:ea typeface="微软雅黑" panose="020B0503020204020204" pitchFamily="34" charset="-122"/>
              </a:rPr>
              <a:t>    </a:t>
            </a:r>
            <a:r>
              <a:rPr lang="zh-CN" altLang="en-US" sz="1600">
                <a:solidFill>
                  <a:srgbClr val="777777"/>
                </a:solidFill>
                <a:ea typeface="微软雅黑" panose="020B0503020204020204" pitchFamily="34" charset="-122"/>
              </a:rPr>
              <a:t>不足的问题在于，对于</a:t>
            </a:r>
            <a:r>
              <a:rPr lang="en-US" altLang="zh-CN" sz="1600">
                <a:solidFill>
                  <a:srgbClr val="777777"/>
                </a:solidFill>
                <a:ea typeface="微软雅黑" panose="020B0503020204020204" pitchFamily="34" charset="-122"/>
              </a:rPr>
              <a:t>Jsession</a:t>
            </a:r>
            <a:r>
              <a:rPr lang="zh-CN" altLang="en-US" sz="1600">
                <a:solidFill>
                  <a:srgbClr val="777777"/>
                </a:solidFill>
                <a:ea typeface="微软雅黑" panose="020B0503020204020204" pitchFamily="34" charset="-122"/>
              </a:rPr>
              <a:t>等知识的不熟悉，功能还未能完成，提交修改之后，密码还是没有修改完成。</a:t>
            </a:r>
            <a:endParaRPr lang="en-US" altLang="zh-CN" sz="1600">
              <a:solidFill>
                <a:srgbClr val="777777"/>
              </a:solidFill>
              <a:ea typeface="微软雅黑" panose="020B0503020204020204" pitchFamily="34" charset="-122"/>
            </a:endParaRPr>
          </a:p>
          <a:p>
            <a:pPr eaLnBrk="1"/>
            <a:endParaRPr lang="zh-CN" altLang="en-US" sz="1200">
              <a:solidFill>
                <a:srgbClr val="777777"/>
              </a:solidFill>
              <a:ea typeface="微软雅黑" panose="020B0503020204020204" pitchFamily="34" charset="-122"/>
            </a:endParaRPr>
          </a:p>
        </p:txBody>
      </p:sp>
      <p:pic>
        <p:nvPicPr>
          <p:cNvPr id="16392" name="Picture 9"/>
          <p:cNvPicPr>
            <a:picLocks noChangeAspect="1" noChangeArrowheads="1"/>
          </p:cNvPicPr>
          <p:nvPr/>
        </p:nvPicPr>
        <p:blipFill>
          <a:blip r:embed="rId7">
            <a:extLst>
              <a:ext uri="{28A0092B-C50C-407E-A947-70E740481C1C}">
                <a14:useLocalDpi xmlns:a14="http://schemas.microsoft.com/office/drawing/2010/main"/>
              </a:ext>
            </a:extLst>
          </a:blip>
          <a:srcRect/>
          <a:stretch>
            <a:fillRect/>
          </a:stretch>
        </p:blipFill>
        <p:spPr bwMode="auto">
          <a:xfrm>
            <a:off x="7539038" y="933450"/>
            <a:ext cx="3824287" cy="4471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9" presetClass="entr" presetSubtype="0" fill="hold" nodeType="withEffect">
                                  <p:stCondLst>
                                    <p:cond delay="0"/>
                                  </p:stCondLst>
                                  <p:childTnLst>
                                    <p:set>
                                      <p:cBhvr>
                                        <p:cTn id="6" dur="1" fill="hold">
                                          <p:stCondLst>
                                            <p:cond delay="0"/>
                                          </p:stCondLst>
                                        </p:cTn>
                                        <p:tgtEl>
                                          <p:spTgt spid="16388"/>
                                        </p:tgtEl>
                                        <p:attrNameLst>
                                          <p:attrName>style.visibility</p:attrName>
                                        </p:attrNameLst>
                                      </p:cBhvr>
                                      <p:to>
                                        <p:strVal val="visible"/>
                                      </p:to>
                                    </p:set>
                                    <p:anim calcmode="lin" valueType="num">
                                      <p:cBhvr>
                                        <p:cTn id="7" dur="500" fill="hold"/>
                                        <p:tgtEl>
                                          <p:spTgt spid="16388"/>
                                        </p:tgtEl>
                                        <p:attrNameLst>
                                          <p:attrName>ppt_x</p:attrName>
                                        </p:attrNameLst>
                                      </p:cBhvr>
                                      <p:tavLst>
                                        <p:tav tm="0">
                                          <p:val>
                                            <p:strVal val="#ppt_x-.2"/>
                                          </p:val>
                                        </p:tav>
                                        <p:tav tm="100000">
                                          <p:val>
                                            <p:strVal val="#ppt_x"/>
                                          </p:val>
                                        </p:tav>
                                      </p:tavLst>
                                    </p:anim>
                                    <p:anim calcmode="lin" valueType="num">
                                      <p:cBhvr>
                                        <p:cTn id="8" dur="500" fill="hold"/>
                                        <p:tgtEl>
                                          <p:spTgt spid="16388"/>
                                        </p:tgtEl>
                                        <p:attrNameLst>
                                          <p:attrName>ppt_y</p:attrName>
                                        </p:attrNameLst>
                                      </p:cBhvr>
                                      <p:tavLst>
                                        <p:tav tm="0">
                                          <p:val>
                                            <p:strVal val="#ppt_y"/>
                                          </p:val>
                                        </p:tav>
                                        <p:tav tm="100000">
                                          <p:val>
                                            <p:strVal val="#ppt_y"/>
                                          </p:val>
                                        </p:tav>
                                      </p:tavLst>
                                    </p:anim>
                                    <p:animEffect transition="in" filter="wipe(right)" prLst="gradientSize: 0.1">
                                      <p:cBhvr>
                                        <p:cTn id="9" dur="500"/>
                                        <p:tgtEl>
                                          <p:spTgt spid="16388"/>
                                        </p:tgtEl>
                                      </p:cBhvr>
                                    </p:animEffect>
                                  </p:childTnLst>
                                </p:cTn>
                              </p:par>
                              <p:par>
                                <p:cTn id="10" presetID="47" presetClass="entr" presetSubtype="0" fill="hold" nodeType="withEffect">
                                  <p:stCondLst>
                                    <p:cond delay="0"/>
                                  </p:stCondLst>
                                  <p:childTnLst>
                                    <p:set>
                                      <p:cBhvr>
                                        <p:cTn id="11" dur="1" fill="hold">
                                          <p:stCondLst>
                                            <p:cond delay="0"/>
                                          </p:stCondLst>
                                        </p:cTn>
                                        <p:tgtEl>
                                          <p:spTgt spid="16387"/>
                                        </p:tgtEl>
                                        <p:attrNameLst>
                                          <p:attrName>style.visibility</p:attrName>
                                        </p:attrNameLst>
                                      </p:cBhvr>
                                      <p:to>
                                        <p:strVal val="visible"/>
                                      </p:to>
                                    </p:set>
                                    <p:animEffect transition="in" filter="fade">
                                      <p:cBhvr>
                                        <p:cTn id="12" dur="500"/>
                                        <p:tgtEl>
                                          <p:spTgt spid="16387"/>
                                        </p:tgtEl>
                                      </p:cBhvr>
                                    </p:animEffect>
                                    <p:anim calcmode="lin" valueType="num">
                                      <p:cBhvr>
                                        <p:cTn id="13" dur="500" fill="hold"/>
                                        <p:tgtEl>
                                          <p:spTgt spid="16387"/>
                                        </p:tgtEl>
                                        <p:attrNameLst>
                                          <p:attrName>ppt_x</p:attrName>
                                        </p:attrNameLst>
                                      </p:cBhvr>
                                      <p:tavLst>
                                        <p:tav tm="0">
                                          <p:val>
                                            <p:strVal val="#ppt_x"/>
                                          </p:val>
                                        </p:tav>
                                        <p:tav tm="100000">
                                          <p:val>
                                            <p:strVal val="#ppt_x"/>
                                          </p:val>
                                        </p:tav>
                                      </p:tavLst>
                                    </p:anim>
                                    <p:anim calcmode="lin" valueType="num">
                                      <p:cBhvr>
                                        <p:cTn id="14" dur="500" fill="hold"/>
                                        <p:tgtEl>
                                          <p:spTgt spid="16387"/>
                                        </p:tgtEl>
                                        <p:attrNameLst>
                                          <p:attrName>ppt_y</p:attrName>
                                        </p:attrNameLst>
                                      </p:cBhvr>
                                      <p:tavLst>
                                        <p:tav tm="0">
                                          <p:val>
                                            <p:strVal val="#ppt_y-.1"/>
                                          </p:val>
                                        </p:tav>
                                        <p:tav tm="100000">
                                          <p:val>
                                            <p:strVal val="#ppt_y"/>
                                          </p:val>
                                        </p:tav>
                                      </p:tavLst>
                                    </p:anim>
                                  </p:childTnLst>
                                </p:cTn>
                              </p:par>
                              <p:par>
                                <p:cTn id="15" presetID="10" presetClass="entr" presetSubtype="0" fill="hold" grpId="0" nodeType="withEffect">
                                  <p:stCondLst>
                                    <p:cond delay="500"/>
                                  </p:stCondLst>
                                  <p:childTnLst>
                                    <p:set>
                                      <p:cBhvr>
                                        <p:cTn id="16" dur="1" fill="hold">
                                          <p:stCondLst>
                                            <p:cond delay="0"/>
                                          </p:stCondLst>
                                        </p:cTn>
                                        <p:tgtEl>
                                          <p:spTgt spid="16391"/>
                                        </p:tgtEl>
                                        <p:attrNameLst>
                                          <p:attrName>style.visibility</p:attrName>
                                        </p:attrNameLst>
                                      </p:cBhvr>
                                      <p:to>
                                        <p:strVal val="visible"/>
                                      </p:to>
                                    </p:set>
                                    <p:animEffect transition="in" filter="fade">
                                      <p:cBhvr>
                                        <p:cTn id="17" dur="500"/>
                                        <p:tgtEl>
                                          <p:spTgt spid="163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91" grpId="0" bldLvl="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descr="4-1"/>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36513" y="-23813"/>
            <a:ext cx="12241213" cy="6881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7" name="Picture 3" descr="4-1"/>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11625263" y="-3175"/>
            <a:ext cx="254000" cy="652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8" name="Picture 4" descr="4-2"/>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1730375" y="6297613"/>
            <a:ext cx="271463"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13" name="Picture 5" descr="5-6"/>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355600" y="4397375"/>
            <a:ext cx="774700" cy="78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14" name="Picture 6" descr="5-6"/>
          <p:cNvPicPr>
            <a:picLocks noChangeAspect="1" noChangeArrowheads="1"/>
          </p:cNvPicPr>
          <p:nvPr/>
        </p:nvPicPr>
        <p:blipFill>
          <a:blip r:embed="rId6" cstate="email">
            <a:extLst>
              <a:ext uri="{28A0092B-C50C-407E-A947-70E740481C1C}">
                <a14:useLocalDpi xmlns:a14="http://schemas.microsoft.com/office/drawing/2010/main"/>
              </a:ext>
            </a:extLst>
          </a:blip>
          <a:srcRect/>
          <a:stretch>
            <a:fillRect/>
          </a:stretch>
        </p:blipFill>
        <p:spPr bwMode="auto">
          <a:xfrm>
            <a:off x="3746500" y="1330325"/>
            <a:ext cx="776288" cy="788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91" name="Text Box 7"/>
          <p:cNvSpPr txBox="1">
            <a:spLocks noChangeArrowheads="1"/>
          </p:cNvSpPr>
          <p:nvPr/>
        </p:nvSpPr>
        <p:spPr bwMode="auto">
          <a:xfrm>
            <a:off x="820738" y="2189163"/>
            <a:ext cx="5056187" cy="2197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a:lnSpc>
                <a:spcPct val="90000"/>
              </a:lnSpc>
            </a:pPr>
            <a:r>
              <a:rPr lang="zh-CN" altLang="en-US" sz="2400" b="1">
                <a:solidFill>
                  <a:srgbClr val="777777"/>
                </a:solidFill>
                <a:ea typeface="微软雅黑" panose="020B0503020204020204" pitchFamily="34" charset="-122"/>
              </a:rPr>
              <a:t> 注册用户</a:t>
            </a:r>
            <a:endParaRPr lang="en-US" altLang="zh-CN" sz="2400" b="1">
              <a:solidFill>
                <a:srgbClr val="777777"/>
              </a:solidFill>
              <a:ea typeface="微软雅黑" panose="020B0503020204020204" pitchFamily="34" charset="-122"/>
            </a:endParaRPr>
          </a:p>
          <a:p>
            <a:pPr eaLnBrk="1">
              <a:lnSpc>
                <a:spcPct val="90000"/>
              </a:lnSpc>
            </a:pPr>
            <a:r>
              <a:rPr lang="en-US" altLang="zh-CN" sz="1600" b="1">
                <a:solidFill>
                  <a:srgbClr val="777777"/>
                </a:solidFill>
                <a:ea typeface="微软雅黑" panose="020B0503020204020204" pitchFamily="34" charset="-122"/>
              </a:rPr>
              <a:t>     </a:t>
            </a:r>
            <a:r>
              <a:rPr lang="en-US" altLang="zh-CN" sz="1600">
                <a:solidFill>
                  <a:srgbClr val="777777"/>
                </a:solidFill>
                <a:ea typeface="微软雅黑" panose="020B0503020204020204" pitchFamily="34" charset="-122"/>
              </a:rPr>
              <a:t>  </a:t>
            </a:r>
            <a:r>
              <a:rPr lang="zh-CN" altLang="en-US" sz="1600">
                <a:solidFill>
                  <a:srgbClr val="777777"/>
                </a:solidFill>
                <a:ea typeface="微软雅黑" panose="020B0503020204020204" pitchFamily="34" charset="-122"/>
              </a:rPr>
              <a:t>基本思路根据手机号，获取验证，输入密码，实现一个用户的注册。</a:t>
            </a:r>
            <a:endParaRPr lang="en-US" altLang="zh-CN" sz="1600">
              <a:solidFill>
                <a:srgbClr val="777777"/>
              </a:solidFill>
              <a:ea typeface="微软雅黑" panose="020B0503020204020204" pitchFamily="34" charset="-122"/>
            </a:endParaRPr>
          </a:p>
          <a:p>
            <a:pPr eaLnBrk="1">
              <a:lnSpc>
                <a:spcPct val="90000"/>
              </a:lnSpc>
            </a:pPr>
            <a:r>
              <a:rPr lang="en-US" altLang="zh-CN" sz="1600">
                <a:solidFill>
                  <a:srgbClr val="777777"/>
                </a:solidFill>
                <a:ea typeface="微软雅黑" panose="020B0503020204020204" pitchFamily="34" charset="-122"/>
              </a:rPr>
              <a:t>       </a:t>
            </a:r>
            <a:r>
              <a:rPr lang="zh-CN" altLang="en-US" sz="1600">
                <a:solidFill>
                  <a:srgbClr val="777777"/>
                </a:solidFill>
                <a:ea typeface="微软雅黑" panose="020B0503020204020204" pitchFamily="34" charset="-122"/>
              </a:rPr>
              <a:t>由于自己在课外学刚好看到有短信验证的知识，所以想把它加入到用户注册的模块当中，这里需要到</a:t>
            </a:r>
            <a:r>
              <a:rPr lang="en-US" altLang="zh-CN" sz="1600">
                <a:solidFill>
                  <a:srgbClr val="777777"/>
                </a:solidFill>
                <a:ea typeface="微软雅黑" panose="020B0503020204020204" pitchFamily="34" charset="-122"/>
              </a:rPr>
              <a:t>Mob</a:t>
            </a:r>
            <a:r>
              <a:rPr lang="zh-CN" altLang="en-US" sz="1600">
                <a:solidFill>
                  <a:srgbClr val="777777"/>
                </a:solidFill>
                <a:ea typeface="微软雅黑" panose="020B0503020204020204" pitchFamily="34" charset="-122"/>
              </a:rPr>
              <a:t>官网下载一个短信验证码</a:t>
            </a:r>
            <a:r>
              <a:rPr lang="en-US" altLang="zh-CN" sz="1600">
                <a:solidFill>
                  <a:srgbClr val="777777"/>
                </a:solidFill>
                <a:ea typeface="微软雅黑" panose="020B0503020204020204" pitchFamily="34" charset="-122"/>
              </a:rPr>
              <a:t>SDK</a:t>
            </a:r>
            <a:r>
              <a:rPr lang="zh-CN" altLang="en-US" sz="1600">
                <a:solidFill>
                  <a:srgbClr val="777777"/>
                </a:solidFill>
                <a:ea typeface="微软雅黑" panose="020B0503020204020204" pitchFamily="34" charset="-122"/>
              </a:rPr>
              <a:t>，且需要注册获取想要的</a:t>
            </a:r>
            <a:r>
              <a:rPr lang="en-US" altLang="zh-CN" sz="1600">
                <a:solidFill>
                  <a:srgbClr val="777777"/>
                </a:solidFill>
                <a:ea typeface="微软雅黑" panose="020B0503020204020204" pitchFamily="34" charset="-122"/>
              </a:rPr>
              <a:t>ID</a:t>
            </a:r>
            <a:r>
              <a:rPr lang="zh-CN" altLang="en-US" sz="1600">
                <a:solidFill>
                  <a:srgbClr val="777777"/>
                </a:solidFill>
                <a:ea typeface="微软雅黑" panose="020B0503020204020204" pitchFamily="34" charset="-122"/>
              </a:rPr>
              <a:t>和密码才可以使用。</a:t>
            </a:r>
            <a:endParaRPr lang="en-US" altLang="zh-CN" sz="1600">
              <a:solidFill>
                <a:srgbClr val="777777"/>
              </a:solidFill>
              <a:ea typeface="微软雅黑" panose="020B0503020204020204" pitchFamily="34" charset="-122"/>
            </a:endParaRPr>
          </a:p>
          <a:p>
            <a:pPr eaLnBrk="1">
              <a:lnSpc>
                <a:spcPct val="90000"/>
              </a:lnSpc>
            </a:pPr>
            <a:r>
              <a:rPr lang="en-US" altLang="zh-CN" sz="1600">
                <a:solidFill>
                  <a:srgbClr val="777777"/>
                </a:solidFill>
                <a:ea typeface="微软雅黑" panose="020B0503020204020204" pitchFamily="34" charset="-122"/>
              </a:rPr>
              <a:t>     </a:t>
            </a:r>
            <a:r>
              <a:rPr lang="zh-CN" altLang="en-US" sz="1600">
                <a:solidFill>
                  <a:srgbClr val="777777"/>
                </a:solidFill>
                <a:ea typeface="微软雅黑" panose="020B0503020204020204" pitchFamily="34" charset="-122"/>
              </a:rPr>
              <a:t>不足在于：</a:t>
            </a:r>
            <a:r>
              <a:rPr lang="en-US" altLang="zh-CN" sz="1600">
                <a:solidFill>
                  <a:srgbClr val="777777"/>
                </a:solidFill>
                <a:ea typeface="微软雅黑" panose="020B0503020204020204" pitchFamily="34" charset="-122"/>
              </a:rPr>
              <a:t> </a:t>
            </a:r>
            <a:r>
              <a:rPr lang="zh-CN" altLang="en-US" sz="1600">
                <a:solidFill>
                  <a:srgbClr val="777777"/>
                </a:solidFill>
                <a:ea typeface="微软雅黑" panose="020B0503020204020204" pitchFamily="34" charset="-122"/>
              </a:rPr>
              <a:t>功能的雏形是有了，但是功能还没有实现，出现了很多问题。</a:t>
            </a:r>
          </a:p>
        </p:txBody>
      </p:sp>
      <p:pic>
        <p:nvPicPr>
          <p:cNvPr id="17416" name="Picture 2"/>
          <p:cNvPicPr>
            <a:picLocks noChangeAspect="1" noChangeArrowheads="1"/>
          </p:cNvPicPr>
          <p:nvPr/>
        </p:nvPicPr>
        <p:blipFill>
          <a:blip r:embed="rId7">
            <a:extLst>
              <a:ext uri="{28A0092B-C50C-407E-A947-70E740481C1C}">
                <a14:useLocalDpi xmlns:a14="http://schemas.microsoft.com/office/drawing/2010/main"/>
              </a:ext>
            </a:extLst>
          </a:blip>
          <a:srcRect/>
          <a:stretch>
            <a:fillRect/>
          </a:stretch>
        </p:blipFill>
        <p:spPr bwMode="auto">
          <a:xfrm>
            <a:off x="7126288" y="962025"/>
            <a:ext cx="3813175" cy="427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9" presetClass="entr" presetSubtype="0" fill="hold" nodeType="withEffect">
                                  <p:stCondLst>
                                    <p:cond delay="0"/>
                                  </p:stCondLst>
                                  <p:childTnLst>
                                    <p:set>
                                      <p:cBhvr>
                                        <p:cTn id="6" dur="1" fill="hold">
                                          <p:stCondLst>
                                            <p:cond delay="0"/>
                                          </p:stCondLst>
                                        </p:cTn>
                                        <p:tgtEl>
                                          <p:spTgt spid="16388"/>
                                        </p:tgtEl>
                                        <p:attrNameLst>
                                          <p:attrName>style.visibility</p:attrName>
                                        </p:attrNameLst>
                                      </p:cBhvr>
                                      <p:to>
                                        <p:strVal val="visible"/>
                                      </p:to>
                                    </p:set>
                                    <p:anim calcmode="lin" valueType="num">
                                      <p:cBhvr>
                                        <p:cTn id="7" dur="500" fill="hold"/>
                                        <p:tgtEl>
                                          <p:spTgt spid="16388"/>
                                        </p:tgtEl>
                                        <p:attrNameLst>
                                          <p:attrName>ppt_x</p:attrName>
                                        </p:attrNameLst>
                                      </p:cBhvr>
                                      <p:tavLst>
                                        <p:tav tm="0">
                                          <p:val>
                                            <p:strVal val="#ppt_x-.2"/>
                                          </p:val>
                                        </p:tav>
                                        <p:tav tm="100000">
                                          <p:val>
                                            <p:strVal val="#ppt_x"/>
                                          </p:val>
                                        </p:tav>
                                      </p:tavLst>
                                    </p:anim>
                                    <p:anim calcmode="lin" valueType="num">
                                      <p:cBhvr>
                                        <p:cTn id="8" dur="500" fill="hold"/>
                                        <p:tgtEl>
                                          <p:spTgt spid="16388"/>
                                        </p:tgtEl>
                                        <p:attrNameLst>
                                          <p:attrName>ppt_y</p:attrName>
                                        </p:attrNameLst>
                                      </p:cBhvr>
                                      <p:tavLst>
                                        <p:tav tm="0">
                                          <p:val>
                                            <p:strVal val="#ppt_y"/>
                                          </p:val>
                                        </p:tav>
                                        <p:tav tm="100000">
                                          <p:val>
                                            <p:strVal val="#ppt_y"/>
                                          </p:val>
                                        </p:tav>
                                      </p:tavLst>
                                    </p:anim>
                                    <p:animEffect transition="in" filter="wipe(right)" prLst="gradientSize: 0.1">
                                      <p:cBhvr>
                                        <p:cTn id="9" dur="500"/>
                                        <p:tgtEl>
                                          <p:spTgt spid="16388"/>
                                        </p:tgtEl>
                                      </p:cBhvr>
                                    </p:animEffect>
                                  </p:childTnLst>
                                </p:cTn>
                              </p:par>
                              <p:par>
                                <p:cTn id="10" presetID="47" presetClass="entr" presetSubtype="0" fill="hold" nodeType="withEffect">
                                  <p:stCondLst>
                                    <p:cond delay="0"/>
                                  </p:stCondLst>
                                  <p:childTnLst>
                                    <p:set>
                                      <p:cBhvr>
                                        <p:cTn id="11" dur="1" fill="hold">
                                          <p:stCondLst>
                                            <p:cond delay="0"/>
                                          </p:stCondLst>
                                        </p:cTn>
                                        <p:tgtEl>
                                          <p:spTgt spid="16387"/>
                                        </p:tgtEl>
                                        <p:attrNameLst>
                                          <p:attrName>style.visibility</p:attrName>
                                        </p:attrNameLst>
                                      </p:cBhvr>
                                      <p:to>
                                        <p:strVal val="visible"/>
                                      </p:to>
                                    </p:set>
                                    <p:animEffect transition="in" filter="fade">
                                      <p:cBhvr>
                                        <p:cTn id="12" dur="500"/>
                                        <p:tgtEl>
                                          <p:spTgt spid="16387"/>
                                        </p:tgtEl>
                                      </p:cBhvr>
                                    </p:animEffect>
                                    <p:anim calcmode="lin" valueType="num">
                                      <p:cBhvr>
                                        <p:cTn id="13" dur="500" fill="hold"/>
                                        <p:tgtEl>
                                          <p:spTgt spid="16387"/>
                                        </p:tgtEl>
                                        <p:attrNameLst>
                                          <p:attrName>ppt_x</p:attrName>
                                        </p:attrNameLst>
                                      </p:cBhvr>
                                      <p:tavLst>
                                        <p:tav tm="0">
                                          <p:val>
                                            <p:strVal val="#ppt_x"/>
                                          </p:val>
                                        </p:tav>
                                        <p:tav tm="100000">
                                          <p:val>
                                            <p:strVal val="#ppt_x"/>
                                          </p:val>
                                        </p:tav>
                                      </p:tavLst>
                                    </p:anim>
                                    <p:anim calcmode="lin" valueType="num">
                                      <p:cBhvr>
                                        <p:cTn id="14" dur="500" fill="hold"/>
                                        <p:tgtEl>
                                          <p:spTgt spid="16387"/>
                                        </p:tgtEl>
                                        <p:attrNameLst>
                                          <p:attrName>ppt_y</p:attrName>
                                        </p:attrNameLst>
                                      </p:cBhvr>
                                      <p:tavLst>
                                        <p:tav tm="0">
                                          <p:val>
                                            <p:strVal val="#ppt_y-.1"/>
                                          </p:val>
                                        </p:tav>
                                        <p:tav tm="100000">
                                          <p:val>
                                            <p:strVal val="#ppt_y"/>
                                          </p:val>
                                        </p:tav>
                                      </p:tavLst>
                                    </p:anim>
                                  </p:childTnLst>
                                </p:cTn>
                              </p:par>
                              <p:par>
                                <p:cTn id="15" presetID="10" presetClass="entr" presetSubtype="0" fill="hold" grpId="0" nodeType="withEffect">
                                  <p:stCondLst>
                                    <p:cond delay="500"/>
                                  </p:stCondLst>
                                  <p:childTnLst>
                                    <p:set>
                                      <p:cBhvr>
                                        <p:cTn id="16" dur="1" fill="hold">
                                          <p:stCondLst>
                                            <p:cond delay="0"/>
                                          </p:stCondLst>
                                        </p:cTn>
                                        <p:tgtEl>
                                          <p:spTgt spid="16391"/>
                                        </p:tgtEl>
                                        <p:attrNameLst>
                                          <p:attrName>style.visibility</p:attrName>
                                        </p:attrNameLst>
                                      </p:cBhvr>
                                      <p:to>
                                        <p:strVal val="visible"/>
                                      </p:to>
                                    </p:set>
                                    <p:animEffect transition="in" filter="fade">
                                      <p:cBhvr>
                                        <p:cTn id="17" dur="500"/>
                                        <p:tgtEl>
                                          <p:spTgt spid="163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91" grpId="0" bldLvl="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2" descr="4-1"/>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11113" y="0"/>
            <a:ext cx="12241213" cy="6881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7" name="Picture 3" descr="4-1"/>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11625263" y="-3175"/>
            <a:ext cx="254000" cy="652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8" name="Picture 4" descr="4-2"/>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1730375" y="6297613"/>
            <a:ext cx="271463"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37" name="Picture 5" descr="5-6"/>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355600" y="4397375"/>
            <a:ext cx="774700" cy="78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91" name="Text Box 7"/>
          <p:cNvSpPr txBox="1">
            <a:spLocks noChangeArrowheads="1"/>
          </p:cNvSpPr>
          <p:nvPr/>
        </p:nvSpPr>
        <p:spPr bwMode="auto">
          <a:xfrm>
            <a:off x="820738" y="2008188"/>
            <a:ext cx="5056187" cy="2819400"/>
          </a:xfrm>
          <a:prstGeom prst="rect">
            <a:avLst/>
          </a:prstGeom>
          <a:noFill/>
          <a:ln>
            <a:noFill/>
          </a:ln>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hangingPunct="0">
              <a:lnSpc>
                <a:spcPct val="90000"/>
              </a:lnSpc>
              <a:buFontTx/>
              <a:buNone/>
              <a:defRPr/>
            </a:pPr>
            <a:r>
              <a:rPr lang="zh-CN" altLang="en-US" sz="2400" b="1" dirty="0" smtClean="0">
                <a:solidFill>
                  <a:srgbClr val="777777"/>
                </a:solidFill>
                <a:ea typeface="微软雅黑" panose="020B0503020204020204" pitchFamily="34" charset="-122"/>
              </a:rPr>
              <a:t> </a:t>
            </a:r>
            <a:r>
              <a:rPr lang="zh-CN" altLang="en-US" sz="2400" b="1" dirty="0">
                <a:solidFill>
                  <a:srgbClr val="777777"/>
                </a:solidFill>
                <a:ea typeface="微软雅黑" panose="020B0503020204020204" pitchFamily="34" charset="-122"/>
              </a:rPr>
              <a:t>用户</a:t>
            </a:r>
            <a:r>
              <a:rPr lang="zh-CN" altLang="en-US" sz="2400" b="1" dirty="0" smtClean="0">
                <a:solidFill>
                  <a:srgbClr val="777777"/>
                </a:solidFill>
                <a:ea typeface="微软雅黑" panose="020B0503020204020204" pitchFamily="34" charset="-122"/>
              </a:rPr>
              <a:t>订单</a:t>
            </a:r>
            <a:endParaRPr lang="en-US" altLang="zh-CN" sz="1200" dirty="0" smtClean="0">
              <a:solidFill>
                <a:srgbClr val="777777"/>
              </a:solidFill>
              <a:ea typeface="微软雅黑" panose="020B0503020204020204" pitchFamily="34" charset="-122"/>
            </a:endParaRPr>
          </a:p>
          <a:p>
            <a:pPr marL="171450" indent="-171450" hangingPunct="0">
              <a:lnSpc>
                <a:spcPct val="110000"/>
              </a:lnSpc>
              <a:buFont typeface="Wingdings" panose="05000000000000000000" pitchFamily="2" charset="2"/>
              <a:buChar char="Ø"/>
              <a:defRPr/>
            </a:pPr>
            <a:endParaRPr lang="en-US" altLang="zh-CN" sz="1400" b="1" dirty="0">
              <a:solidFill>
                <a:srgbClr val="777777"/>
              </a:solidFill>
              <a:ea typeface="微软雅黑" panose="020B0503020204020204" pitchFamily="34" charset="-122"/>
            </a:endParaRPr>
          </a:p>
          <a:p>
            <a:pPr marL="171450" indent="-171450" hangingPunct="0">
              <a:lnSpc>
                <a:spcPct val="110000"/>
              </a:lnSpc>
              <a:buFont typeface="Wingdings" panose="05000000000000000000" pitchFamily="2" charset="2"/>
              <a:buChar char="Ø"/>
              <a:defRPr/>
            </a:pPr>
            <a:r>
              <a:rPr lang="zh-CN" altLang="en-US" sz="1400" b="1" dirty="0">
                <a:solidFill>
                  <a:srgbClr val="777777"/>
                </a:solidFill>
                <a:ea typeface="微软雅黑" panose="020B0503020204020204" pitchFamily="34" charset="-122"/>
              </a:rPr>
              <a:t>商品订单模块</a:t>
            </a:r>
            <a:r>
              <a:rPr lang="zh-CN" altLang="en-US" sz="1400" dirty="0">
                <a:solidFill>
                  <a:srgbClr val="777777"/>
                </a:solidFill>
                <a:ea typeface="微软雅黑" panose="020B0503020204020204" pitchFamily="34" charset="-122"/>
              </a:rPr>
              <a:t>主要使用</a:t>
            </a:r>
            <a:r>
              <a:rPr lang="en-US" altLang="zh-CN" sz="1400" dirty="0" err="1">
                <a:solidFill>
                  <a:srgbClr val="777777"/>
                </a:solidFill>
                <a:ea typeface="微软雅黑" panose="020B0503020204020204" pitchFamily="34" charset="-122"/>
              </a:rPr>
              <a:t>ExpandableListView</a:t>
            </a:r>
            <a:r>
              <a:rPr lang="zh-CN" altLang="en-US" sz="1400" dirty="0">
                <a:solidFill>
                  <a:srgbClr val="777777"/>
                </a:solidFill>
                <a:ea typeface="微软雅黑" panose="020B0503020204020204" pitchFamily="34" charset="-122"/>
              </a:rPr>
              <a:t>这个控件，由于订单模块的服务器设计是返回的订单结果是多条订单，每个订单中可能存在多个商品，是一个</a:t>
            </a:r>
            <a:r>
              <a:rPr lang="en-US" altLang="zh-CN" sz="1400" dirty="0">
                <a:solidFill>
                  <a:srgbClr val="777777"/>
                </a:solidFill>
                <a:ea typeface="微软雅黑" panose="020B0503020204020204" pitchFamily="34" charset="-122"/>
              </a:rPr>
              <a:t>List</a:t>
            </a:r>
            <a:r>
              <a:rPr lang="zh-CN" altLang="en-US" sz="1400" dirty="0">
                <a:solidFill>
                  <a:srgbClr val="777777"/>
                </a:solidFill>
                <a:ea typeface="微软雅黑" panose="020B0503020204020204" pitchFamily="34" charset="-122"/>
              </a:rPr>
              <a:t>里面有一个</a:t>
            </a:r>
            <a:r>
              <a:rPr lang="en-US" altLang="zh-CN" sz="1400" dirty="0">
                <a:solidFill>
                  <a:srgbClr val="777777"/>
                </a:solidFill>
                <a:ea typeface="微软雅黑" panose="020B0503020204020204" pitchFamily="34" charset="-122"/>
              </a:rPr>
              <a:t>list</a:t>
            </a:r>
            <a:r>
              <a:rPr lang="zh-CN" altLang="en-US" sz="1400" dirty="0">
                <a:solidFill>
                  <a:srgbClr val="777777"/>
                </a:solidFill>
                <a:ea typeface="微软雅黑" panose="020B0503020204020204" pitchFamily="34" charset="-122"/>
              </a:rPr>
              <a:t>。所以在控件选取的时候我选择了</a:t>
            </a:r>
            <a:r>
              <a:rPr lang="en-US" altLang="zh-CN" sz="1400" dirty="0" err="1">
                <a:solidFill>
                  <a:srgbClr val="777777"/>
                </a:solidFill>
                <a:ea typeface="微软雅黑" panose="020B0503020204020204" pitchFamily="34" charset="-122"/>
              </a:rPr>
              <a:t>ExpandableListView</a:t>
            </a:r>
            <a:r>
              <a:rPr lang="zh-CN" altLang="en-US" sz="1400" dirty="0">
                <a:solidFill>
                  <a:srgbClr val="777777"/>
                </a:solidFill>
                <a:ea typeface="微软雅黑" panose="020B0503020204020204" pitchFamily="34" charset="-122"/>
              </a:rPr>
              <a:t>，这个可以有二级菜单的控件。但是之前并没有使用过，使用起来造成了一定的困难。在这个模块中，使用到新的框架知识，在</a:t>
            </a:r>
            <a:r>
              <a:rPr lang="en-US" altLang="zh-CN" sz="1400" dirty="0">
                <a:solidFill>
                  <a:srgbClr val="777777"/>
                </a:solidFill>
                <a:ea typeface="微软雅黑" panose="020B0503020204020204" pitchFamily="34" charset="-122"/>
              </a:rPr>
              <a:t>UI</a:t>
            </a:r>
            <a:r>
              <a:rPr lang="zh-CN" altLang="en-US" sz="1400" dirty="0">
                <a:solidFill>
                  <a:srgbClr val="777777"/>
                </a:solidFill>
                <a:ea typeface="微软雅黑" panose="020B0503020204020204" pitchFamily="34" charset="-122"/>
              </a:rPr>
              <a:t>上使用了</a:t>
            </a:r>
            <a:r>
              <a:rPr lang="en-US" altLang="zh-CN" sz="1400" dirty="0" err="1">
                <a:solidFill>
                  <a:srgbClr val="777777"/>
                </a:solidFill>
                <a:ea typeface="微软雅黑" panose="020B0503020204020204" pitchFamily="34" charset="-122"/>
              </a:rPr>
              <a:t>Xutils</a:t>
            </a:r>
            <a:r>
              <a:rPr lang="zh-CN" altLang="en-US" sz="1400" dirty="0">
                <a:solidFill>
                  <a:srgbClr val="777777"/>
                </a:solidFill>
                <a:ea typeface="微软雅黑" panose="020B0503020204020204" pitchFamily="34" charset="-122"/>
              </a:rPr>
              <a:t>的</a:t>
            </a:r>
            <a:r>
              <a:rPr lang="en-US" altLang="zh-CN" sz="1400" dirty="0" err="1">
                <a:solidFill>
                  <a:srgbClr val="777777"/>
                </a:solidFill>
                <a:ea typeface="微软雅黑" panose="020B0503020204020204" pitchFamily="34" charset="-122"/>
              </a:rPr>
              <a:t>ViewUtils</a:t>
            </a:r>
            <a:r>
              <a:rPr lang="zh-CN" altLang="en-US" sz="1400" dirty="0">
                <a:solidFill>
                  <a:srgbClr val="777777"/>
                </a:solidFill>
                <a:ea typeface="微软雅黑" panose="020B0503020204020204" pitchFamily="34" charset="-122"/>
              </a:rPr>
              <a:t>进行控件绑定和事件处理。在网络访问使用</a:t>
            </a:r>
            <a:r>
              <a:rPr lang="en-US" altLang="zh-CN" sz="1400" dirty="0" err="1">
                <a:solidFill>
                  <a:srgbClr val="777777"/>
                </a:solidFill>
                <a:ea typeface="微软雅黑" panose="020B0503020204020204" pitchFamily="34" charset="-122"/>
              </a:rPr>
              <a:t>HttpUtils</a:t>
            </a:r>
            <a:r>
              <a:rPr lang="zh-CN" altLang="en-US" sz="1400" dirty="0">
                <a:solidFill>
                  <a:srgbClr val="777777"/>
                </a:solidFill>
                <a:ea typeface="微软雅黑" panose="020B0503020204020204" pitchFamily="34" charset="-122"/>
              </a:rPr>
              <a:t>的网络访问。使用</a:t>
            </a:r>
            <a:r>
              <a:rPr lang="en-US" altLang="zh-CN" sz="1400" dirty="0" err="1">
                <a:solidFill>
                  <a:srgbClr val="777777"/>
                </a:solidFill>
                <a:ea typeface="微软雅黑" panose="020B0503020204020204" pitchFamily="34" charset="-122"/>
              </a:rPr>
              <a:t>HttpUtils</a:t>
            </a:r>
            <a:r>
              <a:rPr lang="zh-CN" altLang="en-US" sz="1400" dirty="0">
                <a:solidFill>
                  <a:srgbClr val="777777"/>
                </a:solidFill>
                <a:ea typeface="微软雅黑" panose="020B0503020204020204" pitchFamily="34" charset="-122"/>
              </a:rPr>
              <a:t>提交数据到服务器。并且在图片展示上使用</a:t>
            </a:r>
            <a:r>
              <a:rPr lang="en-US" altLang="zh-CN" sz="1400" dirty="0">
                <a:solidFill>
                  <a:srgbClr val="777777"/>
                </a:solidFill>
                <a:ea typeface="微软雅黑" panose="020B0503020204020204" pitchFamily="34" charset="-122"/>
              </a:rPr>
              <a:t>Picasso </a:t>
            </a:r>
            <a:r>
              <a:rPr lang="zh-CN" altLang="en-US" sz="1400" dirty="0">
                <a:solidFill>
                  <a:srgbClr val="777777"/>
                </a:solidFill>
                <a:ea typeface="微软雅黑" panose="020B0503020204020204" pitchFamily="34" charset="-122"/>
              </a:rPr>
              <a:t>框架对图片进行缓存优化。</a:t>
            </a:r>
          </a:p>
        </p:txBody>
      </p:sp>
      <p:pic>
        <p:nvPicPr>
          <p:cNvPr id="18439" name="Picture 2"/>
          <p:cNvPicPr>
            <a:picLocks noChangeAspect="1" noChangeArrowheads="1"/>
          </p:cNvPicPr>
          <p:nvPr/>
        </p:nvPicPr>
        <p:blipFill>
          <a:blip r:embed="rId6" cstate="email">
            <a:extLst>
              <a:ext uri="{28A0092B-C50C-407E-A947-70E740481C1C}">
                <a14:useLocalDpi xmlns:a14="http://schemas.microsoft.com/office/drawing/2010/main"/>
              </a:ext>
            </a:extLst>
          </a:blip>
          <a:srcRect/>
          <a:stretch>
            <a:fillRect/>
          </a:stretch>
        </p:blipFill>
        <p:spPr bwMode="auto">
          <a:xfrm>
            <a:off x="7439025" y="465138"/>
            <a:ext cx="3725863" cy="576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9" presetClass="entr" presetSubtype="0" fill="hold" nodeType="withEffect">
                                  <p:stCondLst>
                                    <p:cond delay="0"/>
                                  </p:stCondLst>
                                  <p:childTnLst>
                                    <p:set>
                                      <p:cBhvr>
                                        <p:cTn id="6" dur="1" fill="hold">
                                          <p:stCondLst>
                                            <p:cond delay="0"/>
                                          </p:stCondLst>
                                        </p:cTn>
                                        <p:tgtEl>
                                          <p:spTgt spid="16388"/>
                                        </p:tgtEl>
                                        <p:attrNameLst>
                                          <p:attrName>style.visibility</p:attrName>
                                        </p:attrNameLst>
                                      </p:cBhvr>
                                      <p:to>
                                        <p:strVal val="visible"/>
                                      </p:to>
                                    </p:set>
                                    <p:anim calcmode="lin" valueType="num">
                                      <p:cBhvr>
                                        <p:cTn id="7" dur="500" fill="hold"/>
                                        <p:tgtEl>
                                          <p:spTgt spid="16388"/>
                                        </p:tgtEl>
                                        <p:attrNameLst>
                                          <p:attrName>ppt_x</p:attrName>
                                        </p:attrNameLst>
                                      </p:cBhvr>
                                      <p:tavLst>
                                        <p:tav tm="0">
                                          <p:val>
                                            <p:strVal val="#ppt_x-.2"/>
                                          </p:val>
                                        </p:tav>
                                        <p:tav tm="100000">
                                          <p:val>
                                            <p:strVal val="#ppt_x"/>
                                          </p:val>
                                        </p:tav>
                                      </p:tavLst>
                                    </p:anim>
                                    <p:anim calcmode="lin" valueType="num">
                                      <p:cBhvr>
                                        <p:cTn id="8" dur="500" fill="hold"/>
                                        <p:tgtEl>
                                          <p:spTgt spid="16388"/>
                                        </p:tgtEl>
                                        <p:attrNameLst>
                                          <p:attrName>ppt_y</p:attrName>
                                        </p:attrNameLst>
                                      </p:cBhvr>
                                      <p:tavLst>
                                        <p:tav tm="0">
                                          <p:val>
                                            <p:strVal val="#ppt_y"/>
                                          </p:val>
                                        </p:tav>
                                        <p:tav tm="100000">
                                          <p:val>
                                            <p:strVal val="#ppt_y"/>
                                          </p:val>
                                        </p:tav>
                                      </p:tavLst>
                                    </p:anim>
                                    <p:animEffect transition="in" filter="wipe(right)" prLst="gradientSize: 0.1">
                                      <p:cBhvr>
                                        <p:cTn id="9" dur="500"/>
                                        <p:tgtEl>
                                          <p:spTgt spid="16388"/>
                                        </p:tgtEl>
                                      </p:cBhvr>
                                    </p:animEffect>
                                  </p:childTnLst>
                                </p:cTn>
                              </p:par>
                              <p:par>
                                <p:cTn id="10" presetID="47" presetClass="entr" presetSubtype="0" fill="hold" nodeType="withEffect">
                                  <p:stCondLst>
                                    <p:cond delay="0"/>
                                  </p:stCondLst>
                                  <p:childTnLst>
                                    <p:set>
                                      <p:cBhvr>
                                        <p:cTn id="11" dur="1" fill="hold">
                                          <p:stCondLst>
                                            <p:cond delay="0"/>
                                          </p:stCondLst>
                                        </p:cTn>
                                        <p:tgtEl>
                                          <p:spTgt spid="16387"/>
                                        </p:tgtEl>
                                        <p:attrNameLst>
                                          <p:attrName>style.visibility</p:attrName>
                                        </p:attrNameLst>
                                      </p:cBhvr>
                                      <p:to>
                                        <p:strVal val="visible"/>
                                      </p:to>
                                    </p:set>
                                    <p:animEffect transition="in" filter="fade">
                                      <p:cBhvr>
                                        <p:cTn id="12" dur="500"/>
                                        <p:tgtEl>
                                          <p:spTgt spid="16387"/>
                                        </p:tgtEl>
                                      </p:cBhvr>
                                    </p:animEffect>
                                    <p:anim calcmode="lin" valueType="num">
                                      <p:cBhvr>
                                        <p:cTn id="13" dur="500" fill="hold"/>
                                        <p:tgtEl>
                                          <p:spTgt spid="16387"/>
                                        </p:tgtEl>
                                        <p:attrNameLst>
                                          <p:attrName>ppt_x</p:attrName>
                                        </p:attrNameLst>
                                      </p:cBhvr>
                                      <p:tavLst>
                                        <p:tav tm="0">
                                          <p:val>
                                            <p:strVal val="#ppt_x"/>
                                          </p:val>
                                        </p:tav>
                                        <p:tav tm="100000">
                                          <p:val>
                                            <p:strVal val="#ppt_x"/>
                                          </p:val>
                                        </p:tav>
                                      </p:tavLst>
                                    </p:anim>
                                    <p:anim calcmode="lin" valueType="num">
                                      <p:cBhvr>
                                        <p:cTn id="14" dur="500" fill="hold"/>
                                        <p:tgtEl>
                                          <p:spTgt spid="16387"/>
                                        </p:tgtEl>
                                        <p:attrNameLst>
                                          <p:attrName>ppt_y</p:attrName>
                                        </p:attrNameLst>
                                      </p:cBhvr>
                                      <p:tavLst>
                                        <p:tav tm="0">
                                          <p:val>
                                            <p:strVal val="#ppt_y-.1"/>
                                          </p:val>
                                        </p:tav>
                                        <p:tav tm="100000">
                                          <p:val>
                                            <p:strVal val="#ppt_y"/>
                                          </p:val>
                                        </p:tav>
                                      </p:tavLst>
                                    </p:anim>
                                  </p:childTnLst>
                                </p:cTn>
                              </p:par>
                              <p:par>
                                <p:cTn id="15" presetID="10" presetClass="entr" presetSubtype="0" fill="hold" grpId="0" nodeType="withEffect">
                                  <p:stCondLst>
                                    <p:cond delay="500"/>
                                  </p:stCondLst>
                                  <p:childTnLst>
                                    <p:set>
                                      <p:cBhvr>
                                        <p:cTn id="16" dur="1" fill="hold">
                                          <p:stCondLst>
                                            <p:cond delay="0"/>
                                          </p:stCondLst>
                                        </p:cTn>
                                        <p:tgtEl>
                                          <p:spTgt spid="16391"/>
                                        </p:tgtEl>
                                        <p:attrNameLst>
                                          <p:attrName>style.visibility</p:attrName>
                                        </p:attrNameLst>
                                      </p:cBhvr>
                                      <p:to>
                                        <p:strVal val="visible"/>
                                      </p:to>
                                    </p:set>
                                    <p:animEffect transition="in" filter="fade">
                                      <p:cBhvr>
                                        <p:cTn id="17" dur="500"/>
                                        <p:tgtEl>
                                          <p:spTgt spid="163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91" grpId="0" bldLvl="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9458" name="Picture 2" descr="4-1"/>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11113" y="0"/>
            <a:ext cx="12241213" cy="6881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7" name="Picture 3" descr="4-1"/>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11625263" y="-3175"/>
            <a:ext cx="254000" cy="652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8" name="Picture 4" descr="4-2"/>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1730375" y="6297613"/>
            <a:ext cx="271463"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61" name="Picture 5" descr="5-6"/>
          <p:cNvPicPr>
            <a:picLocks noChangeAspect="1" noChangeArrowheads="1"/>
          </p:cNvPicPr>
          <p:nvPr/>
        </p:nvPicPr>
        <p:blipFill>
          <a:blip r:embed="rId6" cstate="email">
            <a:extLst>
              <a:ext uri="{28A0092B-C50C-407E-A947-70E740481C1C}">
                <a14:useLocalDpi xmlns:a14="http://schemas.microsoft.com/office/drawing/2010/main"/>
              </a:ext>
            </a:extLst>
          </a:blip>
          <a:srcRect/>
          <a:stretch>
            <a:fillRect/>
          </a:stretch>
        </p:blipFill>
        <p:spPr bwMode="auto">
          <a:xfrm>
            <a:off x="355600" y="4397375"/>
            <a:ext cx="774700" cy="78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62" name="Picture 6" descr="5-6"/>
          <p:cNvPicPr>
            <a:picLocks noChangeAspect="1" noChangeArrowheads="1"/>
          </p:cNvPicPr>
          <p:nvPr/>
        </p:nvPicPr>
        <p:blipFill>
          <a:blip r:embed="rId7" cstate="email">
            <a:extLst>
              <a:ext uri="{28A0092B-C50C-407E-A947-70E740481C1C}">
                <a14:useLocalDpi xmlns:a14="http://schemas.microsoft.com/office/drawing/2010/main"/>
              </a:ext>
            </a:extLst>
          </a:blip>
          <a:srcRect/>
          <a:stretch>
            <a:fillRect/>
          </a:stretch>
        </p:blipFill>
        <p:spPr bwMode="auto">
          <a:xfrm>
            <a:off x="3746500" y="1330325"/>
            <a:ext cx="776288" cy="788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91" name="Text Box 7"/>
          <p:cNvSpPr txBox="1">
            <a:spLocks noChangeArrowheads="1"/>
          </p:cNvSpPr>
          <p:nvPr/>
        </p:nvSpPr>
        <p:spPr bwMode="auto">
          <a:xfrm>
            <a:off x="742950" y="742950"/>
            <a:ext cx="5880100" cy="2865438"/>
          </a:xfrm>
          <a:prstGeom prst="rect">
            <a:avLst/>
          </a:prstGeom>
          <a:noFill/>
          <a:ln>
            <a:noFill/>
          </a:ln>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hangingPunct="0">
              <a:lnSpc>
                <a:spcPct val="90000"/>
              </a:lnSpc>
              <a:buFontTx/>
              <a:buNone/>
              <a:defRPr/>
            </a:pPr>
            <a:r>
              <a:rPr lang="zh-CN" altLang="en-US" sz="2400" dirty="0" smtClean="0">
                <a:solidFill>
                  <a:srgbClr val="777777"/>
                </a:solidFill>
                <a:ea typeface="微软雅黑" panose="020B0503020204020204" pitchFamily="34" charset="-122"/>
              </a:rPr>
              <a:t>服务器搭建，</a:t>
            </a:r>
            <a:r>
              <a:rPr lang="zh-CN" altLang="en-US" sz="2400" dirty="0">
                <a:solidFill>
                  <a:srgbClr val="777777"/>
                </a:solidFill>
                <a:ea typeface="微软雅黑" panose="020B0503020204020204" pitchFamily="34" charset="-122"/>
              </a:rPr>
              <a:t>合并</a:t>
            </a:r>
            <a:r>
              <a:rPr lang="zh-CN" altLang="en-US" sz="2400" dirty="0" smtClean="0">
                <a:solidFill>
                  <a:srgbClr val="777777"/>
                </a:solidFill>
                <a:ea typeface="微软雅黑" panose="020B0503020204020204" pitchFamily="34" charset="-122"/>
              </a:rPr>
              <a:t>项目</a:t>
            </a:r>
            <a:endParaRPr lang="en-US" altLang="zh-CN" sz="2400" dirty="0" smtClean="0">
              <a:solidFill>
                <a:srgbClr val="777777"/>
              </a:solidFill>
              <a:ea typeface="微软雅黑" panose="020B0503020204020204" pitchFamily="34" charset="-122"/>
            </a:endParaRPr>
          </a:p>
          <a:p>
            <a:pPr hangingPunct="0">
              <a:lnSpc>
                <a:spcPct val="90000"/>
              </a:lnSpc>
              <a:buFontTx/>
              <a:buNone/>
              <a:defRPr/>
            </a:pPr>
            <a:endParaRPr lang="en-US" altLang="zh-CN" sz="1200" dirty="0" smtClean="0">
              <a:solidFill>
                <a:srgbClr val="777777"/>
              </a:solidFill>
              <a:ea typeface="微软雅黑" panose="020B0503020204020204" pitchFamily="34" charset="-122"/>
            </a:endParaRPr>
          </a:p>
          <a:p>
            <a:pPr marL="171450" indent="-171450" hangingPunct="0">
              <a:lnSpc>
                <a:spcPct val="110000"/>
              </a:lnSpc>
              <a:buFont typeface="Wingdings" panose="05000000000000000000" pitchFamily="2" charset="2"/>
              <a:buChar char="Ø"/>
              <a:defRPr/>
            </a:pPr>
            <a:r>
              <a:rPr lang="zh-CN" altLang="zh-CN" sz="1400" b="1" dirty="0" smtClean="0">
                <a:solidFill>
                  <a:srgbClr val="777777"/>
                </a:solidFill>
                <a:ea typeface="微软雅黑" panose="020B0503020204020204" pitchFamily="34" charset="-122"/>
              </a:rPr>
              <a:t>功能描述</a:t>
            </a:r>
            <a:r>
              <a:rPr lang="zh-CN" altLang="en-US" sz="1400" dirty="0" smtClean="0"/>
              <a:t>：</a:t>
            </a:r>
            <a:endParaRPr lang="en-US" altLang="zh-CN" sz="1400" dirty="0" smtClean="0"/>
          </a:p>
          <a:p>
            <a:pPr eaLnBrk="0" hangingPunct="0">
              <a:lnSpc>
                <a:spcPct val="130000"/>
              </a:lnSpc>
              <a:defRPr/>
            </a:pPr>
            <a:r>
              <a:rPr lang="en-US" altLang="zh-CN" sz="1600" dirty="0" smtClean="0"/>
              <a:t>	</a:t>
            </a:r>
            <a:r>
              <a:rPr lang="en-US" altLang="zh-CN" sz="1400" dirty="0" smtClean="0">
                <a:solidFill>
                  <a:srgbClr val="777777"/>
                </a:solidFill>
                <a:latin typeface="微软雅黑" pitchFamily="34" charset="-122"/>
                <a:ea typeface="微软雅黑" pitchFamily="34" charset="-122"/>
              </a:rPr>
              <a:t>1</a:t>
            </a:r>
            <a:r>
              <a:rPr lang="en-US" altLang="zh-CN" sz="1400" dirty="0">
                <a:solidFill>
                  <a:srgbClr val="777777"/>
                </a:solidFill>
                <a:latin typeface="微软雅黑" pitchFamily="34" charset="-122"/>
                <a:ea typeface="微软雅黑" pitchFamily="34" charset="-122"/>
              </a:rPr>
              <a:t>). </a:t>
            </a:r>
            <a:r>
              <a:rPr lang="zh-CN" altLang="zh-CN" sz="1400" dirty="0" smtClean="0">
                <a:solidFill>
                  <a:srgbClr val="777777"/>
                </a:solidFill>
                <a:latin typeface="微软雅黑" pitchFamily="34" charset="-122"/>
                <a:ea typeface="微软雅黑" pitchFamily="34" charset="-122"/>
              </a:rPr>
              <a:t>对</a:t>
            </a:r>
            <a:r>
              <a:rPr lang="zh-CN" altLang="en-US" sz="1400" dirty="0" smtClean="0">
                <a:solidFill>
                  <a:srgbClr val="777777"/>
                </a:solidFill>
                <a:latin typeface="微软雅黑" pitchFamily="34" charset="-122"/>
                <a:ea typeface="微软雅黑" pitchFamily="34" charset="-122"/>
              </a:rPr>
              <a:t>之前的</a:t>
            </a:r>
            <a:r>
              <a:rPr lang="en-US" altLang="zh-CN" sz="1400" dirty="0" smtClean="0">
                <a:solidFill>
                  <a:srgbClr val="777777"/>
                </a:solidFill>
                <a:latin typeface="微软雅黑" pitchFamily="34" charset="-122"/>
                <a:ea typeface="微软雅黑" pitchFamily="34" charset="-122"/>
              </a:rPr>
              <a:t>PC</a:t>
            </a:r>
            <a:r>
              <a:rPr lang="zh-CN" altLang="en-US" sz="1400" dirty="0" smtClean="0">
                <a:solidFill>
                  <a:srgbClr val="777777"/>
                </a:solidFill>
                <a:latin typeface="微软雅黑" pitchFamily="34" charset="-122"/>
                <a:ea typeface="微软雅黑" pitchFamily="34" charset="-122"/>
              </a:rPr>
              <a:t>版网上超市系统</a:t>
            </a:r>
            <a:r>
              <a:rPr lang="zh-CN" altLang="zh-CN" sz="1400" dirty="0" smtClean="0">
                <a:solidFill>
                  <a:srgbClr val="777777"/>
                </a:solidFill>
                <a:latin typeface="微软雅黑" pitchFamily="34" charset="-122"/>
                <a:ea typeface="微软雅黑" pitchFamily="34" charset="-122"/>
              </a:rPr>
              <a:t>的</a:t>
            </a:r>
            <a:r>
              <a:rPr lang="en-US" altLang="zh-CN" sz="1400" dirty="0">
                <a:solidFill>
                  <a:srgbClr val="777777"/>
                </a:solidFill>
                <a:latin typeface="微软雅黑" pitchFamily="34" charset="-122"/>
                <a:ea typeface="微软雅黑" pitchFamily="34" charset="-122"/>
              </a:rPr>
              <a:t>Spring, struts2</a:t>
            </a:r>
            <a:r>
              <a:rPr lang="zh-CN" altLang="zh-CN" sz="1400" dirty="0">
                <a:solidFill>
                  <a:srgbClr val="777777"/>
                </a:solidFill>
                <a:latin typeface="微软雅黑" pitchFamily="34" charset="-122"/>
                <a:ea typeface="微软雅黑" pitchFamily="34" charset="-122"/>
              </a:rPr>
              <a:t>，</a:t>
            </a:r>
            <a:r>
              <a:rPr lang="en-US" altLang="zh-CN" sz="1400" dirty="0">
                <a:solidFill>
                  <a:srgbClr val="777777"/>
                </a:solidFill>
                <a:latin typeface="微软雅黑" pitchFamily="34" charset="-122"/>
                <a:ea typeface="微软雅黑" pitchFamily="34" charset="-122"/>
              </a:rPr>
              <a:t> </a:t>
            </a:r>
            <a:r>
              <a:rPr lang="en-US" altLang="zh-CN" sz="1400" dirty="0" err="1">
                <a:solidFill>
                  <a:srgbClr val="777777"/>
                </a:solidFill>
                <a:latin typeface="微软雅黑" pitchFamily="34" charset="-122"/>
                <a:ea typeface="微软雅黑" pitchFamily="34" charset="-122"/>
              </a:rPr>
              <a:t>Mybatis</a:t>
            </a:r>
            <a:r>
              <a:rPr lang="zh-CN" altLang="zh-CN" sz="1400" dirty="0">
                <a:solidFill>
                  <a:srgbClr val="777777"/>
                </a:solidFill>
                <a:latin typeface="微软雅黑" pitchFamily="34" charset="-122"/>
                <a:ea typeface="微软雅黑" pitchFamily="34" charset="-122"/>
              </a:rPr>
              <a:t>架构进行重新整合</a:t>
            </a:r>
          </a:p>
          <a:p>
            <a:pPr eaLnBrk="0" hangingPunct="0">
              <a:lnSpc>
                <a:spcPct val="130000"/>
              </a:lnSpc>
              <a:defRPr/>
            </a:pPr>
            <a:r>
              <a:rPr lang="en-US" altLang="zh-CN" sz="1400" dirty="0">
                <a:solidFill>
                  <a:srgbClr val="777777"/>
                </a:solidFill>
                <a:latin typeface="微软雅黑" pitchFamily="34" charset="-122"/>
                <a:ea typeface="微软雅黑" pitchFamily="34" charset="-122"/>
              </a:rPr>
              <a:t>	2). </a:t>
            </a:r>
            <a:r>
              <a:rPr lang="zh-CN" altLang="zh-CN" sz="1400" dirty="0">
                <a:solidFill>
                  <a:srgbClr val="777777"/>
                </a:solidFill>
                <a:latin typeface="微软雅黑" pitchFamily="34" charset="-122"/>
                <a:ea typeface="微软雅黑" pitchFamily="34" charset="-122"/>
              </a:rPr>
              <a:t>将</a:t>
            </a:r>
            <a:r>
              <a:rPr lang="en-US" altLang="zh-CN" sz="1400" dirty="0">
                <a:solidFill>
                  <a:srgbClr val="777777"/>
                </a:solidFill>
                <a:latin typeface="微软雅黑" pitchFamily="34" charset="-122"/>
                <a:ea typeface="微软雅黑" pitchFamily="34" charset="-122"/>
              </a:rPr>
              <a:t>Struts</a:t>
            </a:r>
            <a:r>
              <a:rPr lang="zh-CN" altLang="zh-CN" sz="1400" dirty="0">
                <a:solidFill>
                  <a:srgbClr val="777777"/>
                </a:solidFill>
                <a:latin typeface="微软雅黑" pitchFamily="34" charset="-122"/>
                <a:ea typeface="微软雅黑" pitchFamily="34" charset="-122"/>
              </a:rPr>
              <a:t>返回的</a:t>
            </a:r>
            <a:r>
              <a:rPr lang="en-US" altLang="zh-CN" sz="1400" dirty="0">
                <a:solidFill>
                  <a:srgbClr val="777777"/>
                </a:solidFill>
                <a:latin typeface="微软雅黑" pitchFamily="34" charset="-122"/>
                <a:ea typeface="微软雅黑" pitchFamily="34" charset="-122"/>
              </a:rPr>
              <a:t>html</a:t>
            </a:r>
            <a:r>
              <a:rPr lang="zh-CN" altLang="zh-CN" sz="1400" dirty="0">
                <a:solidFill>
                  <a:srgbClr val="777777"/>
                </a:solidFill>
                <a:latin typeface="微软雅黑" pitchFamily="34" charset="-122"/>
                <a:ea typeface="微软雅黑" pitchFamily="34" charset="-122"/>
              </a:rPr>
              <a:t>页面数据修改为</a:t>
            </a:r>
            <a:r>
              <a:rPr lang="en-US" altLang="zh-CN" sz="1400" dirty="0" err="1">
                <a:solidFill>
                  <a:srgbClr val="777777"/>
                </a:solidFill>
                <a:latin typeface="微软雅黑" pitchFamily="34" charset="-122"/>
                <a:ea typeface="微软雅黑" pitchFamily="34" charset="-122"/>
              </a:rPr>
              <a:t>jsong</a:t>
            </a:r>
            <a:r>
              <a:rPr lang="zh-CN" altLang="zh-CN" sz="1400" dirty="0">
                <a:solidFill>
                  <a:srgbClr val="777777"/>
                </a:solidFill>
                <a:latin typeface="微软雅黑" pitchFamily="34" charset="-122"/>
                <a:ea typeface="微软雅黑" pitchFamily="34" charset="-122"/>
              </a:rPr>
              <a:t>格式的数据以便安卓客户端获取。</a:t>
            </a:r>
          </a:p>
          <a:p>
            <a:pPr eaLnBrk="0" hangingPunct="0">
              <a:lnSpc>
                <a:spcPct val="130000"/>
              </a:lnSpc>
              <a:defRPr/>
            </a:pPr>
            <a:r>
              <a:rPr lang="en-US" altLang="zh-CN" sz="1400" dirty="0">
                <a:solidFill>
                  <a:srgbClr val="777777"/>
                </a:solidFill>
                <a:latin typeface="微软雅黑" pitchFamily="34" charset="-122"/>
                <a:ea typeface="微软雅黑" pitchFamily="34" charset="-122"/>
              </a:rPr>
              <a:t>	3). </a:t>
            </a:r>
            <a:r>
              <a:rPr lang="zh-CN" altLang="zh-CN" sz="1400" dirty="0">
                <a:solidFill>
                  <a:srgbClr val="777777"/>
                </a:solidFill>
                <a:latin typeface="微软雅黑" pitchFamily="34" charset="-122"/>
                <a:ea typeface="微软雅黑" pitchFamily="34" charset="-122"/>
              </a:rPr>
              <a:t>将服务器搭建到公网上以便客户端进行数据的获取</a:t>
            </a:r>
          </a:p>
          <a:p>
            <a:pPr eaLnBrk="0" hangingPunct="0">
              <a:lnSpc>
                <a:spcPct val="130000"/>
              </a:lnSpc>
              <a:defRPr/>
            </a:pPr>
            <a:r>
              <a:rPr lang="en-US" altLang="zh-CN" sz="1400" dirty="0">
                <a:solidFill>
                  <a:srgbClr val="777777"/>
                </a:solidFill>
                <a:latin typeface="微软雅黑" pitchFamily="34" charset="-122"/>
                <a:ea typeface="微软雅黑" pitchFamily="34" charset="-122"/>
              </a:rPr>
              <a:t>	4). </a:t>
            </a:r>
            <a:r>
              <a:rPr lang="zh-CN" altLang="zh-CN" sz="1400" dirty="0">
                <a:solidFill>
                  <a:srgbClr val="777777"/>
                </a:solidFill>
                <a:latin typeface="微软雅黑" pitchFamily="34" charset="-122"/>
                <a:ea typeface="微软雅黑" pitchFamily="34" charset="-122"/>
              </a:rPr>
              <a:t>对项目进行整合</a:t>
            </a:r>
          </a:p>
          <a:p>
            <a:pPr marL="171450" indent="-171450" hangingPunct="0">
              <a:lnSpc>
                <a:spcPct val="110000"/>
              </a:lnSpc>
              <a:buFont typeface="Wingdings" panose="05000000000000000000" pitchFamily="2" charset="2"/>
              <a:buChar char="Ø"/>
              <a:defRPr/>
            </a:pPr>
            <a:endParaRPr lang="en-US" altLang="zh-CN" sz="1400" dirty="0" smtClean="0"/>
          </a:p>
        </p:txBody>
      </p:sp>
      <p:pic>
        <p:nvPicPr>
          <p:cNvPr id="19464" name="图片 8"/>
          <p:cNvPicPr>
            <a:picLocks noChangeAspect="1" noChangeArrowheads="1"/>
          </p:cNvPicPr>
          <p:nvPr/>
        </p:nvPicPr>
        <p:blipFill>
          <a:blip r:embed="rId8">
            <a:extLst>
              <a:ext uri="{28A0092B-C50C-407E-A947-70E740481C1C}">
                <a14:useLocalDpi xmlns:a14="http://schemas.microsoft.com/office/drawing/2010/main"/>
              </a:ext>
            </a:extLst>
          </a:blip>
          <a:srcRect/>
          <a:stretch>
            <a:fillRect/>
          </a:stretch>
        </p:blipFill>
        <p:spPr bwMode="auto">
          <a:xfrm>
            <a:off x="7361238" y="293688"/>
            <a:ext cx="3622675" cy="5926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9" presetClass="entr" presetSubtype="0" fill="hold" nodeType="withEffect">
                                  <p:stCondLst>
                                    <p:cond delay="0"/>
                                  </p:stCondLst>
                                  <p:childTnLst>
                                    <p:set>
                                      <p:cBhvr>
                                        <p:cTn id="6" dur="1" fill="hold">
                                          <p:stCondLst>
                                            <p:cond delay="0"/>
                                          </p:stCondLst>
                                        </p:cTn>
                                        <p:tgtEl>
                                          <p:spTgt spid="16388"/>
                                        </p:tgtEl>
                                        <p:attrNameLst>
                                          <p:attrName>style.visibility</p:attrName>
                                        </p:attrNameLst>
                                      </p:cBhvr>
                                      <p:to>
                                        <p:strVal val="visible"/>
                                      </p:to>
                                    </p:set>
                                    <p:anim calcmode="lin" valueType="num">
                                      <p:cBhvr>
                                        <p:cTn id="7" dur="500" fill="hold"/>
                                        <p:tgtEl>
                                          <p:spTgt spid="16388"/>
                                        </p:tgtEl>
                                        <p:attrNameLst>
                                          <p:attrName>ppt_x</p:attrName>
                                        </p:attrNameLst>
                                      </p:cBhvr>
                                      <p:tavLst>
                                        <p:tav tm="0">
                                          <p:val>
                                            <p:strVal val="#ppt_x-.2"/>
                                          </p:val>
                                        </p:tav>
                                        <p:tav tm="100000">
                                          <p:val>
                                            <p:strVal val="#ppt_x"/>
                                          </p:val>
                                        </p:tav>
                                      </p:tavLst>
                                    </p:anim>
                                    <p:anim calcmode="lin" valueType="num">
                                      <p:cBhvr>
                                        <p:cTn id="8" dur="500" fill="hold"/>
                                        <p:tgtEl>
                                          <p:spTgt spid="16388"/>
                                        </p:tgtEl>
                                        <p:attrNameLst>
                                          <p:attrName>ppt_y</p:attrName>
                                        </p:attrNameLst>
                                      </p:cBhvr>
                                      <p:tavLst>
                                        <p:tav tm="0">
                                          <p:val>
                                            <p:strVal val="#ppt_y"/>
                                          </p:val>
                                        </p:tav>
                                        <p:tav tm="100000">
                                          <p:val>
                                            <p:strVal val="#ppt_y"/>
                                          </p:val>
                                        </p:tav>
                                      </p:tavLst>
                                    </p:anim>
                                    <p:animEffect transition="in" filter="wipe(right)" prLst="gradientSize: 0.1">
                                      <p:cBhvr>
                                        <p:cTn id="9" dur="500"/>
                                        <p:tgtEl>
                                          <p:spTgt spid="16388"/>
                                        </p:tgtEl>
                                      </p:cBhvr>
                                    </p:animEffect>
                                  </p:childTnLst>
                                </p:cTn>
                              </p:par>
                              <p:par>
                                <p:cTn id="10" presetID="47" presetClass="entr" presetSubtype="0" fill="hold" nodeType="withEffect">
                                  <p:stCondLst>
                                    <p:cond delay="0"/>
                                  </p:stCondLst>
                                  <p:childTnLst>
                                    <p:set>
                                      <p:cBhvr>
                                        <p:cTn id="11" dur="1" fill="hold">
                                          <p:stCondLst>
                                            <p:cond delay="0"/>
                                          </p:stCondLst>
                                        </p:cTn>
                                        <p:tgtEl>
                                          <p:spTgt spid="16387"/>
                                        </p:tgtEl>
                                        <p:attrNameLst>
                                          <p:attrName>style.visibility</p:attrName>
                                        </p:attrNameLst>
                                      </p:cBhvr>
                                      <p:to>
                                        <p:strVal val="visible"/>
                                      </p:to>
                                    </p:set>
                                    <p:animEffect transition="in" filter="fade">
                                      <p:cBhvr>
                                        <p:cTn id="12" dur="500"/>
                                        <p:tgtEl>
                                          <p:spTgt spid="16387"/>
                                        </p:tgtEl>
                                      </p:cBhvr>
                                    </p:animEffect>
                                    <p:anim calcmode="lin" valueType="num">
                                      <p:cBhvr>
                                        <p:cTn id="13" dur="500" fill="hold"/>
                                        <p:tgtEl>
                                          <p:spTgt spid="16387"/>
                                        </p:tgtEl>
                                        <p:attrNameLst>
                                          <p:attrName>ppt_x</p:attrName>
                                        </p:attrNameLst>
                                      </p:cBhvr>
                                      <p:tavLst>
                                        <p:tav tm="0">
                                          <p:val>
                                            <p:strVal val="#ppt_x"/>
                                          </p:val>
                                        </p:tav>
                                        <p:tav tm="100000">
                                          <p:val>
                                            <p:strVal val="#ppt_x"/>
                                          </p:val>
                                        </p:tav>
                                      </p:tavLst>
                                    </p:anim>
                                    <p:anim calcmode="lin" valueType="num">
                                      <p:cBhvr>
                                        <p:cTn id="14" dur="500" fill="hold"/>
                                        <p:tgtEl>
                                          <p:spTgt spid="16387"/>
                                        </p:tgtEl>
                                        <p:attrNameLst>
                                          <p:attrName>ppt_y</p:attrName>
                                        </p:attrNameLst>
                                      </p:cBhvr>
                                      <p:tavLst>
                                        <p:tav tm="0">
                                          <p:val>
                                            <p:strVal val="#ppt_y-.1"/>
                                          </p:val>
                                        </p:tav>
                                        <p:tav tm="100000">
                                          <p:val>
                                            <p:strVal val="#ppt_y"/>
                                          </p:val>
                                        </p:tav>
                                      </p:tavLst>
                                    </p:anim>
                                  </p:childTnLst>
                                </p:cTn>
                              </p:par>
                              <p:par>
                                <p:cTn id="15" presetID="10" presetClass="entr" presetSubtype="0" fill="hold" grpId="0" nodeType="withEffect">
                                  <p:stCondLst>
                                    <p:cond delay="500"/>
                                  </p:stCondLst>
                                  <p:childTnLst>
                                    <p:set>
                                      <p:cBhvr>
                                        <p:cTn id="16" dur="1" fill="hold">
                                          <p:stCondLst>
                                            <p:cond delay="0"/>
                                          </p:stCondLst>
                                        </p:cTn>
                                        <p:tgtEl>
                                          <p:spTgt spid="16391"/>
                                        </p:tgtEl>
                                        <p:attrNameLst>
                                          <p:attrName>style.visibility</p:attrName>
                                        </p:attrNameLst>
                                      </p:cBhvr>
                                      <p:to>
                                        <p:strVal val="visible"/>
                                      </p:to>
                                    </p:set>
                                    <p:animEffect transition="in" filter="fade">
                                      <p:cBhvr>
                                        <p:cTn id="17" dur="500"/>
                                        <p:tgtEl>
                                          <p:spTgt spid="163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91" grpId="0" bldLvl="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2" descr="4-1"/>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11113" y="0"/>
            <a:ext cx="12241213" cy="6881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7" name="Picture 3" descr="4-1"/>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11625263" y="-3175"/>
            <a:ext cx="254000" cy="652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8" name="Picture 4" descr="4-2"/>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1730375" y="6297613"/>
            <a:ext cx="271463"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85" name="Picture 5" descr="5-6"/>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355600" y="4397375"/>
            <a:ext cx="774700" cy="78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86" name="Picture 6" descr="5-6"/>
          <p:cNvPicPr>
            <a:picLocks noChangeAspect="1" noChangeArrowheads="1"/>
          </p:cNvPicPr>
          <p:nvPr/>
        </p:nvPicPr>
        <p:blipFill>
          <a:blip r:embed="rId6" cstate="email">
            <a:extLst>
              <a:ext uri="{28A0092B-C50C-407E-A947-70E740481C1C}">
                <a14:useLocalDpi xmlns:a14="http://schemas.microsoft.com/office/drawing/2010/main"/>
              </a:ext>
            </a:extLst>
          </a:blip>
          <a:srcRect/>
          <a:stretch>
            <a:fillRect/>
          </a:stretch>
        </p:blipFill>
        <p:spPr bwMode="auto">
          <a:xfrm>
            <a:off x="3746500" y="1330325"/>
            <a:ext cx="776288" cy="788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91" name="Text Box 7"/>
          <p:cNvSpPr txBox="1">
            <a:spLocks noChangeArrowheads="1"/>
          </p:cNvSpPr>
          <p:nvPr/>
        </p:nvSpPr>
        <p:spPr bwMode="auto">
          <a:xfrm>
            <a:off x="742950" y="742950"/>
            <a:ext cx="5880100" cy="37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a:lnSpc>
                <a:spcPct val="110000"/>
              </a:lnSpc>
            </a:pPr>
            <a:r>
              <a:rPr lang="zh-CN" altLang="zh-CN" b="1"/>
              <a:t>从服务器上获得的</a:t>
            </a:r>
            <a:r>
              <a:rPr lang="en-US" altLang="zh-CN" b="1"/>
              <a:t>json</a:t>
            </a:r>
            <a:r>
              <a:rPr lang="zh-CN" altLang="zh-CN" b="1"/>
              <a:t>数据</a:t>
            </a:r>
            <a:r>
              <a:rPr lang="en-US" altLang="zh-CN" b="1"/>
              <a:t>:</a:t>
            </a:r>
          </a:p>
        </p:txBody>
      </p:sp>
      <p:pic>
        <p:nvPicPr>
          <p:cNvPr id="20488" name="图片 9"/>
          <p:cNvPicPr>
            <a:picLocks noChangeAspect="1" noChangeArrowheads="1"/>
          </p:cNvPicPr>
          <p:nvPr/>
        </p:nvPicPr>
        <p:blipFill>
          <a:blip r:embed="rId7" cstate="email">
            <a:extLst>
              <a:ext uri="{28A0092B-C50C-407E-A947-70E740481C1C}">
                <a14:useLocalDpi xmlns:a14="http://schemas.microsoft.com/office/drawing/2010/main"/>
              </a:ext>
            </a:extLst>
          </a:blip>
          <a:srcRect/>
          <a:stretch>
            <a:fillRect/>
          </a:stretch>
        </p:blipFill>
        <p:spPr bwMode="auto">
          <a:xfrm>
            <a:off x="463550" y="1089025"/>
            <a:ext cx="10939463" cy="4703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9" presetClass="entr" presetSubtype="0" fill="hold" nodeType="withEffect">
                                  <p:stCondLst>
                                    <p:cond delay="0"/>
                                  </p:stCondLst>
                                  <p:childTnLst>
                                    <p:set>
                                      <p:cBhvr>
                                        <p:cTn id="6" dur="1" fill="hold">
                                          <p:stCondLst>
                                            <p:cond delay="0"/>
                                          </p:stCondLst>
                                        </p:cTn>
                                        <p:tgtEl>
                                          <p:spTgt spid="16388"/>
                                        </p:tgtEl>
                                        <p:attrNameLst>
                                          <p:attrName>style.visibility</p:attrName>
                                        </p:attrNameLst>
                                      </p:cBhvr>
                                      <p:to>
                                        <p:strVal val="visible"/>
                                      </p:to>
                                    </p:set>
                                    <p:anim calcmode="lin" valueType="num">
                                      <p:cBhvr>
                                        <p:cTn id="7" dur="500" fill="hold"/>
                                        <p:tgtEl>
                                          <p:spTgt spid="16388"/>
                                        </p:tgtEl>
                                        <p:attrNameLst>
                                          <p:attrName>ppt_x</p:attrName>
                                        </p:attrNameLst>
                                      </p:cBhvr>
                                      <p:tavLst>
                                        <p:tav tm="0">
                                          <p:val>
                                            <p:strVal val="#ppt_x-.2"/>
                                          </p:val>
                                        </p:tav>
                                        <p:tav tm="100000">
                                          <p:val>
                                            <p:strVal val="#ppt_x"/>
                                          </p:val>
                                        </p:tav>
                                      </p:tavLst>
                                    </p:anim>
                                    <p:anim calcmode="lin" valueType="num">
                                      <p:cBhvr>
                                        <p:cTn id="8" dur="500" fill="hold"/>
                                        <p:tgtEl>
                                          <p:spTgt spid="16388"/>
                                        </p:tgtEl>
                                        <p:attrNameLst>
                                          <p:attrName>ppt_y</p:attrName>
                                        </p:attrNameLst>
                                      </p:cBhvr>
                                      <p:tavLst>
                                        <p:tav tm="0">
                                          <p:val>
                                            <p:strVal val="#ppt_y"/>
                                          </p:val>
                                        </p:tav>
                                        <p:tav tm="100000">
                                          <p:val>
                                            <p:strVal val="#ppt_y"/>
                                          </p:val>
                                        </p:tav>
                                      </p:tavLst>
                                    </p:anim>
                                    <p:animEffect transition="in" filter="wipe(right)" prLst="gradientSize: 0.1">
                                      <p:cBhvr>
                                        <p:cTn id="9" dur="500"/>
                                        <p:tgtEl>
                                          <p:spTgt spid="16388"/>
                                        </p:tgtEl>
                                      </p:cBhvr>
                                    </p:animEffect>
                                  </p:childTnLst>
                                </p:cTn>
                              </p:par>
                              <p:par>
                                <p:cTn id="10" presetID="47" presetClass="entr" presetSubtype="0" fill="hold" nodeType="withEffect">
                                  <p:stCondLst>
                                    <p:cond delay="0"/>
                                  </p:stCondLst>
                                  <p:childTnLst>
                                    <p:set>
                                      <p:cBhvr>
                                        <p:cTn id="11" dur="1" fill="hold">
                                          <p:stCondLst>
                                            <p:cond delay="0"/>
                                          </p:stCondLst>
                                        </p:cTn>
                                        <p:tgtEl>
                                          <p:spTgt spid="16387"/>
                                        </p:tgtEl>
                                        <p:attrNameLst>
                                          <p:attrName>style.visibility</p:attrName>
                                        </p:attrNameLst>
                                      </p:cBhvr>
                                      <p:to>
                                        <p:strVal val="visible"/>
                                      </p:to>
                                    </p:set>
                                    <p:animEffect transition="in" filter="fade">
                                      <p:cBhvr>
                                        <p:cTn id="12" dur="500"/>
                                        <p:tgtEl>
                                          <p:spTgt spid="16387"/>
                                        </p:tgtEl>
                                      </p:cBhvr>
                                    </p:animEffect>
                                    <p:anim calcmode="lin" valueType="num">
                                      <p:cBhvr>
                                        <p:cTn id="13" dur="500" fill="hold"/>
                                        <p:tgtEl>
                                          <p:spTgt spid="16387"/>
                                        </p:tgtEl>
                                        <p:attrNameLst>
                                          <p:attrName>ppt_x</p:attrName>
                                        </p:attrNameLst>
                                      </p:cBhvr>
                                      <p:tavLst>
                                        <p:tav tm="0">
                                          <p:val>
                                            <p:strVal val="#ppt_x"/>
                                          </p:val>
                                        </p:tav>
                                        <p:tav tm="100000">
                                          <p:val>
                                            <p:strVal val="#ppt_x"/>
                                          </p:val>
                                        </p:tav>
                                      </p:tavLst>
                                    </p:anim>
                                    <p:anim calcmode="lin" valueType="num">
                                      <p:cBhvr>
                                        <p:cTn id="14" dur="500" fill="hold"/>
                                        <p:tgtEl>
                                          <p:spTgt spid="16387"/>
                                        </p:tgtEl>
                                        <p:attrNameLst>
                                          <p:attrName>ppt_y</p:attrName>
                                        </p:attrNameLst>
                                      </p:cBhvr>
                                      <p:tavLst>
                                        <p:tav tm="0">
                                          <p:val>
                                            <p:strVal val="#ppt_y-.1"/>
                                          </p:val>
                                        </p:tav>
                                        <p:tav tm="100000">
                                          <p:val>
                                            <p:strVal val="#ppt_y"/>
                                          </p:val>
                                        </p:tav>
                                      </p:tavLst>
                                    </p:anim>
                                  </p:childTnLst>
                                </p:cTn>
                              </p:par>
                              <p:par>
                                <p:cTn id="15" presetID="10" presetClass="entr" presetSubtype="0" fill="hold" grpId="0" nodeType="withEffect">
                                  <p:stCondLst>
                                    <p:cond delay="500"/>
                                  </p:stCondLst>
                                  <p:childTnLst>
                                    <p:set>
                                      <p:cBhvr>
                                        <p:cTn id="16" dur="1" fill="hold">
                                          <p:stCondLst>
                                            <p:cond delay="0"/>
                                          </p:stCondLst>
                                        </p:cTn>
                                        <p:tgtEl>
                                          <p:spTgt spid="16391"/>
                                        </p:tgtEl>
                                        <p:attrNameLst>
                                          <p:attrName>style.visibility</p:attrName>
                                        </p:attrNameLst>
                                      </p:cBhvr>
                                      <p:to>
                                        <p:strVal val="visible"/>
                                      </p:to>
                                    </p:set>
                                    <p:animEffect transition="in" filter="fade">
                                      <p:cBhvr>
                                        <p:cTn id="17" dur="500"/>
                                        <p:tgtEl>
                                          <p:spTgt spid="163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91" grpId="0" bldLvl="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2" descr="4-1"/>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25400" y="-12700"/>
            <a:ext cx="12241213" cy="6881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83" name="Picture 3" descr="4-1"/>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11625263" y="-3175"/>
            <a:ext cx="254000" cy="652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84" name="Picture 4" descr="4-2"/>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3708400" y="6297613"/>
            <a:ext cx="271463"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85" name="Picture 5" descr="11-1"/>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257175" y="300038"/>
            <a:ext cx="2720975" cy="706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87" name="Picture 7" descr="4-4"/>
          <p:cNvPicPr>
            <a:picLocks noChangeAspect="1" noChangeArrowheads="1"/>
          </p:cNvPicPr>
          <p:nvPr/>
        </p:nvPicPr>
        <p:blipFill>
          <a:blip r:embed="rId6" cstate="email">
            <a:extLst>
              <a:ext uri="{28A0092B-C50C-407E-A947-70E740481C1C}">
                <a14:useLocalDpi xmlns:a14="http://schemas.microsoft.com/office/drawing/2010/main"/>
              </a:ext>
            </a:extLst>
          </a:blip>
          <a:srcRect/>
          <a:stretch>
            <a:fillRect/>
          </a:stretch>
        </p:blipFill>
        <p:spPr bwMode="auto">
          <a:xfrm>
            <a:off x="165100" y="2573338"/>
            <a:ext cx="11431588" cy="3557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8" name="Text Box 8"/>
          <p:cNvSpPr txBox="1"/>
          <p:nvPr/>
        </p:nvSpPr>
        <p:spPr>
          <a:xfrm>
            <a:off x="347663" y="2019300"/>
            <a:ext cx="9542462" cy="2290763"/>
          </a:xfrm>
          <a:prstGeom prst="rect">
            <a:avLst/>
          </a:prstGeom>
          <a:noFill/>
          <a:ln w="9525">
            <a:noFill/>
          </a:ln>
        </p:spPr>
        <p:txBody>
          <a:bodyPr>
            <a:spAutoFit/>
          </a:bodyPr>
          <a:lstStyle>
            <a:lvl1pPr marL="228600" indent="-228600" algn="l" rtl="0" eaLnBrk="0" fontAlgn="base" hangingPunct="0">
              <a:lnSpc>
                <a:spcPct val="90000"/>
              </a:lnSpc>
              <a:spcBef>
                <a:spcPct val="30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ct val="300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ct val="300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ct val="300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ct val="30000"/>
              </a:spcBef>
              <a:spcAft>
                <a:spcPct val="0"/>
              </a:spcAft>
              <a:buFont typeface="Arial" panose="020B0604020202020204" pitchFamily="34" charset="0"/>
              <a:buChar char="•"/>
              <a:defRPr sz="2000">
                <a:solidFill>
                  <a:schemeClr val="tx1"/>
                </a:solidFill>
                <a:latin typeface="+mn-lt"/>
                <a:ea typeface="+mn-ea"/>
              </a:defRPr>
            </a:lvl5pPr>
          </a:lstStyle>
          <a:p>
            <a:pPr marL="0" indent="0">
              <a:lnSpc>
                <a:spcPct val="130000"/>
              </a:lnSpc>
              <a:spcBef>
                <a:spcPct val="0"/>
              </a:spcBef>
              <a:buFont typeface="Arial" panose="020B0604020202020204" pitchFamily="34" charset="0"/>
              <a:buNone/>
              <a:defRPr/>
            </a:pPr>
            <a:r>
              <a:rPr lang="zh-CN" altLang="en-US" sz="2400" b="1" noProof="1">
                <a:solidFill>
                  <a:srgbClr val="777777"/>
                </a:solidFill>
                <a:latin typeface="微软雅黑" panose="020B0503020204020204" pitchFamily="34" charset="-122"/>
                <a:ea typeface="微软雅黑" panose="020B0503020204020204" pitchFamily="34" charset="-122"/>
              </a:rPr>
              <a:t> 总结、体会：</a:t>
            </a:r>
            <a:endParaRPr lang="en-US" altLang="zh-CN" sz="2400" b="1" noProof="1">
              <a:solidFill>
                <a:srgbClr val="777777"/>
              </a:solidFill>
              <a:latin typeface="微软雅黑" panose="020B0503020204020204" pitchFamily="34" charset="-122"/>
              <a:ea typeface="微软雅黑" panose="020B0503020204020204" pitchFamily="34" charset="-122"/>
            </a:endParaRPr>
          </a:p>
          <a:p>
            <a:pPr indent="0">
              <a:lnSpc>
                <a:spcPct val="130000"/>
              </a:lnSpc>
              <a:buFont typeface="Arial" panose="020B0604020202020204" pitchFamily="34" charset="0"/>
              <a:buNone/>
              <a:defRPr/>
            </a:pPr>
            <a:r>
              <a:rPr lang="zh-CN" altLang="en-US" sz="1400" noProof="1">
                <a:solidFill>
                  <a:srgbClr val="777777"/>
                </a:solidFill>
                <a:latin typeface="微软雅黑" panose="020B0503020204020204" pitchFamily="34" charset="-122"/>
                <a:ea typeface="微软雅黑" panose="020B0503020204020204" pitchFamily="34" charset="-122"/>
              </a:rPr>
              <a:t>       </a:t>
            </a:r>
            <a:r>
              <a:rPr lang="zh-CN" altLang="en-US" sz="1400" noProof="1">
                <a:solidFill>
                  <a:srgbClr val="777777"/>
                </a:solidFill>
                <a:latin typeface="微软雅黑" panose="020B0503020204020204" pitchFamily="34" charset="-122"/>
                <a:ea typeface="微软雅黑" panose="020B0503020204020204" pitchFamily="34" charset="-122"/>
                <a:sym typeface="+mn-ea"/>
              </a:rPr>
              <a:t>因为我上课学到一半</a:t>
            </a:r>
            <a:r>
              <a:rPr lang="en-US" altLang="zh-CN" sz="1400" noProof="1">
                <a:solidFill>
                  <a:srgbClr val="777777"/>
                </a:solidFill>
                <a:latin typeface="微软雅黑" panose="020B0503020204020204" pitchFamily="34" charset="-122"/>
                <a:ea typeface="微软雅黑" panose="020B0503020204020204" pitchFamily="34" charset="-122"/>
                <a:sym typeface="+mn-ea"/>
              </a:rPr>
              <a:t>,</a:t>
            </a:r>
            <a:r>
              <a:rPr lang="zh-CN" altLang="en-US" sz="1400" noProof="1">
                <a:solidFill>
                  <a:srgbClr val="777777"/>
                </a:solidFill>
                <a:latin typeface="微软雅黑" panose="020B0503020204020204" pitchFamily="34" charset="-122"/>
                <a:ea typeface="微软雅黑" panose="020B0503020204020204" pitchFamily="34" charset="-122"/>
                <a:sym typeface="+mn-ea"/>
              </a:rPr>
              <a:t>就听不进去，所以只能一边坐一边学</a:t>
            </a:r>
            <a:r>
              <a:rPr lang="en-US" altLang="zh-CN" sz="1400" noProof="1">
                <a:solidFill>
                  <a:srgbClr val="777777"/>
                </a:solidFill>
                <a:latin typeface="微软雅黑" panose="020B0503020204020204" pitchFamily="34" charset="-122"/>
                <a:ea typeface="微软雅黑" panose="020B0503020204020204" pitchFamily="34" charset="-122"/>
                <a:sym typeface="+mn-ea"/>
              </a:rPr>
              <a:t>,</a:t>
            </a:r>
            <a:r>
              <a:rPr lang="zh-CN" altLang="en-US" sz="1400" noProof="1">
                <a:solidFill>
                  <a:srgbClr val="777777"/>
                </a:solidFill>
                <a:latin typeface="微软雅黑" panose="020B0503020204020204" pitchFamily="34" charset="-122"/>
                <a:ea typeface="微软雅黑" panose="020B0503020204020204" pitchFamily="34" charset="-122"/>
                <a:sym typeface="+mn-ea"/>
              </a:rPr>
              <a:t>开始时是看视频学习开源框架的一些小功能，如控件注解</a:t>
            </a:r>
            <a:r>
              <a:rPr lang="en-US" altLang="zh-CN" sz="1400" noProof="1">
                <a:solidFill>
                  <a:srgbClr val="777777"/>
                </a:solidFill>
                <a:latin typeface="微软雅黑" panose="020B0503020204020204" pitchFamily="34" charset="-122"/>
                <a:ea typeface="微软雅黑" panose="020B0503020204020204" pitchFamily="34" charset="-122"/>
                <a:sym typeface="+mn-ea"/>
              </a:rPr>
              <a:t>;</a:t>
            </a:r>
            <a:r>
              <a:rPr lang="zh-CN" altLang="en-US" sz="1400" noProof="1">
                <a:solidFill>
                  <a:srgbClr val="777777"/>
                </a:solidFill>
                <a:latin typeface="微软雅黑" panose="020B0503020204020204" pitchFamily="34" charset="-122"/>
                <a:ea typeface="微软雅黑" panose="020B0503020204020204" pitchFamily="34" charset="-122"/>
                <a:sym typeface="+mn-ea"/>
              </a:rPr>
              <a:t>后来遇到了</a:t>
            </a:r>
            <a:r>
              <a:rPr lang="en-US" altLang="zh-CN" sz="1400" noProof="1">
                <a:solidFill>
                  <a:srgbClr val="777777"/>
                </a:solidFill>
                <a:latin typeface="微软雅黑" panose="020B0503020204020204" pitchFamily="34" charset="-122"/>
                <a:ea typeface="微软雅黑" panose="020B0503020204020204" pitchFamily="34" charset="-122"/>
                <a:sym typeface="+mn-ea"/>
              </a:rPr>
              <a:t>Fragment</a:t>
            </a:r>
            <a:r>
              <a:rPr lang="zh-CN" altLang="en-US" sz="1400" noProof="1">
                <a:solidFill>
                  <a:srgbClr val="777777"/>
                </a:solidFill>
                <a:latin typeface="微软雅黑" panose="020B0503020204020204" pitchFamily="34" charset="-122"/>
                <a:ea typeface="微软雅黑" panose="020B0503020204020204" pitchFamily="34" charset="-122"/>
                <a:sym typeface="+mn-ea"/>
              </a:rPr>
              <a:t>嵌入</a:t>
            </a:r>
            <a:r>
              <a:rPr lang="en-US" altLang="zh-CN" sz="1400" noProof="1">
                <a:solidFill>
                  <a:srgbClr val="777777"/>
                </a:solidFill>
                <a:latin typeface="微软雅黑" panose="020B0503020204020204" pitchFamily="34" charset="-122"/>
                <a:ea typeface="微软雅黑" panose="020B0503020204020204" pitchFamily="34" charset="-122"/>
                <a:sym typeface="+mn-ea"/>
              </a:rPr>
              <a:t>Fragment</a:t>
            </a:r>
            <a:r>
              <a:rPr lang="zh-CN" altLang="en-US" sz="1400" noProof="1">
                <a:solidFill>
                  <a:srgbClr val="777777"/>
                </a:solidFill>
                <a:latin typeface="微软雅黑" panose="020B0503020204020204" pitchFamily="34" charset="-122"/>
                <a:ea typeface="微软雅黑" panose="020B0503020204020204" pitchFamily="34" charset="-122"/>
                <a:sym typeface="+mn-ea"/>
              </a:rPr>
              <a:t>时出错</a:t>
            </a:r>
            <a:r>
              <a:rPr lang="en-US" altLang="zh-CN" sz="1400" noProof="1">
                <a:solidFill>
                  <a:srgbClr val="777777"/>
                </a:solidFill>
                <a:latin typeface="微软雅黑" panose="020B0503020204020204" pitchFamily="34" charset="-122"/>
                <a:ea typeface="微软雅黑" panose="020B0503020204020204" pitchFamily="34" charset="-122"/>
                <a:sym typeface="+mn-ea"/>
              </a:rPr>
              <a:t>,</a:t>
            </a:r>
            <a:r>
              <a:rPr lang="zh-CN" altLang="en-US" sz="1400" noProof="1">
                <a:solidFill>
                  <a:srgbClr val="777777"/>
                </a:solidFill>
                <a:latin typeface="微软雅黑" panose="020B0503020204020204" pitchFamily="34" charset="-122"/>
                <a:ea typeface="微软雅黑" panose="020B0503020204020204" pitchFamily="34" charset="-122"/>
                <a:sym typeface="+mn-ea"/>
              </a:rPr>
              <a:t>就找负责人处理问题；通过和负责人的交谈我学到了处理</a:t>
            </a:r>
            <a:r>
              <a:rPr lang="en-US" altLang="zh-CN" sz="1400" noProof="1">
                <a:solidFill>
                  <a:srgbClr val="777777"/>
                </a:solidFill>
                <a:latin typeface="微软雅黑" panose="020B0503020204020204" pitchFamily="34" charset="-122"/>
                <a:ea typeface="微软雅黑" panose="020B0503020204020204" pitchFamily="34" charset="-122"/>
                <a:sym typeface="+mn-ea"/>
              </a:rPr>
              <a:t>activity</a:t>
            </a:r>
            <a:r>
              <a:rPr lang="zh-CN" altLang="en-US" sz="1400" noProof="1">
                <a:solidFill>
                  <a:srgbClr val="777777"/>
                </a:solidFill>
                <a:latin typeface="微软雅黑" panose="020B0503020204020204" pitchFamily="34" charset="-122"/>
                <a:ea typeface="微软雅黑" panose="020B0503020204020204" pitchFamily="34" charset="-122"/>
                <a:sym typeface="+mn-ea"/>
              </a:rPr>
              <a:t>和</a:t>
            </a:r>
            <a:r>
              <a:rPr lang="en-US" altLang="zh-CN" sz="1400" noProof="1">
                <a:solidFill>
                  <a:srgbClr val="777777"/>
                </a:solidFill>
                <a:latin typeface="微软雅黑" panose="020B0503020204020204" pitchFamily="34" charset="-122"/>
                <a:ea typeface="微软雅黑" panose="020B0503020204020204" pitchFamily="34" charset="-122"/>
                <a:sym typeface="+mn-ea"/>
              </a:rPr>
              <a:t>fragment</a:t>
            </a:r>
            <a:r>
              <a:rPr lang="zh-CN" altLang="en-US" sz="1400" noProof="1">
                <a:solidFill>
                  <a:srgbClr val="777777"/>
                </a:solidFill>
                <a:latin typeface="微软雅黑" panose="020B0503020204020204" pitchFamily="34" charset="-122"/>
                <a:ea typeface="微软雅黑" panose="020B0503020204020204" pitchFamily="34" charset="-122"/>
                <a:sym typeface="+mn-ea"/>
              </a:rPr>
              <a:t>中的一些小细节问题，如控件加载先后顺序等</a:t>
            </a:r>
            <a:r>
              <a:rPr lang="en-US" altLang="zh-CN" sz="1400" noProof="1">
                <a:solidFill>
                  <a:srgbClr val="777777"/>
                </a:solidFill>
                <a:latin typeface="微软雅黑" panose="020B0503020204020204" pitchFamily="34" charset="-122"/>
                <a:ea typeface="微软雅黑" panose="020B0503020204020204" pitchFamily="34" charset="-122"/>
                <a:sym typeface="+mn-ea"/>
              </a:rPr>
              <a:t>;</a:t>
            </a:r>
            <a:r>
              <a:rPr lang="zh-CN" altLang="en-US" sz="1400" noProof="1">
                <a:solidFill>
                  <a:srgbClr val="777777"/>
                </a:solidFill>
                <a:latin typeface="微软雅黑" panose="020B0503020204020204" pitchFamily="34" charset="-122"/>
                <a:ea typeface="微软雅黑" panose="020B0503020204020204" pitchFamily="34" charset="-122"/>
                <a:sym typeface="+mn-ea"/>
              </a:rPr>
              <a:t>然后因为要做商品展示，我学会利用</a:t>
            </a:r>
            <a:r>
              <a:rPr lang="en-US" altLang="zh-CN" sz="1400" noProof="1">
                <a:solidFill>
                  <a:srgbClr val="777777"/>
                </a:solidFill>
                <a:latin typeface="微软雅黑" panose="020B0503020204020204" pitchFamily="34" charset="-122"/>
                <a:ea typeface="微软雅黑" panose="020B0503020204020204" pitchFamily="34" charset="-122"/>
                <a:sym typeface="+mn-ea"/>
              </a:rPr>
              <a:t>Handler</a:t>
            </a:r>
            <a:r>
              <a:rPr lang="zh-CN" altLang="en-US" sz="1400" noProof="1">
                <a:solidFill>
                  <a:srgbClr val="777777"/>
                </a:solidFill>
                <a:latin typeface="微软雅黑" panose="020B0503020204020204" pitchFamily="34" charset="-122"/>
                <a:ea typeface="微软雅黑" panose="020B0503020204020204" pitchFamily="34" charset="-122"/>
                <a:sym typeface="+mn-ea"/>
              </a:rPr>
              <a:t>异步处理线程，线程中发送请求到服务器，并从中获取数据，并且利用</a:t>
            </a:r>
            <a:r>
              <a:rPr lang="en-US" altLang="zh-CN" sz="1400" noProof="1">
                <a:solidFill>
                  <a:srgbClr val="777777"/>
                </a:solidFill>
                <a:latin typeface="微软雅黑" panose="020B0503020204020204" pitchFamily="34" charset="-122"/>
                <a:ea typeface="微软雅黑" panose="020B0503020204020204" pitchFamily="34" charset="-122"/>
                <a:sym typeface="+mn-ea"/>
              </a:rPr>
              <a:t>BaseAdapter</a:t>
            </a:r>
            <a:r>
              <a:rPr lang="zh-CN" altLang="en-US" sz="1400" noProof="1">
                <a:solidFill>
                  <a:srgbClr val="777777"/>
                </a:solidFill>
                <a:latin typeface="微软雅黑" panose="020B0503020204020204" pitchFamily="34" charset="-122"/>
                <a:ea typeface="微软雅黑" panose="020B0503020204020204" pitchFamily="34" charset="-122"/>
                <a:sym typeface="+mn-ea"/>
              </a:rPr>
              <a:t>来设置</a:t>
            </a:r>
            <a:r>
              <a:rPr lang="en-US" altLang="zh-CN" sz="1400" noProof="1">
                <a:solidFill>
                  <a:srgbClr val="777777"/>
                </a:solidFill>
                <a:latin typeface="微软雅黑" panose="020B0503020204020204" pitchFamily="34" charset="-122"/>
                <a:ea typeface="微软雅黑" panose="020B0503020204020204" pitchFamily="34" charset="-122"/>
                <a:sym typeface="+mn-ea"/>
              </a:rPr>
              <a:t>Item;</a:t>
            </a:r>
            <a:r>
              <a:rPr lang="zh-CN" altLang="en-US" sz="1400" noProof="1">
                <a:solidFill>
                  <a:srgbClr val="777777"/>
                </a:solidFill>
                <a:latin typeface="微软雅黑" panose="020B0503020204020204" pitchFamily="34" charset="-122"/>
                <a:ea typeface="微软雅黑" panose="020B0503020204020204" pitchFamily="34" charset="-122"/>
                <a:sym typeface="+mn-ea"/>
              </a:rPr>
              <a:t>至于跳转到详细页面则利用了老师教的方法传递数据，然后根据数据在从服务器中获取指定的数据组，再做线程时，我更清楚的了解了数据的传递和转换</a:t>
            </a:r>
            <a:endParaRPr lang="zh-CN" altLang="en-US" sz="1400" noProof="1">
              <a:solidFill>
                <a:srgbClr val="777777"/>
              </a:solidFill>
              <a:latin typeface="微软雅黑" panose="020B0503020204020204" pitchFamily="34" charset="-122"/>
              <a:ea typeface="微软雅黑" panose="020B0503020204020204" pitchFamily="34" charset="-122"/>
            </a:endParaRPr>
          </a:p>
        </p:txBody>
      </p:sp>
      <p:sp>
        <p:nvSpPr>
          <p:cNvPr id="21512" name="TextBox 1"/>
          <p:cNvSpPr txBox="1">
            <a:spLocks noChangeArrowheads="1"/>
          </p:cNvSpPr>
          <p:nvPr/>
        </p:nvSpPr>
        <p:spPr bwMode="auto">
          <a:xfrm>
            <a:off x="600075" y="1543050"/>
            <a:ext cx="2868613"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a:lnSpc>
                <a:spcPct val="90000"/>
              </a:lnSpc>
            </a:pPr>
            <a:r>
              <a:rPr lang="zh-CN" altLang="en-US" sz="2400" b="1">
                <a:solidFill>
                  <a:srgbClr val="777777"/>
                </a:solidFill>
                <a:ea typeface="微软雅黑" panose="020B0503020204020204" pitchFamily="34" charset="-122"/>
              </a:rPr>
              <a:t>商品模块</a:t>
            </a:r>
            <a:r>
              <a:rPr lang="en-US" altLang="zh-CN" sz="2400" b="1">
                <a:solidFill>
                  <a:srgbClr val="777777"/>
                </a:solidFill>
                <a:ea typeface="微软雅黑" panose="020B0503020204020204" pitchFamily="34" charset="-122"/>
              </a:rPr>
              <a:t>——</a:t>
            </a:r>
            <a:r>
              <a:rPr lang="zh-CN" altLang="en-US" sz="2400" b="1">
                <a:solidFill>
                  <a:srgbClr val="777777"/>
                </a:solidFill>
                <a:ea typeface="微软雅黑" panose="020B0503020204020204" pitchFamily="34" charset="-122"/>
              </a:rPr>
              <a:t>罗华彬</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9" presetClass="entr" presetSubtype="0" fill="hold" nodeType="withEffect">
                                  <p:stCondLst>
                                    <p:cond delay="0"/>
                                  </p:stCondLst>
                                  <p:childTnLst>
                                    <p:set>
                                      <p:cBhvr>
                                        <p:cTn id="6" dur="1" fill="hold">
                                          <p:stCondLst>
                                            <p:cond delay="0"/>
                                          </p:stCondLst>
                                        </p:cTn>
                                        <p:tgtEl>
                                          <p:spTgt spid="20484"/>
                                        </p:tgtEl>
                                        <p:attrNameLst>
                                          <p:attrName>style.visibility</p:attrName>
                                        </p:attrNameLst>
                                      </p:cBhvr>
                                      <p:to>
                                        <p:strVal val="visible"/>
                                      </p:to>
                                    </p:set>
                                    <p:anim calcmode="lin" valueType="num">
                                      <p:cBhvr>
                                        <p:cTn id="7" dur="500" fill="hold"/>
                                        <p:tgtEl>
                                          <p:spTgt spid="20484"/>
                                        </p:tgtEl>
                                        <p:attrNameLst>
                                          <p:attrName>ppt_x</p:attrName>
                                        </p:attrNameLst>
                                      </p:cBhvr>
                                      <p:tavLst>
                                        <p:tav tm="0">
                                          <p:val>
                                            <p:strVal val="#ppt_x-.2"/>
                                          </p:val>
                                        </p:tav>
                                        <p:tav tm="100000">
                                          <p:val>
                                            <p:strVal val="#ppt_x"/>
                                          </p:val>
                                        </p:tav>
                                      </p:tavLst>
                                    </p:anim>
                                    <p:anim calcmode="lin" valueType="num">
                                      <p:cBhvr>
                                        <p:cTn id="8" dur="500" fill="hold"/>
                                        <p:tgtEl>
                                          <p:spTgt spid="20484"/>
                                        </p:tgtEl>
                                        <p:attrNameLst>
                                          <p:attrName>ppt_y</p:attrName>
                                        </p:attrNameLst>
                                      </p:cBhvr>
                                      <p:tavLst>
                                        <p:tav tm="0">
                                          <p:val>
                                            <p:strVal val="#ppt_y"/>
                                          </p:val>
                                        </p:tav>
                                        <p:tav tm="100000">
                                          <p:val>
                                            <p:strVal val="#ppt_y"/>
                                          </p:val>
                                        </p:tav>
                                      </p:tavLst>
                                    </p:anim>
                                    <p:animEffect transition="in" filter="wipe(right)" prLst="gradientSize: 0.1">
                                      <p:cBhvr>
                                        <p:cTn id="9" dur="500"/>
                                        <p:tgtEl>
                                          <p:spTgt spid="20484"/>
                                        </p:tgtEl>
                                      </p:cBhvr>
                                    </p:animEffect>
                                  </p:childTnLst>
                                </p:cTn>
                              </p:par>
                              <p:par>
                                <p:cTn id="10" presetID="47" presetClass="entr" presetSubtype="0" fill="hold" nodeType="withEffect">
                                  <p:stCondLst>
                                    <p:cond delay="0"/>
                                  </p:stCondLst>
                                  <p:childTnLst>
                                    <p:set>
                                      <p:cBhvr>
                                        <p:cTn id="11" dur="1" fill="hold">
                                          <p:stCondLst>
                                            <p:cond delay="0"/>
                                          </p:stCondLst>
                                        </p:cTn>
                                        <p:tgtEl>
                                          <p:spTgt spid="20483"/>
                                        </p:tgtEl>
                                        <p:attrNameLst>
                                          <p:attrName>style.visibility</p:attrName>
                                        </p:attrNameLst>
                                      </p:cBhvr>
                                      <p:to>
                                        <p:strVal val="visible"/>
                                      </p:to>
                                    </p:set>
                                    <p:animEffect transition="in" filter="fade">
                                      <p:cBhvr>
                                        <p:cTn id="12" dur="500"/>
                                        <p:tgtEl>
                                          <p:spTgt spid="20483"/>
                                        </p:tgtEl>
                                      </p:cBhvr>
                                    </p:animEffect>
                                    <p:anim calcmode="lin" valueType="num">
                                      <p:cBhvr>
                                        <p:cTn id="13" dur="500" fill="hold"/>
                                        <p:tgtEl>
                                          <p:spTgt spid="20483"/>
                                        </p:tgtEl>
                                        <p:attrNameLst>
                                          <p:attrName>ppt_x</p:attrName>
                                        </p:attrNameLst>
                                      </p:cBhvr>
                                      <p:tavLst>
                                        <p:tav tm="0">
                                          <p:val>
                                            <p:strVal val="#ppt_x"/>
                                          </p:val>
                                        </p:tav>
                                        <p:tav tm="100000">
                                          <p:val>
                                            <p:strVal val="#ppt_x"/>
                                          </p:val>
                                        </p:tav>
                                      </p:tavLst>
                                    </p:anim>
                                    <p:anim calcmode="lin" valueType="num">
                                      <p:cBhvr>
                                        <p:cTn id="14" dur="500" fill="hold"/>
                                        <p:tgtEl>
                                          <p:spTgt spid="20483"/>
                                        </p:tgtEl>
                                        <p:attrNameLst>
                                          <p:attrName>ppt_y</p:attrName>
                                        </p:attrNameLst>
                                      </p:cBhvr>
                                      <p:tavLst>
                                        <p:tav tm="0">
                                          <p:val>
                                            <p:strVal val="#ppt_y-.1"/>
                                          </p:val>
                                        </p:tav>
                                        <p:tav tm="100000">
                                          <p:val>
                                            <p:strVal val="#ppt_y"/>
                                          </p:val>
                                        </p:tav>
                                      </p:tavLst>
                                    </p:anim>
                                  </p:childTnLst>
                                </p:cTn>
                              </p:par>
                              <p:par>
                                <p:cTn id="15" presetID="12" presetClass="entr" presetSubtype="1" fill="hold" nodeType="withEffect">
                                  <p:stCondLst>
                                    <p:cond delay="0"/>
                                  </p:stCondLst>
                                  <p:childTnLst>
                                    <p:set>
                                      <p:cBhvr>
                                        <p:cTn id="16" dur="1" fill="hold">
                                          <p:stCondLst>
                                            <p:cond delay="0"/>
                                          </p:stCondLst>
                                        </p:cTn>
                                        <p:tgtEl>
                                          <p:spTgt spid="20485"/>
                                        </p:tgtEl>
                                        <p:attrNameLst>
                                          <p:attrName>style.visibility</p:attrName>
                                        </p:attrNameLst>
                                      </p:cBhvr>
                                      <p:to>
                                        <p:strVal val="visible"/>
                                      </p:to>
                                    </p:set>
                                    <p:animEffect transition="in" filter="slide(fromTop)">
                                      <p:cBhvr>
                                        <p:cTn id="17" dur="500"/>
                                        <p:tgtEl>
                                          <p:spTgt spid="20485"/>
                                        </p:tgtEl>
                                      </p:cBhvr>
                                    </p:animEffect>
                                  </p:childTnLst>
                                </p:cTn>
                              </p:par>
                              <p:par>
                                <p:cTn id="18" presetID="10" presetClass="entr" presetSubtype="0" fill="hold" nodeType="withEffect">
                                  <p:stCondLst>
                                    <p:cond delay="500"/>
                                  </p:stCondLst>
                                  <p:childTnLst>
                                    <p:set>
                                      <p:cBhvr>
                                        <p:cTn id="19" dur="1" fill="hold">
                                          <p:stCondLst>
                                            <p:cond delay="0"/>
                                          </p:stCondLst>
                                        </p:cTn>
                                        <p:tgtEl>
                                          <p:spTgt spid="20487"/>
                                        </p:tgtEl>
                                        <p:attrNameLst>
                                          <p:attrName>style.visibility</p:attrName>
                                        </p:attrNameLst>
                                      </p:cBhvr>
                                      <p:to>
                                        <p:strVal val="visible"/>
                                      </p:to>
                                    </p:set>
                                    <p:animEffect transition="in" filter="fade">
                                      <p:cBhvr>
                                        <p:cTn id="20" dur="500"/>
                                        <p:tgtEl>
                                          <p:spTgt spid="20487"/>
                                        </p:tgtEl>
                                      </p:cBhvr>
                                    </p:animEffect>
                                  </p:childTnLst>
                                </p:cTn>
                              </p:par>
                            </p:childTnLst>
                          </p:cTn>
                        </p:par>
                        <p:par>
                          <p:cTn id="21" fill="hold" nodeType="afterGroup">
                            <p:stCondLst>
                              <p:cond delay="1000"/>
                            </p:stCondLst>
                            <p:childTnLst>
                              <p:par>
                                <p:cTn id="22" presetID="10" presetClass="entr" presetSubtype="0" fill="hold" grpId="0" nodeType="afterEffect">
                                  <p:stCondLst>
                                    <p:cond delay="0"/>
                                  </p:stCondLst>
                                  <p:childTnLst>
                                    <p:set>
                                      <p:cBhvr>
                                        <p:cTn id="23" dur="1" fill="hold">
                                          <p:stCondLst>
                                            <p:cond delay="0"/>
                                          </p:stCondLst>
                                        </p:cTn>
                                        <p:tgtEl>
                                          <p:spTgt spid="20488"/>
                                        </p:tgtEl>
                                        <p:attrNameLst>
                                          <p:attrName>style.visibility</p:attrName>
                                        </p:attrNameLst>
                                      </p:cBhvr>
                                      <p:to>
                                        <p:strVal val="visible"/>
                                      </p:to>
                                    </p:set>
                                    <p:animEffect transition="in" filter="fade">
                                      <p:cBhvr>
                                        <p:cTn id="24" dur="500"/>
                                        <p:tgtEl>
                                          <p:spTgt spid="204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8" grpId="0" bldLvl="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2" descr="4-1"/>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11113" y="0"/>
            <a:ext cx="12241213" cy="6881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83" name="Picture 3" descr="4-1"/>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11625263" y="-3175"/>
            <a:ext cx="254000" cy="652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84" name="Picture 4" descr="4-2"/>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3708400" y="6297613"/>
            <a:ext cx="271463"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85" name="Picture 5" descr="11-1"/>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257175" y="300038"/>
            <a:ext cx="2720975" cy="706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87" name="Picture 7" descr="4-4"/>
          <p:cNvPicPr>
            <a:picLocks noChangeAspect="1" noChangeArrowheads="1"/>
          </p:cNvPicPr>
          <p:nvPr/>
        </p:nvPicPr>
        <p:blipFill>
          <a:blip r:embed="rId6" cstate="email">
            <a:extLst>
              <a:ext uri="{28A0092B-C50C-407E-A947-70E740481C1C}">
                <a14:useLocalDpi xmlns:a14="http://schemas.microsoft.com/office/drawing/2010/main"/>
              </a:ext>
            </a:extLst>
          </a:blip>
          <a:srcRect/>
          <a:stretch>
            <a:fillRect/>
          </a:stretch>
        </p:blipFill>
        <p:spPr bwMode="auto">
          <a:xfrm>
            <a:off x="165100" y="2573338"/>
            <a:ext cx="11431588" cy="3557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8" name="Text Box 8"/>
          <p:cNvSpPr txBox="1">
            <a:spLocks noChangeArrowheads="1"/>
          </p:cNvSpPr>
          <p:nvPr/>
        </p:nvSpPr>
        <p:spPr bwMode="auto">
          <a:xfrm>
            <a:off x="347663" y="2130425"/>
            <a:ext cx="9542462" cy="2254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nSpc>
                <a:spcPct val="130000"/>
              </a:lnSpc>
            </a:pPr>
            <a:r>
              <a:rPr lang="zh-CN" altLang="en-US" sz="2400" b="1">
                <a:solidFill>
                  <a:srgbClr val="777777"/>
                </a:solidFill>
                <a:latin typeface="微软雅黑" panose="020B0503020204020204" pitchFamily="34" charset="-122"/>
                <a:ea typeface="微软雅黑" panose="020B0503020204020204" pitchFamily="34" charset="-122"/>
              </a:rPr>
              <a:t> 总结、体会</a:t>
            </a:r>
            <a:endParaRPr lang="en-US" altLang="zh-CN" sz="2400" b="1">
              <a:solidFill>
                <a:srgbClr val="777777"/>
              </a:solidFill>
              <a:latin typeface="微软雅黑" panose="020B0503020204020204" pitchFamily="34" charset="-122"/>
              <a:ea typeface="微软雅黑" panose="020B0503020204020204" pitchFamily="34" charset="-122"/>
            </a:endParaRPr>
          </a:p>
          <a:p>
            <a:pPr>
              <a:lnSpc>
                <a:spcPct val="130000"/>
              </a:lnSpc>
            </a:pPr>
            <a:r>
              <a:rPr lang="zh-CN" altLang="en-US" sz="1400">
                <a:solidFill>
                  <a:srgbClr val="777777"/>
                </a:solidFill>
                <a:latin typeface="微软雅黑" panose="020B0503020204020204" pitchFamily="34" charset="-122"/>
                <a:ea typeface="微软雅黑" panose="020B0503020204020204" pitchFamily="34" charset="-122"/>
              </a:rPr>
              <a:t>        </a:t>
            </a:r>
            <a:r>
              <a:rPr lang="en-US" altLang="zh-CN" sz="1400">
                <a:solidFill>
                  <a:srgbClr val="777777"/>
                </a:solidFill>
                <a:latin typeface="微软雅黑" panose="020B0503020204020204" pitchFamily="34" charset="-122"/>
                <a:ea typeface="微软雅黑" panose="020B0503020204020204" pitchFamily="34" charset="-122"/>
              </a:rPr>
              <a:t>TabHost</a:t>
            </a:r>
            <a:r>
              <a:rPr lang="zh-CN" altLang="en-US" sz="1400">
                <a:solidFill>
                  <a:srgbClr val="777777"/>
                </a:solidFill>
                <a:latin typeface="微软雅黑" panose="020B0503020204020204" pitchFamily="34" charset="-122"/>
                <a:ea typeface="微软雅黑" panose="020B0503020204020204" pitchFamily="34" charset="-122"/>
              </a:rPr>
              <a:t>不熟悉，然后</a:t>
            </a:r>
            <a:r>
              <a:rPr lang="en-US" altLang="zh-CN" sz="1400">
                <a:solidFill>
                  <a:srgbClr val="777777"/>
                </a:solidFill>
                <a:latin typeface="微软雅黑" panose="020B0503020204020204" pitchFamily="34" charset="-122"/>
                <a:ea typeface="微软雅黑" panose="020B0503020204020204" pitchFamily="34" charset="-122"/>
              </a:rPr>
              <a:t>gridview</a:t>
            </a:r>
            <a:r>
              <a:rPr lang="zh-CN" altLang="en-US" sz="1400">
                <a:solidFill>
                  <a:srgbClr val="777777"/>
                </a:solidFill>
                <a:latin typeface="微软雅黑" panose="020B0503020204020204" pitchFamily="34" charset="-122"/>
                <a:ea typeface="微软雅黑" panose="020B0503020204020204" pitchFamily="34" charset="-122"/>
              </a:rPr>
              <a:t>做的时候有一些小问题，大致还好，多看多写代码熟悉练习，从模仿开始，参考例子写自己的代码程序，多认真研究代码。在从服务器端数据库中获取数据时出现一些问题，不太理解，通过组员帮忙解决了。商品分类大致已经完成了，主要在数据获取中有遇到比较多问题，然后都是自己百度或者问组员来完成的，感觉做完之后收获挺多的，有用到线程，用到适配器，用到</a:t>
            </a:r>
            <a:r>
              <a:rPr lang="en-US" altLang="zh-CN" sz="1400">
                <a:solidFill>
                  <a:srgbClr val="777777"/>
                </a:solidFill>
                <a:latin typeface="微软雅黑" panose="020B0503020204020204" pitchFamily="34" charset="-122"/>
                <a:ea typeface="微软雅黑" panose="020B0503020204020204" pitchFamily="34" charset="-122"/>
              </a:rPr>
              <a:t>handler</a:t>
            </a:r>
            <a:r>
              <a:rPr lang="zh-CN" altLang="en-US" sz="1400">
                <a:solidFill>
                  <a:srgbClr val="777777"/>
                </a:solidFill>
                <a:latin typeface="微软雅黑" panose="020B0503020204020204" pitchFamily="34" charset="-122"/>
                <a:ea typeface="微软雅黑" panose="020B0503020204020204" pitchFamily="34" charset="-122"/>
              </a:rPr>
              <a:t>，还用到</a:t>
            </a:r>
            <a:r>
              <a:rPr lang="en-US" altLang="zh-CN" sz="1400">
                <a:solidFill>
                  <a:srgbClr val="777777"/>
                </a:solidFill>
                <a:latin typeface="微软雅黑" panose="020B0503020204020204" pitchFamily="34" charset="-122"/>
                <a:ea typeface="微软雅黑" panose="020B0503020204020204" pitchFamily="34" charset="-122"/>
              </a:rPr>
              <a:t>listview,gridview</a:t>
            </a:r>
            <a:r>
              <a:rPr lang="zh-CN" altLang="en-US" sz="1400">
                <a:solidFill>
                  <a:srgbClr val="777777"/>
                </a:solidFill>
                <a:latin typeface="微软雅黑" panose="020B0503020204020204" pitchFamily="34" charset="-122"/>
                <a:ea typeface="微软雅黑" panose="020B0503020204020204" pitchFamily="34" charset="-122"/>
              </a:rPr>
              <a:t>等等。在写代码过程中自己有经过思考然后感觉学到了一些东西，虽然过程有时候有点累，但是一点点实现功能挺有成就感的。最后时间问题一些小细节还没有做好的，后续再完善。</a:t>
            </a:r>
          </a:p>
        </p:txBody>
      </p:sp>
      <p:sp>
        <p:nvSpPr>
          <p:cNvPr id="22536" name="TextBox 1"/>
          <p:cNvSpPr txBox="1">
            <a:spLocks noChangeArrowheads="1"/>
          </p:cNvSpPr>
          <p:nvPr/>
        </p:nvSpPr>
        <p:spPr bwMode="auto">
          <a:xfrm>
            <a:off x="550863" y="1593850"/>
            <a:ext cx="2868612"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a:lnSpc>
                <a:spcPct val="90000"/>
              </a:lnSpc>
            </a:pPr>
            <a:r>
              <a:rPr lang="zh-CN" altLang="en-US" sz="2400" b="1">
                <a:solidFill>
                  <a:srgbClr val="777777"/>
                </a:solidFill>
                <a:ea typeface="微软雅黑" panose="020B0503020204020204" pitchFamily="34" charset="-122"/>
              </a:rPr>
              <a:t>商品分类</a:t>
            </a:r>
            <a:r>
              <a:rPr lang="en-US" altLang="zh-CN" sz="2400" b="1">
                <a:solidFill>
                  <a:srgbClr val="777777"/>
                </a:solidFill>
                <a:ea typeface="微软雅黑" panose="020B0503020204020204" pitchFamily="34" charset="-122"/>
              </a:rPr>
              <a:t>——</a:t>
            </a:r>
            <a:r>
              <a:rPr lang="zh-CN" altLang="en-US" sz="2400" b="1">
                <a:solidFill>
                  <a:srgbClr val="777777"/>
                </a:solidFill>
                <a:ea typeface="微软雅黑" panose="020B0503020204020204" pitchFamily="34" charset="-122"/>
              </a:rPr>
              <a:t>许敏凤</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9" presetClass="entr" presetSubtype="0" fill="hold" nodeType="withEffect">
                                  <p:stCondLst>
                                    <p:cond delay="0"/>
                                  </p:stCondLst>
                                  <p:childTnLst>
                                    <p:set>
                                      <p:cBhvr>
                                        <p:cTn id="6" dur="1" fill="hold">
                                          <p:stCondLst>
                                            <p:cond delay="0"/>
                                          </p:stCondLst>
                                        </p:cTn>
                                        <p:tgtEl>
                                          <p:spTgt spid="20484"/>
                                        </p:tgtEl>
                                        <p:attrNameLst>
                                          <p:attrName>style.visibility</p:attrName>
                                        </p:attrNameLst>
                                      </p:cBhvr>
                                      <p:to>
                                        <p:strVal val="visible"/>
                                      </p:to>
                                    </p:set>
                                    <p:anim calcmode="lin" valueType="num">
                                      <p:cBhvr>
                                        <p:cTn id="7" dur="500" fill="hold"/>
                                        <p:tgtEl>
                                          <p:spTgt spid="20484"/>
                                        </p:tgtEl>
                                        <p:attrNameLst>
                                          <p:attrName>ppt_x</p:attrName>
                                        </p:attrNameLst>
                                      </p:cBhvr>
                                      <p:tavLst>
                                        <p:tav tm="0">
                                          <p:val>
                                            <p:strVal val="#ppt_x-.2"/>
                                          </p:val>
                                        </p:tav>
                                        <p:tav tm="100000">
                                          <p:val>
                                            <p:strVal val="#ppt_x"/>
                                          </p:val>
                                        </p:tav>
                                      </p:tavLst>
                                    </p:anim>
                                    <p:anim calcmode="lin" valueType="num">
                                      <p:cBhvr>
                                        <p:cTn id="8" dur="500" fill="hold"/>
                                        <p:tgtEl>
                                          <p:spTgt spid="20484"/>
                                        </p:tgtEl>
                                        <p:attrNameLst>
                                          <p:attrName>ppt_y</p:attrName>
                                        </p:attrNameLst>
                                      </p:cBhvr>
                                      <p:tavLst>
                                        <p:tav tm="0">
                                          <p:val>
                                            <p:strVal val="#ppt_y"/>
                                          </p:val>
                                        </p:tav>
                                        <p:tav tm="100000">
                                          <p:val>
                                            <p:strVal val="#ppt_y"/>
                                          </p:val>
                                        </p:tav>
                                      </p:tavLst>
                                    </p:anim>
                                    <p:animEffect transition="in" filter="wipe(right)" prLst="gradientSize: 0.1">
                                      <p:cBhvr>
                                        <p:cTn id="9" dur="500"/>
                                        <p:tgtEl>
                                          <p:spTgt spid="20484"/>
                                        </p:tgtEl>
                                      </p:cBhvr>
                                    </p:animEffect>
                                  </p:childTnLst>
                                </p:cTn>
                              </p:par>
                              <p:par>
                                <p:cTn id="10" presetID="47" presetClass="entr" presetSubtype="0" fill="hold" nodeType="withEffect">
                                  <p:stCondLst>
                                    <p:cond delay="0"/>
                                  </p:stCondLst>
                                  <p:childTnLst>
                                    <p:set>
                                      <p:cBhvr>
                                        <p:cTn id="11" dur="1" fill="hold">
                                          <p:stCondLst>
                                            <p:cond delay="0"/>
                                          </p:stCondLst>
                                        </p:cTn>
                                        <p:tgtEl>
                                          <p:spTgt spid="20483"/>
                                        </p:tgtEl>
                                        <p:attrNameLst>
                                          <p:attrName>style.visibility</p:attrName>
                                        </p:attrNameLst>
                                      </p:cBhvr>
                                      <p:to>
                                        <p:strVal val="visible"/>
                                      </p:to>
                                    </p:set>
                                    <p:animEffect transition="in" filter="fade">
                                      <p:cBhvr>
                                        <p:cTn id="12" dur="500"/>
                                        <p:tgtEl>
                                          <p:spTgt spid="20483"/>
                                        </p:tgtEl>
                                      </p:cBhvr>
                                    </p:animEffect>
                                    <p:anim calcmode="lin" valueType="num">
                                      <p:cBhvr>
                                        <p:cTn id="13" dur="500" fill="hold"/>
                                        <p:tgtEl>
                                          <p:spTgt spid="20483"/>
                                        </p:tgtEl>
                                        <p:attrNameLst>
                                          <p:attrName>ppt_x</p:attrName>
                                        </p:attrNameLst>
                                      </p:cBhvr>
                                      <p:tavLst>
                                        <p:tav tm="0">
                                          <p:val>
                                            <p:strVal val="#ppt_x"/>
                                          </p:val>
                                        </p:tav>
                                        <p:tav tm="100000">
                                          <p:val>
                                            <p:strVal val="#ppt_x"/>
                                          </p:val>
                                        </p:tav>
                                      </p:tavLst>
                                    </p:anim>
                                    <p:anim calcmode="lin" valueType="num">
                                      <p:cBhvr>
                                        <p:cTn id="14" dur="500" fill="hold"/>
                                        <p:tgtEl>
                                          <p:spTgt spid="20483"/>
                                        </p:tgtEl>
                                        <p:attrNameLst>
                                          <p:attrName>ppt_y</p:attrName>
                                        </p:attrNameLst>
                                      </p:cBhvr>
                                      <p:tavLst>
                                        <p:tav tm="0">
                                          <p:val>
                                            <p:strVal val="#ppt_y-.1"/>
                                          </p:val>
                                        </p:tav>
                                        <p:tav tm="100000">
                                          <p:val>
                                            <p:strVal val="#ppt_y"/>
                                          </p:val>
                                        </p:tav>
                                      </p:tavLst>
                                    </p:anim>
                                  </p:childTnLst>
                                </p:cTn>
                              </p:par>
                              <p:par>
                                <p:cTn id="15" presetID="12" presetClass="entr" presetSubtype="1" fill="hold" nodeType="withEffect">
                                  <p:stCondLst>
                                    <p:cond delay="0"/>
                                  </p:stCondLst>
                                  <p:childTnLst>
                                    <p:set>
                                      <p:cBhvr>
                                        <p:cTn id="16" dur="1" fill="hold">
                                          <p:stCondLst>
                                            <p:cond delay="0"/>
                                          </p:stCondLst>
                                        </p:cTn>
                                        <p:tgtEl>
                                          <p:spTgt spid="20485"/>
                                        </p:tgtEl>
                                        <p:attrNameLst>
                                          <p:attrName>style.visibility</p:attrName>
                                        </p:attrNameLst>
                                      </p:cBhvr>
                                      <p:to>
                                        <p:strVal val="visible"/>
                                      </p:to>
                                    </p:set>
                                    <p:animEffect transition="in" filter="slide(fromTop)">
                                      <p:cBhvr>
                                        <p:cTn id="17" dur="500"/>
                                        <p:tgtEl>
                                          <p:spTgt spid="20485"/>
                                        </p:tgtEl>
                                      </p:cBhvr>
                                    </p:animEffect>
                                  </p:childTnLst>
                                </p:cTn>
                              </p:par>
                              <p:par>
                                <p:cTn id="18" presetID="10" presetClass="entr" presetSubtype="0" fill="hold" nodeType="withEffect">
                                  <p:stCondLst>
                                    <p:cond delay="500"/>
                                  </p:stCondLst>
                                  <p:childTnLst>
                                    <p:set>
                                      <p:cBhvr>
                                        <p:cTn id="19" dur="1" fill="hold">
                                          <p:stCondLst>
                                            <p:cond delay="0"/>
                                          </p:stCondLst>
                                        </p:cTn>
                                        <p:tgtEl>
                                          <p:spTgt spid="20487"/>
                                        </p:tgtEl>
                                        <p:attrNameLst>
                                          <p:attrName>style.visibility</p:attrName>
                                        </p:attrNameLst>
                                      </p:cBhvr>
                                      <p:to>
                                        <p:strVal val="visible"/>
                                      </p:to>
                                    </p:set>
                                    <p:animEffect transition="in" filter="fade">
                                      <p:cBhvr>
                                        <p:cTn id="20" dur="500"/>
                                        <p:tgtEl>
                                          <p:spTgt spid="20487"/>
                                        </p:tgtEl>
                                      </p:cBhvr>
                                    </p:animEffect>
                                  </p:childTnLst>
                                </p:cTn>
                              </p:par>
                            </p:childTnLst>
                          </p:cTn>
                        </p:par>
                        <p:par>
                          <p:cTn id="21" fill="hold" nodeType="afterGroup">
                            <p:stCondLst>
                              <p:cond delay="1000"/>
                            </p:stCondLst>
                            <p:childTnLst>
                              <p:par>
                                <p:cTn id="22" presetID="10" presetClass="entr" presetSubtype="0" fill="hold" grpId="0" nodeType="afterEffect">
                                  <p:stCondLst>
                                    <p:cond delay="0"/>
                                  </p:stCondLst>
                                  <p:childTnLst>
                                    <p:set>
                                      <p:cBhvr>
                                        <p:cTn id="23" dur="1" fill="hold">
                                          <p:stCondLst>
                                            <p:cond delay="0"/>
                                          </p:stCondLst>
                                        </p:cTn>
                                        <p:tgtEl>
                                          <p:spTgt spid="20488"/>
                                        </p:tgtEl>
                                        <p:attrNameLst>
                                          <p:attrName>style.visibility</p:attrName>
                                        </p:attrNameLst>
                                      </p:cBhvr>
                                      <p:to>
                                        <p:strVal val="visible"/>
                                      </p:to>
                                    </p:set>
                                    <p:animEffect transition="in" filter="fade">
                                      <p:cBhvr>
                                        <p:cTn id="24" dur="500"/>
                                        <p:tgtEl>
                                          <p:spTgt spid="204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8" grpId="0" bldLvl="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2-1"/>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17463" y="-9525"/>
            <a:ext cx="12228513" cy="6875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67" name="Picture 3" descr="2-1"/>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168275" y="293688"/>
            <a:ext cx="1250950" cy="82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68" name="Picture 4" descr="2-2"/>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11396663" y="6099175"/>
            <a:ext cx="593725" cy="59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69" name="Picture 5" descr="2-3"/>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241300" y="649288"/>
            <a:ext cx="1747838" cy="2573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6" name="图片 1"/>
          <p:cNvPicPr>
            <a:picLocks noChangeAspect="1" noChangeArrowheads="1"/>
          </p:cNvPicPr>
          <p:nvPr/>
        </p:nvPicPr>
        <p:blipFill>
          <a:blip r:embed="rId6" cstate="email">
            <a:extLst>
              <a:ext uri="{28A0092B-C50C-407E-A947-70E740481C1C}">
                <a14:useLocalDpi xmlns:a14="http://schemas.microsoft.com/office/drawing/2010/main"/>
              </a:ext>
            </a:extLst>
          </a:blip>
          <a:srcRect/>
          <a:stretch>
            <a:fillRect/>
          </a:stretch>
        </p:blipFill>
        <p:spPr bwMode="auto">
          <a:xfrm>
            <a:off x="1589088" y="3886200"/>
            <a:ext cx="500062"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7" name="图片 2">
            <a:hlinkClick r:id="rId7" action="ppaction://hlinksldjump"/>
          </p:cNvPr>
          <p:cNvPicPr>
            <a:picLocks noChangeAspect="1" noChangeArrowheads="1"/>
          </p:cNvPicPr>
          <p:nvPr/>
        </p:nvPicPr>
        <p:blipFill>
          <a:blip r:embed="rId8" cstate="email">
            <a:extLst>
              <a:ext uri="{28A0092B-C50C-407E-A947-70E740481C1C}">
                <a14:useLocalDpi xmlns:a14="http://schemas.microsoft.com/office/drawing/2010/main"/>
              </a:ext>
            </a:extLst>
          </a:blip>
          <a:srcRect/>
          <a:stretch>
            <a:fillRect/>
          </a:stretch>
        </p:blipFill>
        <p:spPr bwMode="auto">
          <a:xfrm>
            <a:off x="3055938" y="3916363"/>
            <a:ext cx="549275"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8" name="图片 3"/>
          <p:cNvPicPr>
            <a:picLocks noChangeAspect="1" noChangeArrowheads="1"/>
          </p:cNvPicPr>
          <p:nvPr/>
        </p:nvPicPr>
        <p:blipFill>
          <a:blip r:embed="rId9" cstate="email">
            <a:extLst>
              <a:ext uri="{28A0092B-C50C-407E-A947-70E740481C1C}">
                <a14:useLocalDpi xmlns:a14="http://schemas.microsoft.com/office/drawing/2010/main"/>
              </a:ext>
            </a:extLst>
          </a:blip>
          <a:srcRect/>
          <a:stretch>
            <a:fillRect/>
          </a:stretch>
        </p:blipFill>
        <p:spPr bwMode="auto">
          <a:xfrm>
            <a:off x="4533900" y="3886200"/>
            <a:ext cx="550863"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9" name="图片 4"/>
          <p:cNvPicPr>
            <a:picLocks noChangeAspect="1" noChangeArrowheads="1"/>
          </p:cNvPicPr>
          <p:nvPr/>
        </p:nvPicPr>
        <p:blipFill>
          <a:blip r:embed="rId10" cstate="email">
            <a:extLst>
              <a:ext uri="{28A0092B-C50C-407E-A947-70E740481C1C}">
                <a14:useLocalDpi xmlns:a14="http://schemas.microsoft.com/office/drawing/2010/main"/>
              </a:ext>
            </a:extLst>
          </a:blip>
          <a:srcRect/>
          <a:stretch>
            <a:fillRect/>
          </a:stretch>
        </p:blipFill>
        <p:spPr bwMode="auto">
          <a:xfrm>
            <a:off x="6002338" y="3841750"/>
            <a:ext cx="550862"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30" name="图片 5"/>
          <p:cNvPicPr>
            <a:picLocks noChangeAspect="1" noChangeArrowheads="1"/>
          </p:cNvPicPr>
          <p:nvPr/>
        </p:nvPicPr>
        <p:blipFill>
          <a:blip r:embed="rId11" cstate="email">
            <a:extLst>
              <a:ext uri="{28A0092B-C50C-407E-A947-70E740481C1C}">
                <a14:useLocalDpi xmlns:a14="http://schemas.microsoft.com/office/drawing/2010/main"/>
              </a:ext>
            </a:extLst>
          </a:blip>
          <a:srcRect/>
          <a:stretch>
            <a:fillRect/>
          </a:stretch>
        </p:blipFill>
        <p:spPr bwMode="auto">
          <a:xfrm>
            <a:off x="7469188" y="3886200"/>
            <a:ext cx="600075"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31" name="图片 6"/>
          <p:cNvPicPr>
            <a:picLocks noChangeAspect="1" noChangeArrowheads="1"/>
          </p:cNvPicPr>
          <p:nvPr/>
        </p:nvPicPr>
        <p:blipFill>
          <a:blip r:embed="rId12" cstate="email">
            <a:extLst>
              <a:ext uri="{28A0092B-C50C-407E-A947-70E740481C1C}">
                <a14:useLocalDpi xmlns:a14="http://schemas.microsoft.com/office/drawing/2010/main"/>
              </a:ext>
            </a:extLst>
          </a:blip>
          <a:srcRect/>
          <a:stretch>
            <a:fillRect/>
          </a:stretch>
        </p:blipFill>
        <p:spPr bwMode="auto">
          <a:xfrm>
            <a:off x="8845550" y="3883025"/>
            <a:ext cx="800100" cy="906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32" name="图片 7"/>
          <p:cNvPicPr>
            <a:picLocks noChangeAspect="1" noChangeArrowheads="1"/>
          </p:cNvPicPr>
          <p:nvPr/>
        </p:nvPicPr>
        <p:blipFill>
          <a:blip r:embed="rId13" cstate="email">
            <a:extLst>
              <a:ext uri="{28A0092B-C50C-407E-A947-70E740481C1C}">
                <a14:useLocalDpi xmlns:a14="http://schemas.microsoft.com/office/drawing/2010/main"/>
              </a:ext>
            </a:extLst>
          </a:blip>
          <a:srcRect/>
          <a:stretch>
            <a:fillRect/>
          </a:stretch>
        </p:blipFill>
        <p:spPr bwMode="auto">
          <a:xfrm>
            <a:off x="10474325" y="3875088"/>
            <a:ext cx="500063"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33" name="图片 8"/>
          <p:cNvPicPr>
            <a:picLocks noChangeAspect="1" noChangeArrowheads="1"/>
          </p:cNvPicPr>
          <p:nvPr/>
        </p:nvPicPr>
        <p:blipFill>
          <a:blip r:embed="rId14" cstate="email">
            <a:extLst>
              <a:ext uri="{28A0092B-C50C-407E-A947-70E740481C1C}">
                <a14:useLocalDpi xmlns:a14="http://schemas.microsoft.com/office/drawing/2010/main"/>
              </a:ext>
            </a:extLst>
          </a:blip>
          <a:srcRect/>
          <a:stretch>
            <a:fillRect/>
          </a:stretch>
        </p:blipFill>
        <p:spPr bwMode="auto">
          <a:xfrm>
            <a:off x="793750" y="2332038"/>
            <a:ext cx="1052513" cy="154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34" name="TextBox 10"/>
          <p:cNvSpPr txBox="1">
            <a:spLocks noChangeArrowheads="1"/>
          </p:cNvSpPr>
          <p:nvPr/>
        </p:nvSpPr>
        <p:spPr bwMode="auto">
          <a:xfrm>
            <a:off x="1322388" y="3762375"/>
            <a:ext cx="121126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a:lnSpc>
                <a:spcPct val="90000"/>
              </a:lnSpc>
            </a:pPr>
            <a:r>
              <a:rPr lang="zh-CN" altLang="en-US" sz="2000" b="1">
                <a:solidFill>
                  <a:srgbClr val="777777"/>
                </a:solidFill>
                <a:ea typeface="微软雅黑" panose="020B0503020204020204" pitchFamily="34" charset="-122"/>
              </a:rPr>
              <a:t>项目简介</a:t>
            </a:r>
          </a:p>
        </p:txBody>
      </p:sp>
      <p:sp>
        <p:nvSpPr>
          <p:cNvPr id="5135" name="TextBox 11"/>
          <p:cNvSpPr txBox="1">
            <a:spLocks noChangeArrowheads="1"/>
          </p:cNvSpPr>
          <p:nvPr/>
        </p:nvSpPr>
        <p:spPr bwMode="auto">
          <a:xfrm>
            <a:off x="3011488" y="3732213"/>
            <a:ext cx="690562" cy="417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r>
              <a:rPr lang="zh-CN" altLang="en-US" sz="2000" b="1">
                <a:solidFill>
                  <a:srgbClr val="777777"/>
                </a:solidFill>
                <a:ea typeface="微软雅黑" panose="020B0503020204020204" pitchFamily="34" charset="-122"/>
              </a:rPr>
              <a:t>商品</a:t>
            </a:r>
          </a:p>
        </p:txBody>
      </p:sp>
      <p:sp>
        <p:nvSpPr>
          <p:cNvPr id="5136" name="TextBox 12"/>
          <p:cNvSpPr txBox="1">
            <a:spLocks noChangeArrowheads="1"/>
          </p:cNvSpPr>
          <p:nvPr/>
        </p:nvSpPr>
        <p:spPr bwMode="auto">
          <a:xfrm>
            <a:off x="4419600" y="3732213"/>
            <a:ext cx="712788" cy="417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r>
              <a:rPr lang="zh-CN" altLang="en-US" sz="2000" b="1">
                <a:solidFill>
                  <a:srgbClr val="777777"/>
                </a:solidFill>
                <a:ea typeface="微软雅黑" panose="020B0503020204020204" pitchFamily="34" charset="-122"/>
              </a:rPr>
              <a:t>分类</a:t>
            </a:r>
          </a:p>
        </p:txBody>
      </p:sp>
      <p:sp>
        <p:nvSpPr>
          <p:cNvPr id="5137" name="TextBox 13"/>
          <p:cNvSpPr txBox="1">
            <a:spLocks noChangeArrowheads="1"/>
          </p:cNvSpPr>
          <p:nvPr/>
        </p:nvSpPr>
        <p:spPr bwMode="auto">
          <a:xfrm>
            <a:off x="5834063" y="3732213"/>
            <a:ext cx="944562" cy="417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r>
              <a:rPr lang="zh-CN" altLang="en-US" sz="2000" b="1">
                <a:solidFill>
                  <a:srgbClr val="777777"/>
                </a:solidFill>
                <a:ea typeface="微软雅黑" panose="020B0503020204020204" pitchFamily="34" charset="-122"/>
              </a:rPr>
              <a:t>购物车</a:t>
            </a:r>
          </a:p>
        </p:txBody>
      </p:sp>
      <p:sp>
        <p:nvSpPr>
          <p:cNvPr id="5138" name="TextBox 14"/>
          <p:cNvSpPr txBox="1">
            <a:spLocks noChangeArrowheads="1"/>
          </p:cNvSpPr>
          <p:nvPr/>
        </p:nvSpPr>
        <p:spPr bwMode="auto">
          <a:xfrm>
            <a:off x="7469188" y="3732213"/>
            <a:ext cx="690562" cy="417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r>
              <a:rPr lang="zh-CN" altLang="en-US" sz="2000" b="1">
                <a:solidFill>
                  <a:srgbClr val="777777"/>
                </a:solidFill>
                <a:ea typeface="微软雅黑" panose="020B0503020204020204" pitchFamily="34" charset="-122"/>
              </a:rPr>
              <a:t>用户</a:t>
            </a:r>
          </a:p>
        </p:txBody>
      </p:sp>
      <p:sp>
        <p:nvSpPr>
          <p:cNvPr id="5139" name="TextBox 15"/>
          <p:cNvSpPr txBox="1">
            <a:spLocks noChangeArrowheads="1"/>
          </p:cNvSpPr>
          <p:nvPr/>
        </p:nvSpPr>
        <p:spPr bwMode="auto">
          <a:xfrm>
            <a:off x="8918575" y="3722688"/>
            <a:ext cx="690563"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r>
              <a:rPr lang="zh-CN" altLang="en-US" sz="2000" b="1">
                <a:solidFill>
                  <a:srgbClr val="777777"/>
                </a:solidFill>
                <a:ea typeface="微软雅黑" panose="020B0503020204020204" pitchFamily="34" charset="-122"/>
              </a:rPr>
              <a:t>订单</a:t>
            </a:r>
          </a:p>
        </p:txBody>
      </p:sp>
      <p:sp>
        <p:nvSpPr>
          <p:cNvPr id="5140" name="TextBox 16"/>
          <p:cNvSpPr txBox="1">
            <a:spLocks noChangeArrowheads="1"/>
          </p:cNvSpPr>
          <p:nvPr/>
        </p:nvSpPr>
        <p:spPr bwMode="auto">
          <a:xfrm>
            <a:off x="9939338" y="3732213"/>
            <a:ext cx="17240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r>
              <a:rPr lang="zh-CN" altLang="en-US" sz="2000" b="1">
                <a:solidFill>
                  <a:srgbClr val="777777"/>
                </a:solidFill>
                <a:ea typeface="微软雅黑" panose="020B0503020204020204" pitchFamily="34" charset="-122"/>
              </a:rPr>
              <a:t>服务器、架构</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1" fill="hold" nodeType="withEffect">
                                  <p:stCondLst>
                                    <p:cond delay="500"/>
                                  </p:stCondLst>
                                  <p:childTnLst>
                                    <p:set>
                                      <p:cBhvr>
                                        <p:cTn id="6" dur="1" fill="hold">
                                          <p:stCondLst>
                                            <p:cond delay="0"/>
                                          </p:stCondLst>
                                        </p:cTn>
                                        <p:tgtEl>
                                          <p:spTgt spid="11267"/>
                                        </p:tgtEl>
                                        <p:attrNameLst>
                                          <p:attrName>style.visibility</p:attrName>
                                        </p:attrNameLst>
                                      </p:cBhvr>
                                      <p:to>
                                        <p:strVal val="visible"/>
                                      </p:to>
                                    </p:set>
                                    <p:animEffect transition="in" filter="slide(fromTop)">
                                      <p:cBhvr>
                                        <p:cTn id="7" dur="500"/>
                                        <p:tgtEl>
                                          <p:spTgt spid="11267"/>
                                        </p:tgtEl>
                                      </p:cBhvr>
                                    </p:animEffect>
                                  </p:childTnLst>
                                </p:cTn>
                              </p:par>
                              <p:par>
                                <p:cTn id="8" presetID="12" presetClass="entr" presetSubtype="4" fill="hold" nodeType="withEffect">
                                  <p:stCondLst>
                                    <p:cond delay="500"/>
                                  </p:stCondLst>
                                  <p:childTnLst>
                                    <p:set>
                                      <p:cBhvr>
                                        <p:cTn id="9" dur="1" fill="hold">
                                          <p:stCondLst>
                                            <p:cond delay="0"/>
                                          </p:stCondLst>
                                        </p:cTn>
                                        <p:tgtEl>
                                          <p:spTgt spid="11268"/>
                                        </p:tgtEl>
                                        <p:attrNameLst>
                                          <p:attrName>style.visibility</p:attrName>
                                        </p:attrNameLst>
                                      </p:cBhvr>
                                      <p:to>
                                        <p:strVal val="visible"/>
                                      </p:to>
                                    </p:set>
                                    <p:animEffect transition="in" filter="slide(fromBottom)">
                                      <p:cBhvr>
                                        <p:cTn id="10" dur="500"/>
                                        <p:tgtEl>
                                          <p:spTgt spid="11268"/>
                                        </p:tgtEl>
                                      </p:cBhvr>
                                    </p:animEffect>
                                  </p:childTnLst>
                                </p:cTn>
                              </p:par>
                            </p:childTnLst>
                          </p:cTn>
                        </p:par>
                        <p:par>
                          <p:cTn id="11" fill="hold" nodeType="afterGroup">
                            <p:stCondLst>
                              <p:cond delay="1000"/>
                            </p:stCondLst>
                            <p:childTnLst>
                              <p:par>
                                <p:cTn id="12" presetID="47" presetClass="entr" presetSubtype="0" fill="hold" nodeType="afterEffect">
                                  <p:stCondLst>
                                    <p:cond delay="0"/>
                                  </p:stCondLst>
                                  <p:childTnLst>
                                    <p:set>
                                      <p:cBhvr>
                                        <p:cTn id="13" dur="1" fill="hold">
                                          <p:stCondLst>
                                            <p:cond delay="0"/>
                                          </p:stCondLst>
                                        </p:cTn>
                                        <p:tgtEl>
                                          <p:spTgt spid="11269"/>
                                        </p:tgtEl>
                                        <p:attrNameLst>
                                          <p:attrName>style.visibility</p:attrName>
                                        </p:attrNameLst>
                                      </p:cBhvr>
                                      <p:to>
                                        <p:strVal val="visible"/>
                                      </p:to>
                                    </p:set>
                                    <p:animEffect transition="in" filter="fade">
                                      <p:cBhvr>
                                        <p:cTn id="14" dur="500"/>
                                        <p:tgtEl>
                                          <p:spTgt spid="11269"/>
                                        </p:tgtEl>
                                      </p:cBhvr>
                                    </p:animEffect>
                                    <p:anim calcmode="lin" valueType="num">
                                      <p:cBhvr>
                                        <p:cTn id="15" dur="500" fill="hold"/>
                                        <p:tgtEl>
                                          <p:spTgt spid="11269"/>
                                        </p:tgtEl>
                                        <p:attrNameLst>
                                          <p:attrName>ppt_x</p:attrName>
                                        </p:attrNameLst>
                                      </p:cBhvr>
                                      <p:tavLst>
                                        <p:tav tm="0">
                                          <p:val>
                                            <p:strVal val="#ppt_x"/>
                                          </p:val>
                                        </p:tav>
                                        <p:tav tm="100000">
                                          <p:val>
                                            <p:strVal val="#ppt_x"/>
                                          </p:val>
                                        </p:tav>
                                      </p:tavLst>
                                    </p:anim>
                                    <p:anim calcmode="lin" valueType="num">
                                      <p:cBhvr>
                                        <p:cTn id="16" dur="500" fill="hold"/>
                                        <p:tgtEl>
                                          <p:spTgt spid="1126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2" descr="4-1"/>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11113" y="0"/>
            <a:ext cx="12241213" cy="6881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83" name="Picture 3" descr="4-1"/>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11625263" y="-3175"/>
            <a:ext cx="254000" cy="652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84" name="Picture 4" descr="4-2"/>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3708400" y="6297613"/>
            <a:ext cx="271463"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85" name="Picture 5" descr="11-1"/>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257175" y="300038"/>
            <a:ext cx="2720975" cy="706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87" name="Picture 7" descr="4-4"/>
          <p:cNvPicPr>
            <a:picLocks noChangeAspect="1" noChangeArrowheads="1"/>
          </p:cNvPicPr>
          <p:nvPr/>
        </p:nvPicPr>
        <p:blipFill>
          <a:blip r:embed="rId6" cstate="email">
            <a:extLst>
              <a:ext uri="{28A0092B-C50C-407E-A947-70E740481C1C}">
                <a14:useLocalDpi xmlns:a14="http://schemas.microsoft.com/office/drawing/2010/main"/>
              </a:ext>
            </a:extLst>
          </a:blip>
          <a:srcRect/>
          <a:stretch>
            <a:fillRect/>
          </a:stretch>
        </p:blipFill>
        <p:spPr bwMode="auto">
          <a:xfrm>
            <a:off x="165100" y="2573338"/>
            <a:ext cx="11431588" cy="3557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8" name="Text Box 8"/>
          <p:cNvSpPr txBox="1">
            <a:spLocks noChangeArrowheads="1"/>
          </p:cNvSpPr>
          <p:nvPr/>
        </p:nvSpPr>
        <p:spPr bwMode="auto">
          <a:xfrm>
            <a:off x="652463" y="2130425"/>
            <a:ext cx="9051925" cy="169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nSpc>
                <a:spcPct val="130000"/>
              </a:lnSpc>
            </a:pPr>
            <a:r>
              <a:rPr lang="zh-CN" altLang="en-US" sz="2400" b="1">
                <a:solidFill>
                  <a:srgbClr val="777777"/>
                </a:solidFill>
                <a:latin typeface="微软雅黑" panose="020B0503020204020204" pitchFamily="34" charset="-122"/>
                <a:ea typeface="微软雅黑" panose="020B0503020204020204" pitchFamily="34" charset="-122"/>
              </a:rPr>
              <a:t> 总结、体会</a:t>
            </a:r>
            <a:endParaRPr lang="en-US" altLang="zh-CN" sz="2400" b="1">
              <a:solidFill>
                <a:srgbClr val="777777"/>
              </a:solidFill>
              <a:latin typeface="微软雅黑" panose="020B0503020204020204" pitchFamily="34" charset="-122"/>
              <a:ea typeface="微软雅黑" panose="020B0503020204020204" pitchFamily="34" charset="-122"/>
            </a:endParaRPr>
          </a:p>
          <a:p>
            <a:pPr>
              <a:lnSpc>
                <a:spcPct val="130000"/>
              </a:lnSpc>
            </a:pPr>
            <a:r>
              <a:rPr lang="zh-CN" altLang="en-US" sz="1400">
                <a:solidFill>
                  <a:srgbClr val="777777"/>
                </a:solidFill>
                <a:latin typeface="微软雅黑" panose="020B0503020204020204" pitchFamily="34" charset="-122"/>
                <a:ea typeface="微软雅黑" panose="020B0503020204020204" pitchFamily="34" charset="-122"/>
              </a:rPr>
              <a:t>        本次项目负责的是购物车模块，实现购物车商品的增删改查，以及购物车的下订单，在这个过程中，我遇到了许多问题，但也是这些问题，让我学会了一些新的知识，以及解决问题的一些思路和想法。虽然还有一些还没解决，但我会尽快完善。通过这次实践也让我了解了项目的整个过程，熟悉了</a:t>
            </a:r>
            <a:r>
              <a:rPr lang="en-US" altLang="zh-CN" sz="1400">
                <a:solidFill>
                  <a:srgbClr val="777777"/>
                </a:solidFill>
                <a:latin typeface="微软雅黑" panose="020B0503020204020204" pitchFamily="34" charset="-122"/>
                <a:ea typeface="微软雅黑" panose="020B0503020204020204" pitchFamily="34" charset="-122"/>
              </a:rPr>
              <a:t>java</a:t>
            </a:r>
            <a:r>
              <a:rPr lang="zh-CN" altLang="en-US" sz="1400">
                <a:solidFill>
                  <a:srgbClr val="777777"/>
                </a:solidFill>
                <a:latin typeface="微软雅黑" panose="020B0503020204020204" pitchFamily="34" charset="-122"/>
                <a:ea typeface="微软雅黑" panose="020B0503020204020204" pitchFamily="34" charset="-122"/>
              </a:rPr>
              <a:t>和</a:t>
            </a:r>
            <a:r>
              <a:rPr lang="en-US" altLang="zh-CN" sz="1400">
                <a:solidFill>
                  <a:srgbClr val="777777"/>
                </a:solidFill>
                <a:latin typeface="微软雅黑" panose="020B0503020204020204" pitchFamily="34" charset="-122"/>
                <a:ea typeface="微软雅黑" panose="020B0503020204020204" pitchFamily="34" charset="-122"/>
              </a:rPr>
              <a:t>Android</a:t>
            </a:r>
            <a:r>
              <a:rPr lang="zh-CN" altLang="en-US" sz="1400">
                <a:solidFill>
                  <a:srgbClr val="777777"/>
                </a:solidFill>
                <a:latin typeface="微软雅黑" panose="020B0503020204020204" pitchFamily="34" charset="-122"/>
                <a:ea typeface="微软雅黑" panose="020B0503020204020204" pitchFamily="34" charset="-122"/>
              </a:rPr>
              <a:t>，让我对接下来的学习更加有自信。</a:t>
            </a:r>
          </a:p>
        </p:txBody>
      </p:sp>
      <p:sp>
        <p:nvSpPr>
          <p:cNvPr id="23560" name="TextBox 1"/>
          <p:cNvSpPr txBox="1">
            <a:spLocks noChangeArrowheads="1"/>
          </p:cNvSpPr>
          <p:nvPr/>
        </p:nvSpPr>
        <p:spPr bwMode="auto">
          <a:xfrm>
            <a:off x="550863" y="1593850"/>
            <a:ext cx="2589212"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a:lnSpc>
                <a:spcPct val="90000"/>
              </a:lnSpc>
            </a:pPr>
            <a:r>
              <a:rPr lang="zh-CN" altLang="en-US" sz="2400" b="1">
                <a:solidFill>
                  <a:srgbClr val="777777"/>
                </a:solidFill>
                <a:ea typeface="微软雅黑" panose="020B0503020204020204" pitchFamily="34" charset="-122"/>
              </a:rPr>
              <a:t>购物车</a:t>
            </a:r>
            <a:r>
              <a:rPr lang="en-US" altLang="zh-CN" sz="2400" b="1">
                <a:solidFill>
                  <a:srgbClr val="777777"/>
                </a:solidFill>
                <a:ea typeface="微软雅黑" panose="020B0503020204020204" pitchFamily="34" charset="-122"/>
              </a:rPr>
              <a:t>——</a:t>
            </a:r>
            <a:r>
              <a:rPr lang="zh-CN" altLang="en-US" sz="2400" b="1">
                <a:solidFill>
                  <a:srgbClr val="777777"/>
                </a:solidFill>
                <a:ea typeface="微软雅黑" panose="020B0503020204020204" pitchFamily="34" charset="-122"/>
              </a:rPr>
              <a:t>詹伟坚</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9" presetClass="entr" presetSubtype="0" fill="hold" nodeType="withEffect">
                                  <p:stCondLst>
                                    <p:cond delay="0"/>
                                  </p:stCondLst>
                                  <p:childTnLst>
                                    <p:set>
                                      <p:cBhvr>
                                        <p:cTn id="6" dur="1" fill="hold">
                                          <p:stCondLst>
                                            <p:cond delay="0"/>
                                          </p:stCondLst>
                                        </p:cTn>
                                        <p:tgtEl>
                                          <p:spTgt spid="20484"/>
                                        </p:tgtEl>
                                        <p:attrNameLst>
                                          <p:attrName>style.visibility</p:attrName>
                                        </p:attrNameLst>
                                      </p:cBhvr>
                                      <p:to>
                                        <p:strVal val="visible"/>
                                      </p:to>
                                    </p:set>
                                    <p:anim calcmode="lin" valueType="num">
                                      <p:cBhvr>
                                        <p:cTn id="7" dur="500" fill="hold"/>
                                        <p:tgtEl>
                                          <p:spTgt spid="20484"/>
                                        </p:tgtEl>
                                        <p:attrNameLst>
                                          <p:attrName>ppt_x</p:attrName>
                                        </p:attrNameLst>
                                      </p:cBhvr>
                                      <p:tavLst>
                                        <p:tav tm="0">
                                          <p:val>
                                            <p:strVal val="#ppt_x-.2"/>
                                          </p:val>
                                        </p:tav>
                                        <p:tav tm="100000">
                                          <p:val>
                                            <p:strVal val="#ppt_x"/>
                                          </p:val>
                                        </p:tav>
                                      </p:tavLst>
                                    </p:anim>
                                    <p:anim calcmode="lin" valueType="num">
                                      <p:cBhvr>
                                        <p:cTn id="8" dur="500" fill="hold"/>
                                        <p:tgtEl>
                                          <p:spTgt spid="20484"/>
                                        </p:tgtEl>
                                        <p:attrNameLst>
                                          <p:attrName>ppt_y</p:attrName>
                                        </p:attrNameLst>
                                      </p:cBhvr>
                                      <p:tavLst>
                                        <p:tav tm="0">
                                          <p:val>
                                            <p:strVal val="#ppt_y"/>
                                          </p:val>
                                        </p:tav>
                                        <p:tav tm="100000">
                                          <p:val>
                                            <p:strVal val="#ppt_y"/>
                                          </p:val>
                                        </p:tav>
                                      </p:tavLst>
                                    </p:anim>
                                    <p:animEffect transition="in" filter="wipe(right)" prLst="gradientSize: 0.1">
                                      <p:cBhvr>
                                        <p:cTn id="9" dur="500"/>
                                        <p:tgtEl>
                                          <p:spTgt spid="20484"/>
                                        </p:tgtEl>
                                      </p:cBhvr>
                                    </p:animEffect>
                                  </p:childTnLst>
                                </p:cTn>
                              </p:par>
                              <p:par>
                                <p:cTn id="10" presetID="47" presetClass="entr" presetSubtype="0" fill="hold" nodeType="withEffect">
                                  <p:stCondLst>
                                    <p:cond delay="0"/>
                                  </p:stCondLst>
                                  <p:childTnLst>
                                    <p:set>
                                      <p:cBhvr>
                                        <p:cTn id="11" dur="1" fill="hold">
                                          <p:stCondLst>
                                            <p:cond delay="0"/>
                                          </p:stCondLst>
                                        </p:cTn>
                                        <p:tgtEl>
                                          <p:spTgt spid="20483"/>
                                        </p:tgtEl>
                                        <p:attrNameLst>
                                          <p:attrName>style.visibility</p:attrName>
                                        </p:attrNameLst>
                                      </p:cBhvr>
                                      <p:to>
                                        <p:strVal val="visible"/>
                                      </p:to>
                                    </p:set>
                                    <p:animEffect transition="in" filter="fade">
                                      <p:cBhvr>
                                        <p:cTn id="12" dur="500"/>
                                        <p:tgtEl>
                                          <p:spTgt spid="20483"/>
                                        </p:tgtEl>
                                      </p:cBhvr>
                                    </p:animEffect>
                                    <p:anim calcmode="lin" valueType="num">
                                      <p:cBhvr>
                                        <p:cTn id="13" dur="500" fill="hold"/>
                                        <p:tgtEl>
                                          <p:spTgt spid="20483"/>
                                        </p:tgtEl>
                                        <p:attrNameLst>
                                          <p:attrName>ppt_x</p:attrName>
                                        </p:attrNameLst>
                                      </p:cBhvr>
                                      <p:tavLst>
                                        <p:tav tm="0">
                                          <p:val>
                                            <p:strVal val="#ppt_x"/>
                                          </p:val>
                                        </p:tav>
                                        <p:tav tm="100000">
                                          <p:val>
                                            <p:strVal val="#ppt_x"/>
                                          </p:val>
                                        </p:tav>
                                      </p:tavLst>
                                    </p:anim>
                                    <p:anim calcmode="lin" valueType="num">
                                      <p:cBhvr>
                                        <p:cTn id="14" dur="500" fill="hold"/>
                                        <p:tgtEl>
                                          <p:spTgt spid="20483"/>
                                        </p:tgtEl>
                                        <p:attrNameLst>
                                          <p:attrName>ppt_y</p:attrName>
                                        </p:attrNameLst>
                                      </p:cBhvr>
                                      <p:tavLst>
                                        <p:tav tm="0">
                                          <p:val>
                                            <p:strVal val="#ppt_y-.1"/>
                                          </p:val>
                                        </p:tav>
                                        <p:tav tm="100000">
                                          <p:val>
                                            <p:strVal val="#ppt_y"/>
                                          </p:val>
                                        </p:tav>
                                      </p:tavLst>
                                    </p:anim>
                                  </p:childTnLst>
                                </p:cTn>
                              </p:par>
                              <p:par>
                                <p:cTn id="15" presetID="12" presetClass="entr" presetSubtype="1" fill="hold" nodeType="withEffect">
                                  <p:stCondLst>
                                    <p:cond delay="0"/>
                                  </p:stCondLst>
                                  <p:childTnLst>
                                    <p:set>
                                      <p:cBhvr>
                                        <p:cTn id="16" dur="1" fill="hold">
                                          <p:stCondLst>
                                            <p:cond delay="0"/>
                                          </p:stCondLst>
                                        </p:cTn>
                                        <p:tgtEl>
                                          <p:spTgt spid="20485"/>
                                        </p:tgtEl>
                                        <p:attrNameLst>
                                          <p:attrName>style.visibility</p:attrName>
                                        </p:attrNameLst>
                                      </p:cBhvr>
                                      <p:to>
                                        <p:strVal val="visible"/>
                                      </p:to>
                                    </p:set>
                                    <p:animEffect transition="in" filter="slide(fromTop)">
                                      <p:cBhvr>
                                        <p:cTn id="17" dur="500"/>
                                        <p:tgtEl>
                                          <p:spTgt spid="20485"/>
                                        </p:tgtEl>
                                      </p:cBhvr>
                                    </p:animEffect>
                                  </p:childTnLst>
                                </p:cTn>
                              </p:par>
                              <p:par>
                                <p:cTn id="18" presetID="10" presetClass="entr" presetSubtype="0" fill="hold" nodeType="withEffect">
                                  <p:stCondLst>
                                    <p:cond delay="500"/>
                                  </p:stCondLst>
                                  <p:childTnLst>
                                    <p:set>
                                      <p:cBhvr>
                                        <p:cTn id="19" dur="1" fill="hold">
                                          <p:stCondLst>
                                            <p:cond delay="0"/>
                                          </p:stCondLst>
                                        </p:cTn>
                                        <p:tgtEl>
                                          <p:spTgt spid="20487"/>
                                        </p:tgtEl>
                                        <p:attrNameLst>
                                          <p:attrName>style.visibility</p:attrName>
                                        </p:attrNameLst>
                                      </p:cBhvr>
                                      <p:to>
                                        <p:strVal val="visible"/>
                                      </p:to>
                                    </p:set>
                                    <p:animEffect transition="in" filter="fade">
                                      <p:cBhvr>
                                        <p:cTn id="20" dur="500"/>
                                        <p:tgtEl>
                                          <p:spTgt spid="20487"/>
                                        </p:tgtEl>
                                      </p:cBhvr>
                                    </p:animEffect>
                                  </p:childTnLst>
                                </p:cTn>
                              </p:par>
                            </p:childTnLst>
                          </p:cTn>
                        </p:par>
                        <p:par>
                          <p:cTn id="21" fill="hold" nodeType="afterGroup">
                            <p:stCondLst>
                              <p:cond delay="1000"/>
                            </p:stCondLst>
                            <p:childTnLst>
                              <p:par>
                                <p:cTn id="22" presetID="10" presetClass="entr" presetSubtype="0" fill="hold" grpId="0" nodeType="afterEffect">
                                  <p:stCondLst>
                                    <p:cond delay="0"/>
                                  </p:stCondLst>
                                  <p:childTnLst>
                                    <p:set>
                                      <p:cBhvr>
                                        <p:cTn id="23" dur="1" fill="hold">
                                          <p:stCondLst>
                                            <p:cond delay="0"/>
                                          </p:stCondLst>
                                        </p:cTn>
                                        <p:tgtEl>
                                          <p:spTgt spid="20488"/>
                                        </p:tgtEl>
                                        <p:attrNameLst>
                                          <p:attrName>style.visibility</p:attrName>
                                        </p:attrNameLst>
                                      </p:cBhvr>
                                      <p:to>
                                        <p:strVal val="visible"/>
                                      </p:to>
                                    </p:set>
                                    <p:animEffect transition="in" filter="fade">
                                      <p:cBhvr>
                                        <p:cTn id="24" dur="500"/>
                                        <p:tgtEl>
                                          <p:spTgt spid="204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8" grpId="0" bldLvl="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2" descr="4-1"/>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23813" y="-12700"/>
            <a:ext cx="12241213" cy="6881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83" name="Picture 3" descr="4-1"/>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11625263" y="-3175"/>
            <a:ext cx="254000" cy="652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84" name="Picture 4" descr="4-2"/>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3708400" y="6297613"/>
            <a:ext cx="271463"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85" name="Picture 5" descr="11-1"/>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257175" y="300038"/>
            <a:ext cx="2720975" cy="706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87" name="Picture 7" descr="4-4"/>
          <p:cNvPicPr>
            <a:picLocks noChangeAspect="1" noChangeArrowheads="1"/>
          </p:cNvPicPr>
          <p:nvPr/>
        </p:nvPicPr>
        <p:blipFill>
          <a:blip r:embed="rId6" cstate="email">
            <a:extLst>
              <a:ext uri="{28A0092B-C50C-407E-A947-70E740481C1C}">
                <a14:useLocalDpi xmlns:a14="http://schemas.microsoft.com/office/drawing/2010/main"/>
              </a:ext>
            </a:extLst>
          </a:blip>
          <a:srcRect/>
          <a:stretch>
            <a:fillRect/>
          </a:stretch>
        </p:blipFill>
        <p:spPr bwMode="auto">
          <a:xfrm>
            <a:off x="165100" y="2573338"/>
            <a:ext cx="11431588" cy="3557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8" name="Text Box 8"/>
          <p:cNvSpPr txBox="1">
            <a:spLocks noChangeArrowheads="1"/>
          </p:cNvSpPr>
          <p:nvPr/>
        </p:nvSpPr>
        <p:spPr bwMode="auto">
          <a:xfrm>
            <a:off x="384175" y="2019300"/>
            <a:ext cx="9542463" cy="2252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nSpc>
                <a:spcPct val="130000"/>
              </a:lnSpc>
            </a:pPr>
            <a:r>
              <a:rPr lang="zh-CN" altLang="en-US" sz="2400" b="1">
                <a:solidFill>
                  <a:srgbClr val="777777"/>
                </a:solidFill>
                <a:latin typeface="微软雅黑" panose="020B0503020204020204" pitchFamily="34" charset="-122"/>
                <a:ea typeface="微软雅黑" panose="020B0503020204020204" pitchFamily="34" charset="-122"/>
              </a:rPr>
              <a:t> 总结、体会：</a:t>
            </a:r>
            <a:endParaRPr lang="en-US" altLang="zh-CN" sz="2400" b="1">
              <a:solidFill>
                <a:srgbClr val="777777"/>
              </a:solidFill>
              <a:latin typeface="微软雅黑" panose="020B0503020204020204" pitchFamily="34" charset="-122"/>
              <a:ea typeface="微软雅黑" panose="020B0503020204020204" pitchFamily="34" charset="-122"/>
            </a:endParaRPr>
          </a:p>
          <a:p>
            <a:pPr>
              <a:lnSpc>
                <a:spcPct val="130000"/>
              </a:lnSpc>
            </a:pPr>
            <a:r>
              <a:rPr lang="zh-CN" altLang="en-US" sz="1400">
                <a:solidFill>
                  <a:srgbClr val="777777"/>
                </a:solidFill>
                <a:latin typeface="微软雅黑" panose="020B0503020204020204" pitchFamily="34" charset="-122"/>
                <a:ea typeface="微软雅黑" panose="020B0503020204020204" pitchFamily="34" charset="-122"/>
              </a:rPr>
              <a:t>        其实一开始做项目我是拒绝的，我对自己的评价是知识不全，不熟悉，硬着头皮做项目会很难受。最后还是硬着头皮上了，认为有时候逼一下自己还是好的。</a:t>
            </a:r>
            <a:endParaRPr lang="en-US" altLang="zh-CN" sz="1400">
              <a:solidFill>
                <a:srgbClr val="777777"/>
              </a:solidFill>
              <a:latin typeface="微软雅黑" panose="020B0503020204020204" pitchFamily="34" charset="-122"/>
              <a:ea typeface="微软雅黑" panose="020B0503020204020204" pitchFamily="34" charset="-122"/>
            </a:endParaRPr>
          </a:p>
          <a:p>
            <a:pPr>
              <a:lnSpc>
                <a:spcPct val="130000"/>
              </a:lnSpc>
            </a:pPr>
            <a:r>
              <a:rPr lang="en-US" altLang="zh-CN" sz="1400">
                <a:solidFill>
                  <a:srgbClr val="777777"/>
                </a:solidFill>
                <a:latin typeface="微软雅黑" panose="020B0503020204020204" pitchFamily="34" charset="-122"/>
                <a:ea typeface="微软雅黑" panose="020B0503020204020204" pitchFamily="34" charset="-122"/>
              </a:rPr>
              <a:t>        </a:t>
            </a:r>
            <a:r>
              <a:rPr lang="zh-CN" altLang="en-US" sz="1400">
                <a:solidFill>
                  <a:srgbClr val="777777"/>
                </a:solidFill>
                <a:latin typeface="微软雅黑" panose="020B0503020204020204" pitchFamily="34" charset="-122"/>
                <a:ea typeface="微软雅黑" panose="020B0503020204020204" pitchFamily="34" charset="-122"/>
              </a:rPr>
              <a:t>在做项目的时候，由于之前学过</a:t>
            </a:r>
            <a:r>
              <a:rPr lang="en-US" altLang="zh-CN" sz="1400">
                <a:solidFill>
                  <a:srgbClr val="777777"/>
                </a:solidFill>
                <a:latin typeface="微软雅黑" panose="020B0503020204020204" pitchFamily="34" charset="-122"/>
                <a:ea typeface="微软雅黑" panose="020B0503020204020204" pitchFamily="34" charset="-122"/>
              </a:rPr>
              <a:t>H5</a:t>
            </a:r>
            <a:r>
              <a:rPr lang="zh-CN" altLang="en-US" sz="1400">
                <a:solidFill>
                  <a:srgbClr val="777777"/>
                </a:solidFill>
                <a:latin typeface="微软雅黑" panose="020B0503020204020204" pitchFamily="34" charset="-122"/>
                <a:ea typeface="微软雅黑" panose="020B0503020204020204" pitchFamily="34" charset="-122"/>
              </a:rPr>
              <a:t>，所以界面设计很快便可以熟悉的完成。而对于功能的实现则缓慢的了很多，知识面少，且掌握不熟。对于做项目的收获，最大的莫过于巩固对所学得知识点的掌握，其中印象比较深的是</a:t>
            </a:r>
            <a:r>
              <a:rPr lang="en-US" altLang="zh-CN" sz="1400">
                <a:solidFill>
                  <a:srgbClr val="777777"/>
                </a:solidFill>
                <a:latin typeface="微软雅黑" panose="020B0503020204020204" pitchFamily="34" charset="-122"/>
                <a:ea typeface="微软雅黑" panose="020B0503020204020204" pitchFamily="34" charset="-122"/>
              </a:rPr>
              <a:t>sharedPrefences</a:t>
            </a:r>
            <a:r>
              <a:rPr lang="zh-CN" altLang="en-US" sz="1400">
                <a:solidFill>
                  <a:srgbClr val="777777"/>
                </a:solidFill>
                <a:latin typeface="微软雅黑" panose="020B0503020204020204" pitchFamily="34" charset="-122"/>
                <a:ea typeface="微软雅黑" panose="020B0503020204020204" pitchFamily="34" charset="-122"/>
              </a:rPr>
              <a:t>等与保存数据相关的知识；另外学到一些额外的知识也是一个比较深的感触。</a:t>
            </a:r>
            <a:endParaRPr lang="en-US" altLang="zh-CN" sz="1400">
              <a:solidFill>
                <a:srgbClr val="777777"/>
              </a:solidFill>
              <a:latin typeface="微软雅黑" panose="020B0503020204020204" pitchFamily="34" charset="-122"/>
              <a:ea typeface="微软雅黑" panose="020B0503020204020204" pitchFamily="34" charset="-122"/>
            </a:endParaRPr>
          </a:p>
          <a:p>
            <a:pPr>
              <a:lnSpc>
                <a:spcPct val="130000"/>
              </a:lnSpc>
            </a:pPr>
            <a:r>
              <a:rPr lang="en-US" altLang="zh-CN" sz="1400">
                <a:solidFill>
                  <a:srgbClr val="777777"/>
                </a:solidFill>
                <a:latin typeface="微软雅黑" panose="020B0503020204020204" pitchFamily="34" charset="-122"/>
                <a:ea typeface="微软雅黑" panose="020B0503020204020204" pitchFamily="34" charset="-122"/>
              </a:rPr>
              <a:t>       </a:t>
            </a:r>
            <a:r>
              <a:rPr lang="zh-CN" altLang="en-US" sz="1400">
                <a:solidFill>
                  <a:srgbClr val="777777"/>
                </a:solidFill>
                <a:latin typeface="微软雅黑" panose="020B0503020204020204" pitchFamily="34" charset="-122"/>
                <a:ea typeface="微软雅黑" panose="020B0503020204020204" pitchFamily="34" charset="-122"/>
              </a:rPr>
              <a:t>学途之路茫茫，欠缺还很多，还需坚持。</a:t>
            </a:r>
          </a:p>
        </p:txBody>
      </p:sp>
      <p:sp>
        <p:nvSpPr>
          <p:cNvPr id="24584" name="TextBox 1"/>
          <p:cNvSpPr txBox="1">
            <a:spLocks noChangeArrowheads="1"/>
          </p:cNvSpPr>
          <p:nvPr/>
        </p:nvSpPr>
        <p:spPr bwMode="auto">
          <a:xfrm>
            <a:off x="611188" y="1593850"/>
            <a:ext cx="2868612"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a:lnSpc>
                <a:spcPct val="90000"/>
              </a:lnSpc>
            </a:pPr>
            <a:r>
              <a:rPr lang="zh-CN" altLang="en-US" sz="2400" b="1">
                <a:solidFill>
                  <a:srgbClr val="777777"/>
                </a:solidFill>
                <a:ea typeface="微软雅黑" panose="020B0503020204020204" pitchFamily="34" charset="-122"/>
              </a:rPr>
              <a:t>用户模块</a:t>
            </a:r>
            <a:r>
              <a:rPr lang="en-US" altLang="zh-CN" sz="2400" b="1">
                <a:solidFill>
                  <a:srgbClr val="777777"/>
                </a:solidFill>
                <a:ea typeface="微软雅黑" panose="020B0503020204020204" pitchFamily="34" charset="-122"/>
              </a:rPr>
              <a:t>——</a:t>
            </a:r>
            <a:r>
              <a:rPr lang="zh-CN" altLang="en-US" sz="2400" b="1">
                <a:solidFill>
                  <a:srgbClr val="777777"/>
                </a:solidFill>
                <a:ea typeface="微软雅黑" panose="020B0503020204020204" pitchFamily="34" charset="-122"/>
              </a:rPr>
              <a:t>黄泽凯</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9" presetClass="entr" presetSubtype="0" fill="hold" nodeType="withEffect">
                                  <p:stCondLst>
                                    <p:cond delay="0"/>
                                  </p:stCondLst>
                                  <p:childTnLst>
                                    <p:set>
                                      <p:cBhvr>
                                        <p:cTn id="6" dur="1" fill="hold">
                                          <p:stCondLst>
                                            <p:cond delay="0"/>
                                          </p:stCondLst>
                                        </p:cTn>
                                        <p:tgtEl>
                                          <p:spTgt spid="20484"/>
                                        </p:tgtEl>
                                        <p:attrNameLst>
                                          <p:attrName>style.visibility</p:attrName>
                                        </p:attrNameLst>
                                      </p:cBhvr>
                                      <p:to>
                                        <p:strVal val="visible"/>
                                      </p:to>
                                    </p:set>
                                    <p:anim calcmode="lin" valueType="num">
                                      <p:cBhvr>
                                        <p:cTn id="7" dur="500" fill="hold"/>
                                        <p:tgtEl>
                                          <p:spTgt spid="20484"/>
                                        </p:tgtEl>
                                        <p:attrNameLst>
                                          <p:attrName>ppt_x</p:attrName>
                                        </p:attrNameLst>
                                      </p:cBhvr>
                                      <p:tavLst>
                                        <p:tav tm="0">
                                          <p:val>
                                            <p:strVal val="#ppt_x-.2"/>
                                          </p:val>
                                        </p:tav>
                                        <p:tav tm="100000">
                                          <p:val>
                                            <p:strVal val="#ppt_x"/>
                                          </p:val>
                                        </p:tav>
                                      </p:tavLst>
                                    </p:anim>
                                    <p:anim calcmode="lin" valueType="num">
                                      <p:cBhvr>
                                        <p:cTn id="8" dur="500" fill="hold"/>
                                        <p:tgtEl>
                                          <p:spTgt spid="20484"/>
                                        </p:tgtEl>
                                        <p:attrNameLst>
                                          <p:attrName>ppt_y</p:attrName>
                                        </p:attrNameLst>
                                      </p:cBhvr>
                                      <p:tavLst>
                                        <p:tav tm="0">
                                          <p:val>
                                            <p:strVal val="#ppt_y"/>
                                          </p:val>
                                        </p:tav>
                                        <p:tav tm="100000">
                                          <p:val>
                                            <p:strVal val="#ppt_y"/>
                                          </p:val>
                                        </p:tav>
                                      </p:tavLst>
                                    </p:anim>
                                    <p:animEffect transition="in" filter="wipe(right)" prLst="gradientSize: 0.1">
                                      <p:cBhvr>
                                        <p:cTn id="9" dur="500"/>
                                        <p:tgtEl>
                                          <p:spTgt spid="20484"/>
                                        </p:tgtEl>
                                      </p:cBhvr>
                                    </p:animEffect>
                                  </p:childTnLst>
                                </p:cTn>
                              </p:par>
                              <p:par>
                                <p:cTn id="10" presetID="47" presetClass="entr" presetSubtype="0" fill="hold" nodeType="withEffect">
                                  <p:stCondLst>
                                    <p:cond delay="0"/>
                                  </p:stCondLst>
                                  <p:childTnLst>
                                    <p:set>
                                      <p:cBhvr>
                                        <p:cTn id="11" dur="1" fill="hold">
                                          <p:stCondLst>
                                            <p:cond delay="0"/>
                                          </p:stCondLst>
                                        </p:cTn>
                                        <p:tgtEl>
                                          <p:spTgt spid="20483"/>
                                        </p:tgtEl>
                                        <p:attrNameLst>
                                          <p:attrName>style.visibility</p:attrName>
                                        </p:attrNameLst>
                                      </p:cBhvr>
                                      <p:to>
                                        <p:strVal val="visible"/>
                                      </p:to>
                                    </p:set>
                                    <p:animEffect transition="in" filter="fade">
                                      <p:cBhvr>
                                        <p:cTn id="12" dur="500"/>
                                        <p:tgtEl>
                                          <p:spTgt spid="20483"/>
                                        </p:tgtEl>
                                      </p:cBhvr>
                                    </p:animEffect>
                                    <p:anim calcmode="lin" valueType="num">
                                      <p:cBhvr>
                                        <p:cTn id="13" dur="500" fill="hold"/>
                                        <p:tgtEl>
                                          <p:spTgt spid="20483"/>
                                        </p:tgtEl>
                                        <p:attrNameLst>
                                          <p:attrName>ppt_x</p:attrName>
                                        </p:attrNameLst>
                                      </p:cBhvr>
                                      <p:tavLst>
                                        <p:tav tm="0">
                                          <p:val>
                                            <p:strVal val="#ppt_x"/>
                                          </p:val>
                                        </p:tav>
                                        <p:tav tm="100000">
                                          <p:val>
                                            <p:strVal val="#ppt_x"/>
                                          </p:val>
                                        </p:tav>
                                      </p:tavLst>
                                    </p:anim>
                                    <p:anim calcmode="lin" valueType="num">
                                      <p:cBhvr>
                                        <p:cTn id="14" dur="500" fill="hold"/>
                                        <p:tgtEl>
                                          <p:spTgt spid="20483"/>
                                        </p:tgtEl>
                                        <p:attrNameLst>
                                          <p:attrName>ppt_y</p:attrName>
                                        </p:attrNameLst>
                                      </p:cBhvr>
                                      <p:tavLst>
                                        <p:tav tm="0">
                                          <p:val>
                                            <p:strVal val="#ppt_y-.1"/>
                                          </p:val>
                                        </p:tav>
                                        <p:tav tm="100000">
                                          <p:val>
                                            <p:strVal val="#ppt_y"/>
                                          </p:val>
                                        </p:tav>
                                      </p:tavLst>
                                    </p:anim>
                                  </p:childTnLst>
                                </p:cTn>
                              </p:par>
                              <p:par>
                                <p:cTn id="15" presetID="12" presetClass="entr" presetSubtype="1" fill="hold" nodeType="withEffect">
                                  <p:stCondLst>
                                    <p:cond delay="0"/>
                                  </p:stCondLst>
                                  <p:childTnLst>
                                    <p:set>
                                      <p:cBhvr>
                                        <p:cTn id="16" dur="1" fill="hold">
                                          <p:stCondLst>
                                            <p:cond delay="0"/>
                                          </p:stCondLst>
                                        </p:cTn>
                                        <p:tgtEl>
                                          <p:spTgt spid="20485"/>
                                        </p:tgtEl>
                                        <p:attrNameLst>
                                          <p:attrName>style.visibility</p:attrName>
                                        </p:attrNameLst>
                                      </p:cBhvr>
                                      <p:to>
                                        <p:strVal val="visible"/>
                                      </p:to>
                                    </p:set>
                                    <p:animEffect transition="in" filter="slide(fromTop)">
                                      <p:cBhvr>
                                        <p:cTn id="17" dur="500"/>
                                        <p:tgtEl>
                                          <p:spTgt spid="20485"/>
                                        </p:tgtEl>
                                      </p:cBhvr>
                                    </p:animEffect>
                                  </p:childTnLst>
                                </p:cTn>
                              </p:par>
                              <p:par>
                                <p:cTn id="18" presetID="10" presetClass="entr" presetSubtype="0" fill="hold" nodeType="withEffect">
                                  <p:stCondLst>
                                    <p:cond delay="500"/>
                                  </p:stCondLst>
                                  <p:childTnLst>
                                    <p:set>
                                      <p:cBhvr>
                                        <p:cTn id="19" dur="1" fill="hold">
                                          <p:stCondLst>
                                            <p:cond delay="0"/>
                                          </p:stCondLst>
                                        </p:cTn>
                                        <p:tgtEl>
                                          <p:spTgt spid="20487"/>
                                        </p:tgtEl>
                                        <p:attrNameLst>
                                          <p:attrName>style.visibility</p:attrName>
                                        </p:attrNameLst>
                                      </p:cBhvr>
                                      <p:to>
                                        <p:strVal val="visible"/>
                                      </p:to>
                                    </p:set>
                                    <p:animEffect transition="in" filter="fade">
                                      <p:cBhvr>
                                        <p:cTn id="20" dur="500"/>
                                        <p:tgtEl>
                                          <p:spTgt spid="20487"/>
                                        </p:tgtEl>
                                      </p:cBhvr>
                                    </p:animEffect>
                                  </p:childTnLst>
                                </p:cTn>
                              </p:par>
                            </p:childTnLst>
                          </p:cTn>
                        </p:par>
                        <p:par>
                          <p:cTn id="21" fill="hold" nodeType="afterGroup">
                            <p:stCondLst>
                              <p:cond delay="1000"/>
                            </p:stCondLst>
                            <p:childTnLst>
                              <p:par>
                                <p:cTn id="22" presetID="10" presetClass="entr" presetSubtype="0" fill="hold" grpId="0" nodeType="afterEffect">
                                  <p:stCondLst>
                                    <p:cond delay="0"/>
                                  </p:stCondLst>
                                  <p:childTnLst>
                                    <p:set>
                                      <p:cBhvr>
                                        <p:cTn id="23" dur="1" fill="hold">
                                          <p:stCondLst>
                                            <p:cond delay="0"/>
                                          </p:stCondLst>
                                        </p:cTn>
                                        <p:tgtEl>
                                          <p:spTgt spid="20488"/>
                                        </p:tgtEl>
                                        <p:attrNameLst>
                                          <p:attrName>style.visibility</p:attrName>
                                        </p:attrNameLst>
                                      </p:cBhvr>
                                      <p:to>
                                        <p:strVal val="visible"/>
                                      </p:to>
                                    </p:set>
                                    <p:animEffect transition="in" filter="fade">
                                      <p:cBhvr>
                                        <p:cTn id="24" dur="500"/>
                                        <p:tgtEl>
                                          <p:spTgt spid="204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8" grpId="0" bldLvl="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2" name="Picture 2" descr="4-1"/>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11113" y="0"/>
            <a:ext cx="12241213" cy="6881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83" name="Picture 3" descr="4-1"/>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11625263" y="-3175"/>
            <a:ext cx="254000" cy="652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84" name="Picture 4" descr="4-2"/>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3708400" y="6297613"/>
            <a:ext cx="271463"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85" name="Picture 5" descr="11-1"/>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257175" y="300038"/>
            <a:ext cx="2720975" cy="706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87" name="Picture 7" descr="4-4"/>
          <p:cNvPicPr>
            <a:picLocks noChangeAspect="1" noChangeArrowheads="1"/>
          </p:cNvPicPr>
          <p:nvPr/>
        </p:nvPicPr>
        <p:blipFill>
          <a:blip r:embed="rId6" cstate="email">
            <a:extLst>
              <a:ext uri="{28A0092B-C50C-407E-A947-70E740481C1C}">
                <a14:useLocalDpi xmlns:a14="http://schemas.microsoft.com/office/drawing/2010/main"/>
              </a:ext>
            </a:extLst>
          </a:blip>
          <a:srcRect/>
          <a:stretch>
            <a:fillRect/>
          </a:stretch>
        </p:blipFill>
        <p:spPr bwMode="auto">
          <a:xfrm>
            <a:off x="165100" y="2573338"/>
            <a:ext cx="11431588" cy="3557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8" name="Text Box 8"/>
          <p:cNvSpPr txBox="1">
            <a:spLocks noChangeArrowheads="1"/>
          </p:cNvSpPr>
          <p:nvPr/>
        </p:nvSpPr>
        <p:spPr bwMode="auto">
          <a:xfrm>
            <a:off x="347663" y="2130425"/>
            <a:ext cx="9542462" cy="3373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lnSpc>
                <a:spcPct val="130000"/>
              </a:lnSpc>
            </a:pPr>
            <a:r>
              <a:rPr lang="zh-CN" altLang="en-US" sz="2400" b="1">
                <a:solidFill>
                  <a:srgbClr val="777777"/>
                </a:solidFill>
                <a:latin typeface="微软雅黑" panose="020B0503020204020204" pitchFamily="34" charset="-122"/>
                <a:ea typeface="微软雅黑" panose="020B0503020204020204" pitchFamily="34" charset="-122"/>
              </a:rPr>
              <a:t> 总结、体会</a:t>
            </a:r>
            <a:endParaRPr lang="en-US" altLang="zh-CN" sz="2400" b="1">
              <a:solidFill>
                <a:srgbClr val="777777"/>
              </a:solidFill>
              <a:latin typeface="微软雅黑" panose="020B0503020204020204" pitchFamily="34" charset="-122"/>
              <a:ea typeface="微软雅黑" panose="020B0503020204020204" pitchFamily="34" charset="-122"/>
            </a:endParaRPr>
          </a:p>
          <a:p>
            <a:pPr eaLnBrk="1" hangingPunct="1">
              <a:lnSpc>
                <a:spcPct val="130000"/>
              </a:lnSpc>
            </a:pPr>
            <a:r>
              <a:rPr lang="zh-CN" altLang="en-US" sz="1400">
                <a:solidFill>
                  <a:srgbClr val="777777"/>
                </a:solidFill>
                <a:latin typeface="微软雅黑" panose="020B0503020204020204" pitchFamily="34" charset="-122"/>
                <a:ea typeface="微软雅黑" panose="020B0503020204020204" pitchFamily="34" charset="-122"/>
              </a:rPr>
              <a:t>        用户订单模块在这里基本上使用的是新的知识和内容，刚开始项目启动的时候组长让我把项目的总体框架给搭建出来，并且加入</a:t>
            </a:r>
            <a:r>
              <a:rPr lang="en-US" altLang="zh-CN" sz="1400">
                <a:solidFill>
                  <a:srgbClr val="777777"/>
                </a:solidFill>
                <a:latin typeface="微软雅黑" panose="020B0503020204020204" pitchFamily="34" charset="-122"/>
                <a:ea typeface="微软雅黑" panose="020B0503020204020204" pitchFamily="34" charset="-122"/>
              </a:rPr>
              <a:t>Xutils</a:t>
            </a:r>
            <a:r>
              <a:rPr lang="zh-CN" altLang="en-US" sz="1400">
                <a:solidFill>
                  <a:srgbClr val="777777"/>
                </a:solidFill>
                <a:latin typeface="微软雅黑" panose="020B0503020204020204" pitchFamily="34" charset="-122"/>
                <a:ea typeface="微软雅黑" panose="020B0503020204020204" pitchFamily="34" charset="-122"/>
              </a:rPr>
              <a:t>框架和</a:t>
            </a:r>
            <a:r>
              <a:rPr lang="en-US" altLang="zh-CN" sz="1400">
                <a:solidFill>
                  <a:srgbClr val="777777"/>
                </a:solidFill>
                <a:latin typeface="微软雅黑" panose="020B0503020204020204" pitchFamily="34" charset="-122"/>
                <a:ea typeface="微软雅黑" panose="020B0503020204020204" pitchFamily="34" charset="-122"/>
              </a:rPr>
              <a:t>Picasso</a:t>
            </a:r>
            <a:r>
              <a:rPr lang="zh-CN" altLang="en-US" sz="1400">
                <a:solidFill>
                  <a:srgbClr val="777777"/>
                </a:solidFill>
                <a:latin typeface="微软雅黑" panose="020B0503020204020204" pitchFamily="34" charset="-122"/>
                <a:ea typeface="微软雅黑" panose="020B0503020204020204" pitchFamily="34" charset="-122"/>
              </a:rPr>
              <a:t>框架，学</a:t>
            </a:r>
            <a:r>
              <a:rPr lang="en-US" altLang="zh-CN" sz="1400">
                <a:solidFill>
                  <a:srgbClr val="777777"/>
                </a:solidFill>
                <a:latin typeface="微软雅黑" panose="020B0503020204020204" pitchFamily="34" charset="-122"/>
                <a:ea typeface="微软雅黑" panose="020B0503020204020204" pitchFamily="34" charset="-122"/>
              </a:rPr>
              <a:t>Android</a:t>
            </a:r>
            <a:r>
              <a:rPr lang="zh-CN" altLang="en-US" sz="1400">
                <a:solidFill>
                  <a:srgbClr val="777777"/>
                </a:solidFill>
                <a:latin typeface="微软雅黑" panose="020B0503020204020204" pitchFamily="34" charset="-122"/>
                <a:ea typeface="微软雅黑" panose="020B0503020204020204" pitchFamily="34" charset="-122"/>
              </a:rPr>
              <a:t>以来都是原生态的开发，这两个框架都是新的知识，我一边搭项目一边学习这两个新的内容，一开始只是简单的浏览一下这两个框架是用来干什么的，然后在项目中先用原生态的开发方式先进行调试，通过后再使用到了</a:t>
            </a:r>
            <a:r>
              <a:rPr lang="en-US" altLang="zh-CN" sz="1400">
                <a:solidFill>
                  <a:srgbClr val="777777"/>
                </a:solidFill>
                <a:latin typeface="微软雅黑" panose="020B0503020204020204" pitchFamily="34" charset="-122"/>
                <a:ea typeface="微软雅黑" panose="020B0503020204020204" pitchFamily="34" charset="-122"/>
              </a:rPr>
              <a:t>Xutils</a:t>
            </a:r>
            <a:r>
              <a:rPr lang="zh-CN" altLang="en-US" sz="1400">
                <a:solidFill>
                  <a:srgbClr val="777777"/>
                </a:solidFill>
                <a:latin typeface="微软雅黑" panose="020B0503020204020204" pitchFamily="34" charset="-122"/>
                <a:ea typeface="微软雅黑" panose="020B0503020204020204" pitchFamily="34" charset="-122"/>
              </a:rPr>
              <a:t>框架的</a:t>
            </a:r>
            <a:r>
              <a:rPr lang="en-US" altLang="zh-CN" sz="1400">
                <a:solidFill>
                  <a:srgbClr val="777777"/>
                </a:solidFill>
                <a:latin typeface="微软雅黑" panose="020B0503020204020204" pitchFamily="34" charset="-122"/>
                <a:ea typeface="微软雅黑" panose="020B0503020204020204" pitchFamily="34" charset="-122"/>
              </a:rPr>
              <a:t>ViewUtils</a:t>
            </a:r>
            <a:r>
              <a:rPr lang="zh-CN" altLang="en-US" sz="1400">
                <a:solidFill>
                  <a:srgbClr val="777777"/>
                </a:solidFill>
                <a:latin typeface="微软雅黑" panose="020B0503020204020204" pitchFamily="34" charset="-122"/>
                <a:ea typeface="微软雅黑" panose="020B0503020204020204" pitchFamily="34" charset="-122"/>
              </a:rPr>
              <a:t>中的内容。然后都是边学边用，遇到错误就上网找资料，检查自己的代码。觉得自己能在项目完成的时候很能引入这两个框架真是奇迹，但是，到项目结束，我也只是学会了这两个框架的简单基本使用。说到</a:t>
            </a:r>
            <a:r>
              <a:rPr lang="en-US" altLang="zh-CN" sz="1400">
                <a:solidFill>
                  <a:srgbClr val="777777"/>
                </a:solidFill>
                <a:latin typeface="微软雅黑" panose="020B0503020204020204" pitchFamily="34" charset="-122"/>
                <a:ea typeface="微软雅黑" panose="020B0503020204020204" pitchFamily="34" charset="-122"/>
              </a:rPr>
              <a:t>HttpXUtils</a:t>
            </a:r>
            <a:r>
              <a:rPr lang="zh-CN" altLang="en-US" sz="1400">
                <a:solidFill>
                  <a:srgbClr val="777777"/>
                </a:solidFill>
                <a:latin typeface="微软雅黑" panose="020B0503020204020204" pitchFamily="34" charset="-122"/>
                <a:ea typeface="微软雅黑" panose="020B0503020204020204" pitchFamily="34" charset="-122"/>
              </a:rPr>
              <a:t>的网络请求方式，实现原理只是看了个大概。不过也学到了很多，在搭建这个项目模板的时候使用的</a:t>
            </a:r>
            <a:r>
              <a:rPr lang="en-US" altLang="zh-CN" sz="1400">
                <a:solidFill>
                  <a:srgbClr val="777777"/>
                </a:solidFill>
                <a:latin typeface="微软雅黑" panose="020B0503020204020204" pitchFamily="34" charset="-122"/>
                <a:ea typeface="微软雅黑" panose="020B0503020204020204" pitchFamily="34" charset="-122"/>
              </a:rPr>
              <a:t>ViewPager </a:t>
            </a:r>
            <a:r>
              <a:rPr lang="zh-CN" altLang="en-US" sz="1400">
                <a:solidFill>
                  <a:srgbClr val="777777"/>
                </a:solidFill>
                <a:latin typeface="微软雅黑" panose="020B0503020204020204" pitchFamily="34" charset="-122"/>
                <a:ea typeface="微软雅黑" panose="020B0503020204020204" pitchFamily="34" charset="-122"/>
              </a:rPr>
              <a:t>和</a:t>
            </a:r>
            <a:r>
              <a:rPr lang="en-US" altLang="zh-CN" sz="1400">
                <a:solidFill>
                  <a:srgbClr val="777777"/>
                </a:solidFill>
                <a:latin typeface="微软雅黑" panose="020B0503020204020204" pitchFamily="34" charset="-122"/>
                <a:ea typeface="微软雅黑" panose="020B0503020204020204" pitchFamily="34" charset="-122"/>
              </a:rPr>
              <a:t>fragment</a:t>
            </a:r>
            <a:r>
              <a:rPr lang="zh-CN" altLang="en-US" sz="1400">
                <a:solidFill>
                  <a:srgbClr val="777777"/>
                </a:solidFill>
                <a:latin typeface="微软雅黑" panose="020B0503020204020204" pitchFamily="34" charset="-122"/>
                <a:ea typeface="微软雅黑" panose="020B0503020204020204" pitchFamily="34" charset="-122"/>
              </a:rPr>
              <a:t>实现页面滑动。但是这里有一个</a:t>
            </a:r>
            <a:r>
              <a:rPr lang="en-US" altLang="zh-CN" sz="1400">
                <a:solidFill>
                  <a:srgbClr val="777777"/>
                </a:solidFill>
                <a:latin typeface="微软雅黑" panose="020B0503020204020204" pitchFamily="34" charset="-122"/>
                <a:ea typeface="微软雅黑" panose="020B0503020204020204" pitchFamily="34" charset="-122"/>
              </a:rPr>
              <a:t>BUG</a:t>
            </a:r>
            <a:r>
              <a:rPr lang="zh-CN" altLang="en-US" sz="1400">
                <a:solidFill>
                  <a:srgbClr val="777777"/>
                </a:solidFill>
                <a:latin typeface="微软雅黑" panose="020B0503020204020204" pitchFamily="34" charset="-122"/>
                <a:ea typeface="微软雅黑" panose="020B0503020204020204" pitchFamily="34" charset="-122"/>
              </a:rPr>
              <a:t>，就是懒加载的问题，这个后才才发现的</a:t>
            </a:r>
            <a:r>
              <a:rPr lang="en-US" altLang="zh-CN" sz="1400">
                <a:solidFill>
                  <a:srgbClr val="777777"/>
                </a:solidFill>
                <a:latin typeface="微软雅黑" panose="020B0503020204020204" pitchFamily="34" charset="-122"/>
                <a:ea typeface="微软雅黑" panose="020B0503020204020204" pitchFamily="34" charset="-122"/>
              </a:rPr>
              <a:t>bug</a:t>
            </a:r>
            <a:r>
              <a:rPr lang="zh-CN" altLang="en-US" sz="1400">
                <a:solidFill>
                  <a:srgbClr val="777777"/>
                </a:solidFill>
                <a:latin typeface="微软雅黑" panose="020B0503020204020204" pitchFamily="34" charset="-122"/>
                <a:ea typeface="微软雅黑" panose="020B0503020204020204" pitchFamily="34" charset="-122"/>
              </a:rPr>
              <a:t>让我对</a:t>
            </a:r>
            <a:r>
              <a:rPr lang="en-US" altLang="zh-CN" sz="1400">
                <a:solidFill>
                  <a:srgbClr val="777777"/>
                </a:solidFill>
                <a:latin typeface="微软雅黑" panose="020B0503020204020204" pitchFamily="34" charset="-122"/>
                <a:ea typeface="微软雅黑" panose="020B0503020204020204" pitchFamily="34" charset="-122"/>
              </a:rPr>
              <a:t>Fragment </a:t>
            </a:r>
            <a:r>
              <a:rPr lang="zh-CN" altLang="en-US" sz="1400">
                <a:solidFill>
                  <a:srgbClr val="777777"/>
                </a:solidFill>
                <a:latin typeface="微软雅黑" panose="020B0503020204020204" pitchFamily="34" charset="-122"/>
                <a:ea typeface="微软雅黑" panose="020B0503020204020204" pitchFamily="34" charset="-122"/>
              </a:rPr>
              <a:t>和</a:t>
            </a:r>
            <a:r>
              <a:rPr lang="en-US" altLang="zh-CN" sz="1400">
                <a:solidFill>
                  <a:srgbClr val="777777"/>
                </a:solidFill>
                <a:latin typeface="微软雅黑" panose="020B0503020204020204" pitchFamily="34" charset="-122"/>
                <a:ea typeface="微软雅黑" panose="020B0503020204020204" pitchFamily="34" charset="-122"/>
              </a:rPr>
              <a:t>ViewPager </a:t>
            </a:r>
            <a:r>
              <a:rPr lang="zh-CN" altLang="en-US" sz="1400">
                <a:solidFill>
                  <a:srgbClr val="777777"/>
                </a:solidFill>
                <a:latin typeface="微软雅黑" panose="020B0503020204020204" pitchFamily="34" charset="-122"/>
                <a:ea typeface="微软雅黑" panose="020B0503020204020204" pitchFamily="34" charset="-122"/>
              </a:rPr>
              <a:t>的使用中的生命周期有了更深的了解。也在这里学习到了懒加载。但是因为一开始没发现这个问题。到了后来就很难去改动了，最后还是作了一点改动来改善这个</a:t>
            </a:r>
            <a:r>
              <a:rPr lang="en-US" altLang="zh-CN" sz="1400">
                <a:solidFill>
                  <a:srgbClr val="777777"/>
                </a:solidFill>
                <a:latin typeface="微软雅黑" panose="020B0503020204020204" pitchFamily="34" charset="-122"/>
                <a:ea typeface="微软雅黑" panose="020B0503020204020204" pitchFamily="34" charset="-122"/>
              </a:rPr>
              <a:t>bug</a:t>
            </a:r>
            <a:r>
              <a:rPr lang="zh-CN" altLang="en-US" sz="1400">
                <a:solidFill>
                  <a:srgbClr val="777777"/>
                </a:solidFill>
                <a:latin typeface="微软雅黑" panose="020B0503020204020204" pitchFamily="34" charset="-122"/>
                <a:ea typeface="微软雅黑" panose="020B0503020204020204" pitchFamily="34" charset="-122"/>
              </a:rPr>
              <a:t>。在订单模块中使用</a:t>
            </a:r>
            <a:r>
              <a:rPr lang="en-US" altLang="zh-CN" sz="1400">
                <a:solidFill>
                  <a:srgbClr val="777777"/>
                </a:solidFill>
                <a:ea typeface="微软雅黑" panose="020B0503020204020204" pitchFamily="34" charset="-122"/>
              </a:rPr>
              <a:t>ExpandableListView</a:t>
            </a:r>
            <a:r>
              <a:rPr lang="zh-CN" altLang="en-US" sz="1400">
                <a:solidFill>
                  <a:srgbClr val="777777"/>
                </a:solidFill>
                <a:ea typeface="微软雅黑" panose="020B0503020204020204" pitchFamily="34" charset="-122"/>
              </a:rPr>
              <a:t>也让我对 适配器</a:t>
            </a:r>
            <a:r>
              <a:rPr lang="en-US" altLang="zh-CN" sz="1400">
                <a:solidFill>
                  <a:srgbClr val="777777"/>
                </a:solidFill>
                <a:ea typeface="微软雅黑" panose="020B0503020204020204" pitchFamily="34" charset="-122"/>
              </a:rPr>
              <a:t>adapter</a:t>
            </a:r>
            <a:r>
              <a:rPr lang="zh-CN" altLang="en-US" sz="1400">
                <a:solidFill>
                  <a:srgbClr val="777777"/>
                </a:solidFill>
                <a:ea typeface="微软雅黑" panose="020B0503020204020204" pitchFamily="34" charset="-122"/>
              </a:rPr>
              <a:t>有了更深的认识。</a:t>
            </a:r>
            <a:endParaRPr lang="zh-CN" altLang="en-US" sz="1400">
              <a:solidFill>
                <a:srgbClr val="777777"/>
              </a:solidFill>
              <a:latin typeface="微软雅黑" panose="020B0503020204020204" pitchFamily="34" charset="-122"/>
              <a:ea typeface="微软雅黑" panose="020B0503020204020204" pitchFamily="34" charset="-122"/>
            </a:endParaRPr>
          </a:p>
        </p:txBody>
      </p:sp>
      <p:sp>
        <p:nvSpPr>
          <p:cNvPr id="25608" name="TextBox 1"/>
          <p:cNvSpPr txBox="1">
            <a:spLocks noChangeArrowheads="1"/>
          </p:cNvSpPr>
          <p:nvPr/>
        </p:nvSpPr>
        <p:spPr bwMode="auto">
          <a:xfrm>
            <a:off x="574675" y="1593850"/>
            <a:ext cx="2870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lnSpc>
                <a:spcPct val="90000"/>
              </a:lnSpc>
            </a:pPr>
            <a:r>
              <a:rPr lang="zh-CN" altLang="en-US" sz="2400" b="1">
                <a:solidFill>
                  <a:srgbClr val="777777"/>
                </a:solidFill>
                <a:ea typeface="微软雅黑" panose="020B0503020204020204" pitchFamily="34" charset="-122"/>
              </a:rPr>
              <a:t>用户订单</a:t>
            </a:r>
            <a:r>
              <a:rPr lang="en-US" altLang="zh-CN" sz="2400" b="1">
                <a:solidFill>
                  <a:srgbClr val="777777"/>
                </a:solidFill>
                <a:ea typeface="微软雅黑" panose="020B0503020204020204" pitchFamily="34" charset="-122"/>
              </a:rPr>
              <a:t>——</a:t>
            </a:r>
            <a:r>
              <a:rPr lang="zh-CN" altLang="en-US" sz="2400" b="1">
                <a:solidFill>
                  <a:srgbClr val="777777"/>
                </a:solidFill>
                <a:ea typeface="微软雅黑" panose="020B0503020204020204" pitchFamily="34" charset="-122"/>
              </a:rPr>
              <a:t>孔祥燮</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9" presetClass="entr" presetSubtype="0" fill="hold" nodeType="withEffect">
                                  <p:stCondLst>
                                    <p:cond delay="0"/>
                                  </p:stCondLst>
                                  <p:childTnLst>
                                    <p:set>
                                      <p:cBhvr>
                                        <p:cTn id="6" dur="1" fill="hold">
                                          <p:stCondLst>
                                            <p:cond delay="0"/>
                                          </p:stCondLst>
                                        </p:cTn>
                                        <p:tgtEl>
                                          <p:spTgt spid="20484"/>
                                        </p:tgtEl>
                                        <p:attrNameLst>
                                          <p:attrName>style.visibility</p:attrName>
                                        </p:attrNameLst>
                                      </p:cBhvr>
                                      <p:to>
                                        <p:strVal val="visible"/>
                                      </p:to>
                                    </p:set>
                                    <p:anim calcmode="lin" valueType="num">
                                      <p:cBhvr>
                                        <p:cTn id="7" dur="500" fill="hold"/>
                                        <p:tgtEl>
                                          <p:spTgt spid="20484"/>
                                        </p:tgtEl>
                                        <p:attrNameLst>
                                          <p:attrName>ppt_x</p:attrName>
                                        </p:attrNameLst>
                                      </p:cBhvr>
                                      <p:tavLst>
                                        <p:tav tm="0">
                                          <p:val>
                                            <p:strVal val="#ppt_x-.2"/>
                                          </p:val>
                                        </p:tav>
                                        <p:tav tm="100000">
                                          <p:val>
                                            <p:strVal val="#ppt_x"/>
                                          </p:val>
                                        </p:tav>
                                      </p:tavLst>
                                    </p:anim>
                                    <p:anim calcmode="lin" valueType="num">
                                      <p:cBhvr>
                                        <p:cTn id="8" dur="500" fill="hold"/>
                                        <p:tgtEl>
                                          <p:spTgt spid="20484"/>
                                        </p:tgtEl>
                                        <p:attrNameLst>
                                          <p:attrName>ppt_y</p:attrName>
                                        </p:attrNameLst>
                                      </p:cBhvr>
                                      <p:tavLst>
                                        <p:tav tm="0">
                                          <p:val>
                                            <p:strVal val="#ppt_y"/>
                                          </p:val>
                                        </p:tav>
                                        <p:tav tm="100000">
                                          <p:val>
                                            <p:strVal val="#ppt_y"/>
                                          </p:val>
                                        </p:tav>
                                      </p:tavLst>
                                    </p:anim>
                                    <p:animEffect transition="in" filter="wipe(right)" prLst="gradientSize: 0.1">
                                      <p:cBhvr>
                                        <p:cTn id="9" dur="500"/>
                                        <p:tgtEl>
                                          <p:spTgt spid="20484"/>
                                        </p:tgtEl>
                                      </p:cBhvr>
                                    </p:animEffect>
                                  </p:childTnLst>
                                </p:cTn>
                              </p:par>
                              <p:par>
                                <p:cTn id="10" presetID="47" presetClass="entr" presetSubtype="0" fill="hold" nodeType="withEffect">
                                  <p:stCondLst>
                                    <p:cond delay="0"/>
                                  </p:stCondLst>
                                  <p:childTnLst>
                                    <p:set>
                                      <p:cBhvr>
                                        <p:cTn id="11" dur="1" fill="hold">
                                          <p:stCondLst>
                                            <p:cond delay="0"/>
                                          </p:stCondLst>
                                        </p:cTn>
                                        <p:tgtEl>
                                          <p:spTgt spid="20483"/>
                                        </p:tgtEl>
                                        <p:attrNameLst>
                                          <p:attrName>style.visibility</p:attrName>
                                        </p:attrNameLst>
                                      </p:cBhvr>
                                      <p:to>
                                        <p:strVal val="visible"/>
                                      </p:to>
                                    </p:set>
                                    <p:animEffect transition="in" filter="fade">
                                      <p:cBhvr>
                                        <p:cTn id="12" dur="500"/>
                                        <p:tgtEl>
                                          <p:spTgt spid="20483"/>
                                        </p:tgtEl>
                                      </p:cBhvr>
                                    </p:animEffect>
                                    <p:anim calcmode="lin" valueType="num">
                                      <p:cBhvr>
                                        <p:cTn id="13" dur="500" fill="hold"/>
                                        <p:tgtEl>
                                          <p:spTgt spid="20483"/>
                                        </p:tgtEl>
                                        <p:attrNameLst>
                                          <p:attrName>ppt_x</p:attrName>
                                        </p:attrNameLst>
                                      </p:cBhvr>
                                      <p:tavLst>
                                        <p:tav tm="0">
                                          <p:val>
                                            <p:strVal val="#ppt_x"/>
                                          </p:val>
                                        </p:tav>
                                        <p:tav tm="100000">
                                          <p:val>
                                            <p:strVal val="#ppt_x"/>
                                          </p:val>
                                        </p:tav>
                                      </p:tavLst>
                                    </p:anim>
                                    <p:anim calcmode="lin" valueType="num">
                                      <p:cBhvr>
                                        <p:cTn id="14" dur="500" fill="hold"/>
                                        <p:tgtEl>
                                          <p:spTgt spid="20483"/>
                                        </p:tgtEl>
                                        <p:attrNameLst>
                                          <p:attrName>ppt_y</p:attrName>
                                        </p:attrNameLst>
                                      </p:cBhvr>
                                      <p:tavLst>
                                        <p:tav tm="0">
                                          <p:val>
                                            <p:strVal val="#ppt_y-.1"/>
                                          </p:val>
                                        </p:tav>
                                        <p:tav tm="100000">
                                          <p:val>
                                            <p:strVal val="#ppt_y"/>
                                          </p:val>
                                        </p:tav>
                                      </p:tavLst>
                                    </p:anim>
                                  </p:childTnLst>
                                </p:cTn>
                              </p:par>
                              <p:par>
                                <p:cTn id="15" presetID="12" presetClass="entr" presetSubtype="1" fill="hold" nodeType="withEffect">
                                  <p:stCondLst>
                                    <p:cond delay="0"/>
                                  </p:stCondLst>
                                  <p:childTnLst>
                                    <p:set>
                                      <p:cBhvr>
                                        <p:cTn id="16" dur="1" fill="hold">
                                          <p:stCondLst>
                                            <p:cond delay="0"/>
                                          </p:stCondLst>
                                        </p:cTn>
                                        <p:tgtEl>
                                          <p:spTgt spid="20485"/>
                                        </p:tgtEl>
                                        <p:attrNameLst>
                                          <p:attrName>style.visibility</p:attrName>
                                        </p:attrNameLst>
                                      </p:cBhvr>
                                      <p:to>
                                        <p:strVal val="visible"/>
                                      </p:to>
                                    </p:set>
                                    <p:animEffect transition="in" filter="slide(fromTop)">
                                      <p:cBhvr>
                                        <p:cTn id="17" dur="500"/>
                                        <p:tgtEl>
                                          <p:spTgt spid="20485"/>
                                        </p:tgtEl>
                                      </p:cBhvr>
                                    </p:animEffect>
                                  </p:childTnLst>
                                </p:cTn>
                              </p:par>
                              <p:par>
                                <p:cTn id="18" presetID="10" presetClass="entr" presetSubtype="0" fill="hold" nodeType="withEffect">
                                  <p:stCondLst>
                                    <p:cond delay="500"/>
                                  </p:stCondLst>
                                  <p:childTnLst>
                                    <p:set>
                                      <p:cBhvr>
                                        <p:cTn id="19" dur="1" fill="hold">
                                          <p:stCondLst>
                                            <p:cond delay="0"/>
                                          </p:stCondLst>
                                        </p:cTn>
                                        <p:tgtEl>
                                          <p:spTgt spid="20487"/>
                                        </p:tgtEl>
                                        <p:attrNameLst>
                                          <p:attrName>style.visibility</p:attrName>
                                        </p:attrNameLst>
                                      </p:cBhvr>
                                      <p:to>
                                        <p:strVal val="visible"/>
                                      </p:to>
                                    </p:set>
                                    <p:animEffect transition="in" filter="fade">
                                      <p:cBhvr>
                                        <p:cTn id="20" dur="500"/>
                                        <p:tgtEl>
                                          <p:spTgt spid="20487"/>
                                        </p:tgtEl>
                                      </p:cBhvr>
                                    </p:animEffect>
                                  </p:childTnLst>
                                </p:cTn>
                              </p:par>
                            </p:childTnLst>
                          </p:cTn>
                        </p:par>
                        <p:par>
                          <p:cTn id="21" fill="hold" nodeType="afterGroup">
                            <p:stCondLst>
                              <p:cond delay="1000"/>
                            </p:stCondLst>
                            <p:childTnLst>
                              <p:par>
                                <p:cTn id="22" presetID="10" presetClass="entr" presetSubtype="0" fill="hold" grpId="0" nodeType="afterEffect">
                                  <p:stCondLst>
                                    <p:cond delay="0"/>
                                  </p:stCondLst>
                                  <p:childTnLst>
                                    <p:set>
                                      <p:cBhvr>
                                        <p:cTn id="23" dur="1" fill="hold">
                                          <p:stCondLst>
                                            <p:cond delay="0"/>
                                          </p:stCondLst>
                                        </p:cTn>
                                        <p:tgtEl>
                                          <p:spTgt spid="20488"/>
                                        </p:tgtEl>
                                        <p:attrNameLst>
                                          <p:attrName>style.visibility</p:attrName>
                                        </p:attrNameLst>
                                      </p:cBhvr>
                                      <p:to>
                                        <p:strVal val="visible"/>
                                      </p:to>
                                    </p:set>
                                    <p:animEffect transition="in" filter="fade">
                                      <p:cBhvr>
                                        <p:cTn id="24" dur="500"/>
                                        <p:tgtEl>
                                          <p:spTgt spid="204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8" grpId="0" bldLvl="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Picture 2" descr="4-1"/>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23813" y="-3175"/>
            <a:ext cx="12241213" cy="6881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83" name="Picture 3" descr="4-1"/>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11625263" y="-3175"/>
            <a:ext cx="254000" cy="652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84" name="Picture 4" descr="4-2"/>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3708400" y="6297613"/>
            <a:ext cx="271463"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85" name="Picture 5" descr="11-1"/>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257175" y="300038"/>
            <a:ext cx="2720975" cy="706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87" name="Picture 7" descr="4-4"/>
          <p:cNvPicPr>
            <a:picLocks noChangeAspect="1" noChangeArrowheads="1"/>
          </p:cNvPicPr>
          <p:nvPr/>
        </p:nvPicPr>
        <p:blipFill>
          <a:blip r:embed="rId6" cstate="email">
            <a:extLst>
              <a:ext uri="{28A0092B-C50C-407E-A947-70E740481C1C}">
                <a14:useLocalDpi xmlns:a14="http://schemas.microsoft.com/office/drawing/2010/main"/>
              </a:ext>
            </a:extLst>
          </a:blip>
          <a:srcRect/>
          <a:stretch>
            <a:fillRect/>
          </a:stretch>
        </p:blipFill>
        <p:spPr bwMode="auto">
          <a:xfrm>
            <a:off x="165100" y="2573338"/>
            <a:ext cx="11431588" cy="3557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8" name="Text Box 8"/>
          <p:cNvSpPr txBox="1">
            <a:spLocks noChangeArrowheads="1"/>
          </p:cNvSpPr>
          <p:nvPr/>
        </p:nvSpPr>
        <p:spPr bwMode="auto">
          <a:xfrm>
            <a:off x="347663" y="2019300"/>
            <a:ext cx="9542462" cy="2505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nSpc>
                <a:spcPct val="130000"/>
              </a:lnSpc>
            </a:pPr>
            <a:r>
              <a:rPr lang="zh-CN" altLang="en-US" sz="2400" b="1">
                <a:solidFill>
                  <a:srgbClr val="777777"/>
                </a:solidFill>
                <a:latin typeface="微软雅黑" panose="020B0503020204020204" pitchFamily="34" charset="-122"/>
                <a:ea typeface="微软雅黑" panose="020B0503020204020204" pitchFamily="34" charset="-122"/>
              </a:rPr>
              <a:t> 总结、体会：</a:t>
            </a:r>
            <a:endParaRPr lang="en-US" altLang="zh-CN" sz="2400" b="1">
              <a:solidFill>
                <a:srgbClr val="777777"/>
              </a:solidFill>
              <a:latin typeface="微软雅黑" panose="020B0503020204020204" pitchFamily="34" charset="-122"/>
              <a:ea typeface="微软雅黑" panose="020B0503020204020204" pitchFamily="34" charset="-122"/>
            </a:endParaRPr>
          </a:p>
          <a:p>
            <a:pPr>
              <a:lnSpc>
                <a:spcPct val="130000"/>
              </a:lnSpc>
            </a:pPr>
            <a:r>
              <a:rPr lang="zh-CN" altLang="en-US" sz="1400">
                <a:solidFill>
                  <a:srgbClr val="777777"/>
                </a:solidFill>
                <a:latin typeface="微软雅黑" panose="020B0503020204020204" pitchFamily="34" charset="-122"/>
                <a:ea typeface="微软雅黑" panose="020B0503020204020204" pitchFamily="34" charset="-122"/>
              </a:rPr>
              <a:t>       由于安卓涉及的界面很多，而我不擅长做UI，因此就选择了对之前版本的网上超市服务器端进行重新整合，还有将服务器端返回的数据格式改为json格式。本次项目我学习到的内容很多，不仅仅学习了Spring,Struts2,Mybatis的框架搭建，还有对网络传输数据格式json加深 了理解，另外还有学习了如何将java的war搭建到linux下并挂到公网上去。</a:t>
            </a:r>
          </a:p>
          <a:p>
            <a:pPr>
              <a:lnSpc>
                <a:spcPct val="130000"/>
              </a:lnSpc>
            </a:pPr>
            <a:endParaRPr lang="zh-CN" altLang="en-US" sz="1400">
              <a:solidFill>
                <a:srgbClr val="777777"/>
              </a:solidFill>
              <a:latin typeface="微软雅黑" panose="020B0503020204020204" pitchFamily="34" charset="-122"/>
              <a:ea typeface="微软雅黑" panose="020B0503020204020204" pitchFamily="34" charset="-122"/>
            </a:endParaRPr>
          </a:p>
          <a:p>
            <a:pPr>
              <a:lnSpc>
                <a:spcPct val="130000"/>
              </a:lnSpc>
            </a:pPr>
            <a:r>
              <a:rPr lang="zh-CN" altLang="en-US" sz="1400">
                <a:solidFill>
                  <a:srgbClr val="777777"/>
                </a:solidFill>
                <a:latin typeface="微软雅黑" panose="020B0503020204020204" pitchFamily="34" charset="-122"/>
                <a:ea typeface="微软雅黑" panose="020B0503020204020204" pitchFamily="34" charset="-122"/>
              </a:rPr>
              <a:t>     本次项目中，我也不单单是学习了服务器端的内容，安卓客户端我也接触了不少，异步加载和线程的使用，加强了我对安卓客户端主线程修改UI的理解，还有客户端访问服务器时所需携带的JSESSION也让我明白了客户端是如何让服务器端保存用户登录信息的，这次实训对我帮助很大，谢谢实训的老师和队友教会我很多知识</a:t>
            </a:r>
          </a:p>
        </p:txBody>
      </p:sp>
      <p:sp>
        <p:nvSpPr>
          <p:cNvPr id="26632" name="TextBox 1"/>
          <p:cNvSpPr txBox="1">
            <a:spLocks noChangeArrowheads="1"/>
          </p:cNvSpPr>
          <p:nvPr/>
        </p:nvSpPr>
        <p:spPr bwMode="auto">
          <a:xfrm>
            <a:off x="358775" y="1543050"/>
            <a:ext cx="26320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a:lnSpc>
                <a:spcPct val="90000"/>
              </a:lnSpc>
            </a:pPr>
            <a:r>
              <a:rPr lang="en-US" altLang="zh-CN" sz="2400" b="1">
                <a:solidFill>
                  <a:srgbClr val="777777"/>
                </a:solidFill>
                <a:ea typeface="微软雅黑" panose="020B0503020204020204" pitchFamily="34" charset="-122"/>
              </a:rPr>
              <a:t> </a:t>
            </a:r>
            <a:r>
              <a:rPr lang="zh-CN" altLang="en-US" sz="2400" b="1">
                <a:solidFill>
                  <a:srgbClr val="777777"/>
                </a:solidFill>
                <a:ea typeface="微软雅黑" panose="020B0503020204020204" pitchFamily="34" charset="-122"/>
              </a:rPr>
              <a:t>服务器</a:t>
            </a:r>
            <a:r>
              <a:rPr lang="en-US" altLang="zh-CN" sz="2400" b="1">
                <a:solidFill>
                  <a:srgbClr val="777777"/>
                </a:solidFill>
                <a:ea typeface="微软雅黑" panose="020B0503020204020204" pitchFamily="34" charset="-122"/>
              </a:rPr>
              <a:t>——</a:t>
            </a:r>
            <a:r>
              <a:rPr lang="zh-CN" altLang="en-US" sz="2400" b="1">
                <a:solidFill>
                  <a:srgbClr val="777777"/>
                </a:solidFill>
                <a:ea typeface="微软雅黑" panose="020B0503020204020204" pitchFamily="34" charset="-122"/>
              </a:rPr>
              <a:t>王俊伟</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9" presetClass="entr" presetSubtype="0" fill="hold" nodeType="withEffect">
                                  <p:stCondLst>
                                    <p:cond delay="0"/>
                                  </p:stCondLst>
                                  <p:childTnLst>
                                    <p:set>
                                      <p:cBhvr>
                                        <p:cTn id="6" dur="1" fill="hold">
                                          <p:stCondLst>
                                            <p:cond delay="0"/>
                                          </p:stCondLst>
                                        </p:cTn>
                                        <p:tgtEl>
                                          <p:spTgt spid="20484"/>
                                        </p:tgtEl>
                                        <p:attrNameLst>
                                          <p:attrName>style.visibility</p:attrName>
                                        </p:attrNameLst>
                                      </p:cBhvr>
                                      <p:to>
                                        <p:strVal val="visible"/>
                                      </p:to>
                                    </p:set>
                                    <p:anim calcmode="lin" valueType="num">
                                      <p:cBhvr>
                                        <p:cTn id="7" dur="500" fill="hold"/>
                                        <p:tgtEl>
                                          <p:spTgt spid="20484"/>
                                        </p:tgtEl>
                                        <p:attrNameLst>
                                          <p:attrName>ppt_x</p:attrName>
                                        </p:attrNameLst>
                                      </p:cBhvr>
                                      <p:tavLst>
                                        <p:tav tm="0">
                                          <p:val>
                                            <p:strVal val="#ppt_x-.2"/>
                                          </p:val>
                                        </p:tav>
                                        <p:tav tm="100000">
                                          <p:val>
                                            <p:strVal val="#ppt_x"/>
                                          </p:val>
                                        </p:tav>
                                      </p:tavLst>
                                    </p:anim>
                                    <p:anim calcmode="lin" valueType="num">
                                      <p:cBhvr>
                                        <p:cTn id="8" dur="500" fill="hold"/>
                                        <p:tgtEl>
                                          <p:spTgt spid="20484"/>
                                        </p:tgtEl>
                                        <p:attrNameLst>
                                          <p:attrName>ppt_y</p:attrName>
                                        </p:attrNameLst>
                                      </p:cBhvr>
                                      <p:tavLst>
                                        <p:tav tm="0">
                                          <p:val>
                                            <p:strVal val="#ppt_y"/>
                                          </p:val>
                                        </p:tav>
                                        <p:tav tm="100000">
                                          <p:val>
                                            <p:strVal val="#ppt_y"/>
                                          </p:val>
                                        </p:tav>
                                      </p:tavLst>
                                    </p:anim>
                                    <p:animEffect transition="in" filter="wipe(right)" prLst="gradientSize: 0.1">
                                      <p:cBhvr>
                                        <p:cTn id="9" dur="500"/>
                                        <p:tgtEl>
                                          <p:spTgt spid="20484"/>
                                        </p:tgtEl>
                                      </p:cBhvr>
                                    </p:animEffect>
                                  </p:childTnLst>
                                </p:cTn>
                              </p:par>
                              <p:par>
                                <p:cTn id="10" presetID="47" presetClass="entr" presetSubtype="0" fill="hold" nodeType="withEffect">
                                  <p:stCondLst>
                                    <p:cond delay="0"/>
                                  </p:stCondLst>
                                  <p:childTnLst>
                                    <p:set>
                                      <p:cBhvr>
                                        <p:cTn id="11" dur="1" fill="hold">
                                          <p:stCondLst>
                                            <p:cond delay="0"/>
                                          </p:stCondLst>
                                        </p:cTn>
                                        <p:tgtEl>
                                          <p:spTgt spid="20483"/>
                                        </p:tgtEl>
                                        <p:attrNameLst>
                                          <p:attrName>style.visibility</p:attrName>
                                        </p:attrNameLst>
                                      </p:cBhvr>
                                      <p:to>
                                        <p:strVal val="visible"/>
                                      </p:to>
                                    </p:set>
                                    <p:animEffect transition="in" filter="fade">
                                      <p:cBhvr>
                                        <p:cTn id="12" dur="500"/>
                                        <p:tgtEl>
                                          <p:spTgt spid="20483"/>
                                        </p:tgtEl>
                                      </p:cBhvr>
                                    </p:animEffect>
                                    <p:anim calcmode="lin" valueType="num">
                                      <p:cBhvr>
                                        <p:cTn id="13" dur="500" fill="hold"/>
                                        <p:tgtEl>
                                          <p:spTgt spid="20483"/>
                                        </p:tgtEl>
                                        <p:attrNameLst>
                                          <p:attrName>ppt_x</p:attrName>
                                        </p:attrNameLst>
                                      </p:cBhvr>
                                      <p:tavLst>
                                        <p:tav tm="0">
                                          <p:val>
                                            <p:strVal val="#ppt_x"/>
                                          </p:val>
                                        </p:tav>
                                        <p:tav tm="100000">
                                          <p:val>
                                            <p:strVal val="#ppt_x"/>
                                          </p:val>
                                        </p:tav>
                                      </p:tavLst>
                                    </p:anim>
                                    <p:anim calcmode="lin" valueType="num">
                                      <p:cBhvr>
                                        <p:cTn id="14" dur="500" fill="hold"/>
                                        <p:tgtEl>
                                          <p:spTgt spid="20483"/>
                                        </p:tgtEl>
                                        <p:attrNameLst>
                                          <p:attrName>ppt_y</p:attrName>
                                        </p:attrNameLst>
                                      </p:cBhvr>
                                      <p:tavLst>
                                        <p:tav tm="0">
                                          <p:val>
                                            <p:strVal val="#ppt_y-.1"/>
                                          </p:val>
                                        </p:tav>
                                        <p:tav tm="100000">
                                          <p:val>
                                            <p:strVal val="#ppt_y"/>
                                          </p:val>
                                        </p:tav>
                                      </p:tavLst>
                                    </p:anim>
                                  </p:childTnLst>
                                </p:cTn>
                              </p:par>
                              <p:par>
                                <p:cTn id="15" presetID="12" presetClass="entr" presetSubtype="1" fill="hold" nodeType="withEffect">
                                  <p:stCondLst>
                                    <p:cond delay="0"/>
                                  </p:stCondLst>
                                  <p:childTnLst>
                                    <p:set>
                                      <p:cBhvr>
                                        <p:cTn id="16" dur="1" fill="hold">
                                          <p:stCondLst>
                                            <p:cond delay="0"/>
                                          </p:stCondLst>
                                        </p:cTn>
                                        <p:tgtEl>
                                          <p:spTgt spid="20485"/>
                                        </p:tgtEl>
                                        <p:attrNameLst>
                                          <p:attrName>style.visibility</p:attrName>
                                        </p:attrNameLst>
                                      </p:cBhvr>
                                      <p:to>
                                        <p:strVal val="visible"/>
                                      </p:to>
                                    </p:set>
                                    <p:animEffect transition="in" filter="slide(fromTop)">
                                      <p:cBhvr>
                                        <p:cTn id="17" dur="500"/>
                                        <p:tgtEl>
                                          <p:spTgt spid="20485"/>
                                        </p:tgtEl>
                                      </p:cBhvr>
                                    </p:animEffect>
                                  </p:childTnLst>
                                </p:cTn>
                              </p:par>
                              <p:par>
                                <p:cTn id="18" presetID="10" presetClass="entr" presetSubtype="0" fill="hold" nodeType="withEffect">
                                  <p:stCondLst>
                                    <p:cond delay="500"/>
                                  </p:stCondLst>
                                  <p:childTnLst>
                                    <p:set>
                                      <p:cBhvr>
                                        <p:cTn id="19" dur="1" fill="hold">
                                          <p:stCondLst>
                                            <p:cond delay="0"/>
                                          </p:stCondLst>
                                        </p:cTn>
                                        <p:tgtEl>
                                          <p:spTgt spid="20487"/>
                                        </p:tgtEl>
                                        <p:attrNameLst>
                                          <p:attrName>style.visibility</p:attrName>
                                        </p:attrNameLst>
                                      </p:cBhvr>
                                      <p:to>
                                        <p:strVal val="visible"/>
                                      </p:to>
                                    </p:set>
                                    <p:animEffect transition="in" filter="fade">
                                      <p:cBhvr>
                                        <p:cTn id="20" dur="500"/>
                                        <p:tgtEl>
                                          <p:spTgt spid="20487"/>
                                        </p:tgtEl>
                                      </p:cBhvr>
                                    </p:animEffect>
                                  </p:childTnLst>
                                </p:cTn>
                              </p:par>
                            </p:childTnLst>
                          </p:cTn>
                        </p:par>
                        <p:par>
                          <p:cTn id="21" fill="hold" nodeType="afterGroup">
                            <p:stCondLst>
                              <p:cond delay="1000"/>
                            </p:stCondLst>
                            <p:childTnLst>
                              <p:par>
                                <p:cTn id="22" presetID="10" presetClass="entr" presetSubtype="0" fill="hold" grpId="0" nodeType="afterEffect">
                                  <p:stCondLst>
                                    <p:cond delay="0"/>
                                  </p:stCondLst>
                                  <p:childTnLst>
                                    <p:set>
                                      <p:cBhvr>
                                        <p:cTn id="23" dur="1" fill="hold">
                                          <p:stCondLst>
                                            <p:cond delay="0"/>
                                          </p:stCondLst>
                                        </p:cTn>
                                        <p:tgtEl>
                                          <p:spTgt spid="20488"/>
                                        </p:tgtEl>
                                        <p:attrNameLst>
                                          <p:attrName>style.visibility</p:attrName>
                                        </p:attrNameLst>
                                      </p:cBhvr>
                                      <p:to>
                                        <p:strVal val="visible"/>
                                      </p:to>
                                    </p:set>
                                    <p:animEffect transition="in" filter="fade">
                                      <p:cBhvr>
                                        <p:cTn id="24" dur="500"/>
                                        <p:tgtEl>
                                          <p:spTgt spid="204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8" grpId="0" bldLvl="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0" name="Picture 2" descr="12-1"/>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28575" y="11113"/>
            <a:ext cx="12244388" cy="688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07" name="Picture 3" descr="4-1"/>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11625263" y="-3175"/>
            <a:ext cx="254000" cy="652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08" name="Picture 4" descr="4-2"/>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11603038" y="6246813"/>
            <a:ext cx="309562" cy="436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09" name="Picture 5" descr="12-1"/>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5969000" y="-23813"/>
            <a:ext cx="419100" cy="3668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11" name="Picture 7" descr="12-3"/>
          <p:cNvPicPr>
            <a:picLocks noChangeAspect="1" noChangeArrowheads="1"/>
          </p:cNvPicPr>
          <p:nvPr/>
        </p:nvPicPr>
        <p:blipFill>
          <a:blip r:embed="rId6" cstate="email">
            <a:extLst>
              <a:ext uri="{28A0092B-C50C-407E-A947-70E740481C1C}">
                <a14:useLocalDpi xmlns:a14="http://schemas.microsoft.com/office/drawing/2010/main"/>
              </a:ext>
            </a:extLst>
          </a:blip>
          <a:srcRect/>
          <a:stretch>
            <a:fillRect/>
          </a:stretch>
        </p:blipFill>
        <p:spPr bwMode="auto">
          <a:xfrm>
            <a:off x="6318250" y="3162300"/>
            <a:ext cx="1296988" cy="449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55" name="TextBox 1"/>
          <p:cNvSpPr txBox="1">
            <a:spLocks noChangeArrowheads="1"/>
          </p:cNvSpPr>
          <p:nvPr/>
        </p:nvSpPr>
        <p:spPr bwMode="auto">
          <a:xfrm>
            <a:off x="4075113" y="3136900"/>
            <a:ext cx="1724025" cy="423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a:lnSpc>
                <a:spcPct val="90000"/>
              </a:lnSpc>
            </a:pPr>
            <a:r>
              <a:rPr lang="zh-CN" altLang="en-US" sz="2400" b="1">
                <a:solidFill>
                  <a:srgbClr val="777777"/>
                </a:solidFill>
                <a:ea typeface="微软雅黑" panose="020B0503020204020204" pitchFamily="34" charset="-122"/>
              </a:rPr>
              <a:t>谢谢观看！</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9" presetClass="entr" presetSubtype="0" fill="hold" nodeType="withEffect">
                                  <p:stCondLst>
                                    <p:cond delay="0"/>
                                  </p:stCondLst>
                                  <p:childTnLst>
                                    <p:set>
                                      <p:cBhvr>
                                        <p:cTn id="6" dur="1" fill="hold">
                                          <p:stCondLst>
                                            <p:cond delay="0"/>
                                          </p:stCondLst>
                                        </p:cTn>
                                        <p:tgtEl>
                                          <p:spTgt spid="21508"/>
                                        </p:tgtEl>
                                        <p:attrNameLst>
                                          <p:attrName>style.visibility</p:attrName>
                                        </p:attrNameLst>
                                      </p:cBhvr>
                                      <p:to>
                                        <p:strVal val="visible"/>
                                      </p:to>
                                    </p:set>
                                    <p:anim calcmode="lin" valueType="num">
                                      <p:cBhvr>
                                        <p:cTn id="7" dur="500" fill="hold"/>
                                        <p:tgtEl>
                                          <p:spTgt spid="21508"/>
                                        </p:tgtEl>
                                        <p:attrNameLst>
                                          <p:attrName>ppt_x</p:attrName>
                                        </p:attrNameLst>
                                      </p:cBhvr>
                                      <p:tavLst>
                                        <p:tav tm="0">
                                          <p:val>
                                            <p:strVal val="#ppt_x-.2"/>
                                          </p:val>
                                        </p:tav>
                                        <p:tav tm="100000">
                                          <p:val>
                                            <p:strVal val="#ppt_x"/>
                                          </p:val>
                                        </p:tav>
                                      </p:tavLst>
                                    </p:anim>
                                    <p:anim calcmode="lin" valueType="num">
                                      <p:cBhvr>
                                        <p:cTn id="8" dur="500" fill="hold"/>
                                        <p:tgtEl>
                                          <p:spTgt spid="21508"/>
                                        </p:tgtEl>
                                        <p:attrNameLst>
                                          <p:attrName>ppt_y</p:attrName>
                                        </p:attrNameLst>
                                      </p:cBhvr>
                                      <p:tavLst>
                                        <p:tav tm="0">
                                          <p:val>
                                            <p:strVal val="#ppt_y"/>
                                          </p:val>
                                        </p:tav>
                                        <p:tav tm="100000">
                                          <p:val>
                                            <p:strVal val="#ppt_y"/>
                                          </p:val>
                                        </p:tav>
                                      </p:tavLst>
                                    </p:anim>
                                    <p:animEffect transition="in" filter="wipe(right)" prLst="gradientSize: 0.1">
                                      <p:cBhvr>
                                        <p:cTn id="9" dur="500"/>
                                        <p:tgtEl>
                                          <p:spTgt spid="21508"/>
                                        </p:tgtEl>
                                      </p:cBhvr>
                                    </p:animEffect>
                                  </p:childTnLst>
                                </p:cTn>
                              </p:par>
                              <p:par>
                                <p:cTn id="10" presetID="47" presetClass="entr" presetSubtype="0" fill="hold" nodeType="withEffect">
                                  <p:stCondLst>
                                    <p:cond delay="0"/>
                                  </p:stCondLst>
                                  <p:childTnLst>
                                    <p:set>
                                      <p:cBhvr>
                                        <p:cTn id="11" dur="1" fill="hold">
                                          <p:stCondLst>
                                            <p:cond delay="0"/>
                                          </p:stCondLst>
                                        </p:cTn>
                                        <p:tgtEl>
                                          <p:spTgt spid="21507"/>
                                        </p:tgtEl>
                                        <p:attrNameLst>
                                          <p:attrName>style.visibility</p:attrName>
                                        </p:attrNameLst>
                                      </p:cBhvr>
                                      <p:to>
                                        <p:strVal val="visible"/>
                                      </p:to>
                                    </p:set>
                                    <p:animEffect transition="in" filter="fade">
                                      <p:cBhvr>
                                        <p:cTn id="12" dur="500"/>
                                        <p:tgtEl>
                                          <p:spTgt spid="21507"/>
                                        </p:tgtEl>
                                      </p:cBhvr>
                                    </p:animEffect>
                                    <p:anim calcmode="lin" valueType="num">
                                      <p:cBhvr>
                                        <p:cTn id="13" dur="500" fill="hold"/>
                                        <p:tgtEl>
                                          <p:spTgt spid="21507"/>
                                        </p:tgtEl>
                                        <p:attrNameLst>
                                          <p:attrName>ppt_x</p:attrName>
                                        </p:attrNameLst>
                                      </p:cBhvr>
                                      <p:tavLst>
                                        <p:tav tm="0">
                                          <p:val>
                                            <p:strVal val="#ppt_x"/>
                                          </p:val>
                                        </p:tav>
                                        <p:tav tm="100000">
                                          <p:val>
                                            <p:strVal val="#ppt_x"/>
                                          </p:val>
                                        </p:tav>
                                      </p:tavLst>
                                    </p:anim>
                                    <p:anim calcmode="lin" valueType="num">
                                      <p:cBhvr>
                                        <p:cTn id="14" dur="500" fill="hold"/>
                                        <p:tgtEl>
                                          <p:spTgt spid="21507"/>
                                        </p:tgtEl>
                                        <p:attrNameLst>
                                          <p:attrName>ppt_y</p:attrName>
                                        </p:attrNameLst>
                                      </p:cBhvr>
                                      <p:tavLst>
                                        <p:tav tm="0">
                                          <p:val>
                                            <p:strVal val="#ppt_y-.1"/>
                                          </p:val>
                                        </p:tav>
                                        <p:tav tm="100000">
                                          <p:val>
                                            <p:strVal val="#ppt_y"/>
                                          </p:val>
                                        </p:tav>
                                      </p:tavLst>
                                    </p:anim>
                                  </p:childTnLst>
                                </p:cTn>
                              </p:par>
                            </p:childTnLst>
                          </p:cTn>
                        </p:par>
                        <p:par>
                          <p:cTn id="15" fill="hold" nodeType="afterGroup">
                            <p:stCondLst>
                              <p:cond delay="500"/>
                            </p:stCondLst>
                            <p:childTnLst>
                              <p:par>
                                <p:cTn id="16" presetID="37" presetClass="entr" presetSubtype="0" fill="hold" nodeType="afterEffect">
                                  <p:stCondLst>
                                    <p:cond delay="0"/>
                                  </p:stCondLst>
                                  <p:childTnLst>
                                    <p:set>
                                      <p:cBhvr>
                                        <p:cTn id="17" dur="1" fill="hold">
                                          <p:stCondLst>
                                            <p:cond delay="0"/>
                                          </p:stCondLst>
                                        </p:cTn>
                                        <p:tgtEl>
                                          <p:spTgt spid="21509"/>
                                        </p:tgtEl>
                                        <p:attrNameLst>
                                          <p:attrName>style.visibility</p:attrName>
                                        </p:attrNameLst>
                                      </p:cBhvr>
                                      <p:to>
                                        <p:strVal val="visible"/>
                                      </p:to>
                                    </p:set>
                                    <p:animEffect transition="in" filter="fade">
                                      <p:cBhvr>
                                        <p:cTn id="18" dur="500"/>
                                        <p:tgtEl>
                                          <p:spTgt spid="21509"/>
                                        </p:tgtEl>
                                      </p:cBhvr>
                                    </p:animEffect>
                                    <p:anim calcmode="lin" valueType="num">
                                      <p:cBhvr>
                                        <p:cTn id="19" dur="500" fill="hold"/>
                                        <p:tgtEl>
                                          <p:spTgt spid="21509"/>
                                        </p:tgtEl>
                                        <p:attrNameLst>
                                          <p:attrName>ppt_x</p:attrName>
                                        </p:attrNameLst>
                                      </p:cBhvr>
                                      <p:tavLst>
                                        <p:tav tm="0">
                                          <p:val>
                                            <p:strVal val="#ppt_x"/>
                                          </p:val>
                                        </p:tav>
                                        <p:tav tm="100000">
                                          <p:val>
                                            <p:strVal val="#ppt_x"/>
                                          </p:val>
                                        </p:tav>
                                      </p:tavLst>
                                    </p:anim>
                                    <p:anim calcmode="lin" valueType="num">
                                      <p:cBhvr>
                                        <p:cTn id="20" dur="450" decel="100000" fill="hold"/>
                                        <p:tgtEl>
                                          <p:spTgt spid="21509"/>
                                        </p:tgtEl>
                                        <p:attrNameLst>
                                          <p:attrName>ppt_y</p:attrName>
                                        </p:attrNameLst>
                                      </p:cBhvr>
                                      <p:tavLst>
                                        <p:tav tm="0">
                                          <p:val>
                                            <p:strVal val="#ppt_y+1"/>
                                          </p:val>
                                        </p:tav>
                                        <p:tav tm="100000">
                                          <p:val>
                                            <p:strVal val="#ppt_y-.03"/>
                                          </p:val>
                                        </p:tav>
                                      </p:tavLst>
                                    </p:anim>
                                    <p:anim calcmode="lin" valueType="num">
                                      <p:cBhvr>
                                        <p:cTn id="21" dur="50" accel="100000" fill="hold">
                                          <p:stCondLst>
                                            <p:cond delay="450"/>
                                          </p:stCondLst>
                                        </p:cTn>
                                        <p:tgtEl>
                                          <p:spTgt spid="21509"/>
                                        </p:tgtEl>
                                        <p:attrNameLst>
                                          <p:attrName>ppt_y</p:attrName>
                                        </p:attrNameLst>
                                      </p:cBhvr>
                                      <p:tavLst>
                                        <p:tav tm="0">
                                          <p:val>
                                            <p:strVal val="#ppt_y-.03"/>
                                          </p:val>
                                        </p:tav>
                                        <p:tav tm="100000">
                                          <p:val>
                                            <p:strVal val="#ppt_y"/>
                                          </p:val>
                                        </p:tav>
                                      </p:tavLst>
                                    </p:anim>
                                  </p:childTnLst>
                                </p:cTn>
                              </p:par>
                              <p:par>
                                <p:cTn id="22" presetID="12" presetClass="entr" presetSubtype="8" fill="hold" nodeType="withEffect">
                                  <p:stCondLst>
                                    <p:cond delay="0"/>
                                  </p:stCondLst>
                                  <p:childTnLst>
                                    <p:set>
                                      <p:cBhvr>
                                        <p:cTn id="23" dur="1" fill="hold">
                                          <p:stCondLst>
                                            <p:cond delay="0"/>
                                          </p:stCondLst>
                                        </p:cTn>
                                        <p:tgtEl>
                                          <p:spTgt spid="21511"/>
                                        </p:tgtEl>
                                        <p:attrNameLst>
                                          <p:attrName>style.visibility</p:attrName>
                                        </p:attrNameLst>
                                      </p:cBhvr>
                                      <p:to>
                                        <p:strVal val="visible"/>
                                      </p:to>
                                    </p:set>
                                    <p:animEffect transition="in" filter="slide(fromLeft)">
                                      <p:cBhvr>
                                        <p:cTn id="24" dur="500"/>
                                        <p:tgtEl>
                                          <p:spTgt spid="215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4-1"/>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11113" y="0"/>
            <a:ext cx="12241213" cy="6881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83" name="Picture 3" descr="4-1"/>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11625263" y="-3175"/>
            <a:ext cx="254000" cy="652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84" name="Picture 4" descr="4-2"/>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3708400" y="6297613"/>
            <a:ext cx="271463"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85" name="Picture 5" descr="11-1"/>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257175" y="300038"/>
            <a:ext cx="2720975" cy="706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87" name="Picture 7" descr="4-4"/>
          <p:cNvPicPr>
            <a:picLocks noChangeAspect="1" noChangeArrowheads="1"/>
          </p:cNvPicPr>
          <p:nvPr/>
        </p:nvPicPr>
        <p:blipFill>
          <a:blip r:embed="rId6" cstate="email">
            <a:extLst>
              <a:ext uri="{28A0092B-C50C-407E-A947-70E740481C1C}">
                <a14:useLocalDpi xmlns:a14="http://schemas.microsoft.com/office/drawing/2010/main"/>
              </a:ext>
            </a:extLst>
          </a:blip>
          <a:srcRect/>
          <a:stretch>
            <a:fillRect/>
          </a:stretch>
        </p:blipFill>
        <p:spPr bwMode="auto">
          <a:xfrm>
            <a:off x="165100" y="2573338"/>
            <a:ext cx="11431588" cy="3557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8" name="Text Box 8"/>
          <p:cNvSpPr txBox="1">
            <a:spLocks noChangeArrowheads="1"/>
          </p:cNvSpPr>
          <p:nvPr/>
        </p:nvSpPr>
        <p:spPr bwMode="auto">
          <a:xfrm>
            <a:off x="993775" y="2130425"/>
            <a:ext cx="8704263" cy="149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lnSpc>
                <a:spcPct val="130000"/>
              </a:lnSpc>
            </a:pPr>
            <a:r>
              <a:rPr lang="zh-CN" altLang="en-US" sz="1400">
                <a:solidFill>
                  <a:srgbClr val="777777"/>
                </a:solidFill>
                <a:latin typeface="微软雅黑" panose="020B0503020204020204" pitchFamily="34" charset="-122"/>
                <a:ea typeface="微软雅黑" panose="020B0503020204020204" pitchFamily="34" charset="-122"/>
              </a:rPr>
              <a:t>              本项目为网上超市安卓端，随着信息技术的发展，在线超市交易管理从交易内容、交易形式、交易方法与手段等相比传统的交易管理均发生了很大变化与发展，通过网络进行商场交易管理无疑是最佳的选择。本系统旨在为用户提供安卓端的网上超市，让用户随时随地都能享受购物带来的乐趣。本系统的模块分为：商品模块，商品分类模块，购物车模块，用户模块，订单模块，共</a:t>
            </a:r>
            <a:r>
              <a:rPr lang="en-US" altLang="zh-CN" sz="1400">
                <a:solidFill>
                  <a:srgbClr val="777777"/>
                </a:solidFill>
                <a:latin typeface="微软雅黑" panose="020B0503020204020204" pitchFamily="34" charset="-122"/>
                <a:ea typeface="微软雅黑" panose="020B0503020204020204" pitchFamily="34" charset="-122"/>
              </a:rPr>
              <a:t>5</a:t>
            </a:r>
            <a:r>
              <a:rPr lang="zh-CN" altLang="en-US" sz="1400">
                <a:solidFill>
                  <a:srgbClr val="777777"/>
                </a:solidFill>
                <a:latin typeface="微软雅黑" panose="020B0503020204020204" pitchFamily="34" charset="-122"/>
                <a:ea typeface="微软雅黑" panose="020B0503020204020204" pitchFamily="34" charset="-122"/>
              </a:rPr>
              <a:t>个模块，模块之间划分得当，而服务器端采用</a:t>
            </a:r>
            <a:r>
              <a:rPr lang="en-US" altLang="zh-CN" sz="1400">
                <a:solidFill>
                  <a:srgbClr val="777777"/>
                </a:solidFill>
                <a:latin typeface="微软雅黑" panose="020B0503020204020204" pitchFamily="34" charset="-122"/>
                <a:ea typeface="微软雅黑" panose="020B0503020204020204" pitchFamily="34" charset="-122"/>
              </a:rPr>
              <a:t>ssm(Spring+Struts2+Mybatis)</a:t>
            </a:r>
            <a:r>
              <a:rPr lang="zh-CN" altLang="en-US" sz="1400">
                <a:solidFill>
                  <a:srgbClr val="777777"/>
                </a:solidFill>
                <a:latin typeface="微软雅黑" panose="020B0503020204020204" pitchFamily="34" charset="-122"/>
                <a:ea typeface="微软雅黑" panose="020B0503020204020204" pitchFamily="34" charset="-122"/>
              </a:rPr>
              <a:t>框架，项目整体架构简洁明了，分工明确。</a:t>
            </a:r>
          </a:p>
        </p:txBody>
      </p:sp>
      <p:sp>
        <p:nvSpPr>
          <p:cNvPr id="6152" name="TextBox 1"/>
          <p:cNvSpPr txBox="1">
            <a:spLocks noChangeArrowheads="1"/>
          </p:cNvSpPr>
          <p:nvPr/>
        </p:nvSpPr>
        <p:spPr bwMode="auto">
          <a:xfrm>
            <a:off x="574675" y="1593850"/>
            <a:ext cx="1416050"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lnSpc>
                <a:spcPct val="90000"/>
              </a:lnSpc>
            </a:pPr>
            <a:r>
              <a:rPr lang="zh-CN" altLang="en-US" sz="2400" b="1">
                <a:solidFill>
                  <a:srgbClr val="777777"/>
                </a:solidFill>
                <a:ea typeface="微软雅黑" panose="020B0503020204020204" pitchFamily="34" charset="-122"/>
              </a:rPr>
              <a:t>项目简介</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9" presetClass="entr" presetSubtype="0" fill="hold" nodeType="withEffect">
                                  <p:stCondLst>
                                    <p:cond delay="0"/>
                                  </p:stCondLst>
                                  <p:childTnLst>
                                    <p:set>
                                      <p:cBhvr>
                                        <p:cTn id="6" dur="1" fill="hold">
                                          <p:stCondLst>
                                            <p:cond delay="0"/>
                                          </p:stCondLst>
                                        </p:cTn>
                                        <p:tgtEl>
                                          <p:spTgt spid="20484"/>
                                        </p:tgtEl>
                                        <p:attrNameLst>
                                          <p:attrName>style.visibility</p:attrName>
                                        </p:attrNameLst>
                                      </p:cBhvr>
                                      <p:to>
                                        <p:strVal val="visible"/>
                                      </p:to>
                                    </p:set>
                                    <p:anim calcmode="lin" valueType="num">
                                      <p:cBhvr>
                                        <p:cTn id="7" dur="500" fill="hold"/>
                                        <p:tgtEl>
                                          <p:spTgt spid="20484"/>
                                        </p:tgtEl>
                                        <p:attrNameLst>
                                          <p:attrName>ppt_x</p:attrName>
                                        </p:attrNameLst>
                                      </p:cBhvr>
                                      <p:tavLst>
                                        <p:tav tm="0">
                                          <p:val>
                                            <p:strVal val="#ppt_x-.2"/>
                                          </p:val>
                                        </p:tav>
                                        <p:tav tm="100000">
                                          <p:val>
                                            <p:strVal val="#ppt_x"/>
                                          </p:val>
                                        </p:tav>
                                      </p:tavLst>
                                    </p:anim>
                                    <p:anim calcmode="lin" valueType="num">
                                      <p:cBhvr>
                                        <p:cTn id="8" dur="500" fill="hold"/>
                                        <p:tgtEl>
                                          <p:spTgt spid="20484"/>
                                        </p:tgtEl>
                                        <p:attrNameLst>
                                          <p:attrName>ppt_y</p:attrName>
                                        </p:attrNameLst>
                                      </p:cBhvr>
                                      <p:tavLst>
                                        <p:tav tm="0">
                                          <p:val>
                                            <p:strVal val="#ppt_y"/>
                                          </p:val>
                                        </p:tav>
                                        <p:tav tm="100000">
                                          <p:val>
                                            <p:strVal val="#ppt_y"/>
                                          </p:val>
                                        </p:tav>
                                      </p:tavLst>
                                    </p:anim>
                                    <p:animEffect transition="in" filter="wipe(right)" prLst="gradientSize: 0.1">
                                      <p:cBhvr>
                                        <p:cTn id="9" dur="500"/>
                                        <p:tgtEl>
                                          <p:spTgt spid="20484"/>
                                        </p:tgtEl>
                                      </p:cBhvr>
                                    </p:animEffect>
                                  </p:childTnLst>
                                </p:cTn>
                              </p:par>
                              <p:par>
                                <p:cTn id="10" presetID="47" presetClass="entr" presetSubtype="0" fill="hold" nodeType="withEffect">
                                  <p:stCondLst>
                                    <p:cond delay="0"/>
                                  </p:stCondLst>
                                  <p:childTnLst>
                                    <p:set>
                                      <p:cBhvr>
                                        <p:cTn id="11" dur="1" fill="hold">
                                          <p:stCondLst>
                                            <p:cond delay="0"/>
                                          </p:stCondLst>
                                        </p:cTn>
                                        <p:tgtEl>
                                          <p:spTgt spid="20483"/>
                                        </p:tgtEl>
                                        <p:attrNameLst>
                                          <p:attrName>style.visibility</p:attrName>
                                        </p:attrNameLst>
                                      </p:cBhvr>
                                      <p:to>
                                        <p:strVal val="visible"/>
                                      </p:to>
                                    </p:set>
                                    <p:animEffect transition="in" filter="fade">
                                      <p:cBhvr>
                                        <p:cTn id="12" dur="500"/>
                                        <p:tgtEl>
                                          <p:spTgt spid="20483"/>
                                        </p:tgtEl>
                                      </p:cBhvr>
                                    </p:animEffect>
                                    <p:anim calcmode="lin" valueType="num">
                                      <p:cBhvr>
                                        <p:cTn id="13" dur="500" fill="hold"/>
                                        <p:tgtEl>
                                          <p:spTgt spid="20483"/>
                                        </p:tgtEl>
                                        <p:attrNameLst>
                                          <p:attrName>ppt_x</p:attrName>
                                        </p:attrNameLst>
                                      </p:cBhvr>
                                      <p:tavLst>
                                        <p:tav tm="0">
                                          <p:val>
                                            <p:strVal val="#ppt_x"/>
                                          </p:val>
                                        </p:tav>
                                        <p:tav tm="100000">
                                          <p:val>
                                            <p:strVal val="#ppt_x"/>
                                          </p:val>
                                        </p:tav>
                                      </p:tavLst>
                                    </p:anim>
                                    <p:anim calcmode="lin" valueType="num">
                                      <p:cBhvr>
                                        <p:cTn id="14" dur="500" fill="hold"/>
                                        <p:tgtEl>
                                          <p:spTgt spid="20483"/>
                                        </p:tgtEl>
                                        <p:attrNameLst>
                                          <p:attrName>ppt_y</p:attrName>
                                        </p:attrNameLst>
                                      </p:cBhvr>
                                      <p:tavLst>
                                        <p:tav tm="0">
                                          <p:val>
                                            <p:strVal val="#ppt_y-.1"/>
                                          </p:val>
                                        </p:tav>
                                        <p:tav tm="100000">
                                          <p:val>
                                            <p:strVal val="#ppt_y"/>
                                          </p:val>
                                        </p:tav>
                                      </p:tavLst>
                                    </p:anim>
                                  </p:childTnLst>
                                </p:cTn>
                              </p:par>
                              <p:par>
                                <p:cTn id="15" presetID="12" presetClass="entr" presetSubtype="1" fill="hold" nodeType="withEffect">
                                  <p:stCondLst>
                                    <p:cond delay="0"/>
                                  </p:stCondLst>
                                  <p:childTnLst>
                                    <p:set>
                                      <p:cBhvr>
                                        <p:cTn id="16" dur="1" fill="hold">
                                          <p:stCondLst>
                                            <p:cond delay="0"/>
                                          </p:stCondLst>
                                        </p:cTn>
                                        <p:tgtEl>
                                          <p:spTgt spid="20485"/>
                                        </p:tgtEl>
                                        <p:attrNameLst>
                                          <p:attrName>style.visibility</p:attrName>
                                        </p:attrNameLst>
                                      </p:cBhvr>
                                      <p:to>
                                        <p:strVal val="visible"/>
                                      </p:to>
                                    </p:set>
                                    <p:animEffect transition="in" filter="slide(fromTop)">
                                      <p:cBhvr>
                                        <p:cTn id="17" dur="500"/>
                                        <p:tgtEl>
                                          <p:spTgt spid="20485"/>
                                        </p:tgtEl>
                                      </p:cBhvr>
                                    </p:animEffect>
                                  </p:childTnLst>
                                </p:cTn>
                              </p:par>
                              <p:par>
                                <p:cTn id="18" presetID="10" presetClass="entr" presetSubtype="0" fill="hold" nodeType="withEffect">
                                  <p:stCondLst>
                                    <p:cond delay="500"/>
                                  </p:stCondLst>
                                  <p:childTnLst>
                                    <p:set>
                                      <p:cBhvr>
                                        <p:cTn id="19" dur="1" fill="hold">
                                          <p:stCondLst>
                                            <p:cond delay="0"/>
                                          </p:stCondLst>
                                        </p:cTn>
                                        <p:tgtEl>
                                          <p:spTgt spid="20487"/>
                                        </p:tgtEl>
                                        <p:attrNameLst>
                                          <p:attrName>style.visibility</p:attrName>
                                        </p:attrNameLst>
                                      </p:cBhvr>
                                      <p:to>
                                        <p:strVal val="visible"/>
                                      </p:to>
                                    </p:set>
                                    <p:animEffect transition="in" filter="fade">
                                      <p:cBhvr>
                                        <p:cTn id="20" dur="500"/>
                                        <p:tgtEl>
                                          <p:spTgt spid="20487"/>
                                        </p:tgtEl>
                                      </p:cBhvr>
                                    </p:animEffect>
                                  </p:childTnLst>
                                </p:cTn>
                              </p:par>
                            </p:childTnLst>
                          </p:cTn>
                        </p:par>
                        <p:par>
                          <p:cTn id="21" fill="hold" nodeType="afterGroup">
                            <p:stCondLst>
                              <p:cond delay="1000"/>
                            </p:stCondLst>
                            <p:childTnLst>
                              <p:par>
                                <p:cTn id="22" presetID="10" presetClass="entr" presetSubtype="0" fill="hold" grpId="0" nodeType="afterEffect">
                                  <p:stCondLst>
                                    <p:cond delay="0"/>
                                  </p:stCondLst>
                                  <p:childTnLst>
                                    <p:set>
                                      <p:cBhvr>
                                        <p:cTn id="23" dur="1" fill="hold">
                                          <p:stCondLst>
                                            <p:cond delay="0"/>
                                          </p:stCondLst>
                                        </p:cTn>
                                        <p:tgtEl>
                                          <p:spTgt spid="20488"/>
                                        </p:tgtEl>
                                        <p:attrNameLst>
                                          <p:attrName>style.visibility</p:attrName>
                                        </p:attrNameLst>
                                      </p:cBhvr>
                                      <p:to>
                                        <p:strVal val="visible"/>
                                      </p:to>
                                    </p:set>
                                    <p:animEffect transition="in" filter="fade">
                                      <p:cBhvr>
                                        <p:cTn id="24" dur="500"/>
                                        <p:tgtEl>
                                          <p:spTgt spid="204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8" grpId="0" bldLvl="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4-1"/>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11113" y="0"/>
            <a:ext cx="12241213" cy="6881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35" name="Picture 3" descr="4-1"/>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11625263" y="-3175"/>
            <a:ext cx="254000" cy="652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36" name="Picture 4" descr="4-2"/>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2717800" y="6297613"/>
            <a:ext cx="271463"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3" name="Picture 5" descr="5-6"/>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355600" y="5367338"/>
            <a:ext cx="774700" cy="78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4" name="Picture 6" descr="5-6"/>
          <p:cNvPicPr>
            <a:picLocks noChangeAspect="1" noChangeArrowheads="1"/>
          </p:cNvPicPr>
          <p:nvPr/>
        </p:nvPicPr>
        <p:blipFill>
          <a:blip r:embed="rId6" cstate="email">
            <a:extLst>
              <a:ext uri="{28A0092B-C50C-407E-A947-70E740481C1C}">
                <a14:useLocalDpi xmlns:a14="http://schemas.microsoft.com/office/drawing/2010/main"/>
              </a:ext>
            </a:extLst>
          </a:blip>
          <a:srcRect/>
          <a:stretch>
            <a:fillRect/>
          </a:stretch>
        </p:blipFill>
        <p:spPr bwMode="auto">
          <a:xfrm>
            <a:off x="5521325" y="1343025"/>
            <a:ext cx="776288" cy="788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9" name="Text Box 7"/>
          <p:cNvSpPr txBox="1">
            <a:spLocks noChangeArrowheads="1"/>
          </p:cNvSpPr>
          <p:nvPr/>
        </p:nvSpPr>
        <p:spPr bwMode="auto">
          <a:xfrm>
            <a:off x="682625" y="1624013"/>
            <a:ext cx="5376863" cy="3706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a:lnSpc>
                <a:spcPct val="90000"/>
              </a:lnSpc>
            </a:pPr>
            <a:r>
              <a:rPr lang="zh-CN" altLang="en-US" sz="2400" b="1">
                <a:solidFill>
                  <a:srgbClr val="777777"/>
                </a:solidFill>
                <a:ea typeface="微软雅黑" panose="020B0503020204020204" pitchFamily="34" charset="-122"/>
              </a:rPr>
              <a:t>王俊伟</a:t>
            </a:r>
            <a:r>
              <a:rPr lang="zh-CN" altLang="en-US" sz="1200">
                <a:solidFill>
                  <a:srgbClr val="777777"/>
                </a:solidFill>
                <a:ea typeface="微软雅黑" panose="020B0503020204020204" pitchFamily="34" charset="-122"/>
              </a:rPr>
              <a:t>     </a:t>
            </a:r>
            <a:r>
              <a:rPr lang="zh-CN" altLang="en-US" sz="1400">
                <a:solidFill>
                  <a:srgbClr val="777777"/>
                </a:solidFill>
                <a:ea typeface="微软雅黑" panose="020B0503020204020204" pitchFamily="34" charset="-122"/>
              </a:rPr>
              <a:t> 搭建框架，建服务器，合并项目</a:t>
            </a:r>
          </a:p>
          <a:p>
            <a:pPr eaLnBrk="1">
              <a:lnSpc>
                <a:spcPct val="110000"/>
              </a:lnSpc>
            </a:pPr>
            <a:endParaRPr lang="zh-CN" altLang="en-US" sz="1400">
              <a:solidFill>
                <a:srgbClr val="777777"/>
              </a:solidFill>
              <a:ea typeface="微软雅黑" panose="020B0503020204020204" pitchFamily="34" charset="-122"/>
            </a:endParaRPr>
          </a:p>
          <a:p>
            <a:pPr eaLnBrk="1">
              <a:lnSpc>
                <a:spcPct val="90000"/>
              </a:lnSpc>
            </a:pPr>
            <a:r>
              <a:rPr lang="zh-CN" altLang="en-US" sz="2400" b="1">
                <a:solidFill>
                  <a:srgbClr val="777777"/>
                </a:solidFill>
                <a:ea typeface="微软雅黑" panose="020B0503020204020204" pitchFamily="34" charset="-122"/>
              </a:rPr>
              <a:t>詹伟坚</a:t>
            </a:r>
            <a:r>
              <a:rPr lang="zh-CN" altLang="en-US" sz="1200">
                <a:solidFill>
                  <a:srgbClr val="777777"/>
                </a:solidFill>
                <a:ea typeface="微软雅黑" panose="020B0503020204020204" pitchFamily="34" charset="-122"/>
              </a:rPr>
              <a:t>       </a:t>
            </a:r>
            <a:r>
              <a:rPr lang="zh-CN" altLang="en-US" sz="1400">
                <a:solidFill>
                  <a:srgbClr val="777777"/>
                </a:solidFill>
                <a:ea typeface="微软雅黑" panose="020B0503020204020204" pitchFamily="34" charset="-122"/>
              </a:rPr>
              <a:t>商品加入购物车，获取购物车信息，购物车下单</a:t>
            </a:r>
          </a:p>
          <a:p>
            <a:pPr eaLnBrk="1">
              <a:lnSpc>
                <a:spcPct val="90000"/>
              </a:lnSpc>
            </a:pPr>
            <a:endParaRPr lang="zh-CN" altLang="en-US" sz="1400">
              <a:solidFill>
                <a:srgbClr val="777777"/>
              </a:solidFill>
              <a:ea typeface="微软雅黑" panose="020B0503020204020204" pitchFamily="34" charset="-122"/>
            </a:endParaRPr>
          </a:p>
          <a:p>
            <a:pPr eaLnBrk="1">
              <a:lnSpc>
                <a:spcPct val="90000"/>
              </a:lnSpc>
            </a:pPr>
            <a:r>
              <a:rPr lang="zh-CN" altLang="en-US" sz="2400" b="1">
                <a:solidFill>
                  <a:srgbClr val="777777"/>
                </a:solidFill>
                <a:ea typeface="微软雅黑" panose="020B0503020204020204" pitchFamily="34" charset="-122"/>
              </a:rPr>
              <a:t>孔祥燮</a:t>
            </a:r>
            <a:r>
              <a:rPr lang="zh-CN" altLang="en-US" sz="1200">
                <a:solidFill>
                  <a:srgbClr val="777777"/>
                </a:solidFill>
                <a:ea typeface="微软雅黑" panose="020B0503020204020204" pitchFamily="34" charset="-122"/>
              </a:rPr>
              <a:t>        </a:t>
            </a:r>
            <a:r>
              <a:rPr lang="zh-CN" altLang="en-US" sz="1400">
                <a:solidFill>
                  <a:srgbClr val="777777"/>
                </a:solidFill>
                <a:ea typeface="微软雅黑" panose="020B0503020204020204" pitchFamily="34" charset="-122"/>
              </a:rPr>
              <a:t>商品下单，查询订单信息，查看订单详细信息</a:t>
            </a:r>
          </a:p>
          <a:p>
            <a:pPr eaLnBrk="1">
              <a:lnSpc>
                <a:spcPct val="90000"/>
              </a:lnSpc>
            </a:pPr>
            <a:endParaRPr lang="zh-CN" altLang="en-US" sz="1400">
              <a:solidFill>
                <a:srgbClr val="777777"/>
              </a:solidFill>
              <a:ea typeface="微软雅黑" panose="020B0503020204020204" pitchFamily="34" charset="-122"/>
            </a:endParaRPr>
          </a:p>
          <a:p>
            <a:pPr eaLnBrk="1">
              <a:lnSpc>
                <a:spcPct val="90000"/>
              </a:lnSpc>
            </a:pPr>
            <a:r>
              <a:rPr lang="zh-CN" altLang="en-US" sz="2400" b="1">
                <a:solidFill>
                  <a:srgbClr val="777777"/>
                </a:solidFill>
                <a:ea typeface="微软雅黑" panose="020B0503020204020204" pitchFamily="34" charset="-122"/>
              </a:rPr>
              <a:t>黄泽凯</a:t>
            </a:r>
            <a:r>
              <a:rPr lang="zh-CN" altLang="en-US" sz="1200">
                <a:solidFill>
                  <a:srgbClr val="777777"/>
                </a:solidFill>
                <a:ea typeface="微软雅黑" panose="020B0503020204020204" pitchFamily="34" charset="-122"/>
              </a:rPr>
              <a:t>        </a:t>
            </a:r>
            <a:r>
              <a:rPr lang="zh-CN" altLang="en-US" sz="1400">
                <a:solidFill>
                  <a:srgbClr val="777777"/>
                </a:solidFill>
                <a:ea typeface="微软雅黑" panose="020B0503020204020204" pitchFamily="34" charset="-122"/>
              </a:rPr>
              <a:t>用户登录，用户退出，修改密码</a:t>
            </a:r>
          </a:p>
          <a:p>
            <a:pPr eaLnBrk="1">
              <a:lnSpc>
                <a:spcPct val="110000"/>
              </a:lnSpc>
            </a:pPr>
            <a:endParaRPr lang="zh-CN" altLang="en-US" sz="1200">
              <a:solidFill>
                <a:srgbClr val="777777"/>
              </a:solidFill>
              <a:ea typeface="微软雅黑" panose="020B0503020204020204" pitchFamily="34" charset="-122"/>
            </a:endParaRPr>
          </a:p>
          <a:p>
            <a:pPr eaLnBrk="1">
              <a:lnSpc>
                <a:spcPct val="90000"/>
              </a:lnSpc>
            </a:pPr>
            <a:r>
              <a:rPr lang="zh-CN" altLang="en-US" sz="2400" b="1">
                <a:solidFill>
                  <a:srgbClr val="777777"/>
                </a:solidFill>
                <a:ea typeface="微软雅黑" panose="020B0503020204020204" pitchFamily="34" charset="-122"/>
              </a:rPr>
              <a:t>罗华彬</a:t>
            </a:r>
            <a:r>
              <a:rPr lang="zh-CN" altLang="en-US" sz="1200">
                <a:solidFill>
                  <a:srgbClr val="777777"/>
                </a:solidFill>
                <a:ea typeface="微软雅黑" panose="020B0503020204020204" pitchFamily="34" charset="-122"/>
              </a:rPr>
              <a:t>         显示商品列表，查询商品详情，根据关键字查询商品</a:t>
            </a:r>
          </a:p>
          <a:p>
            <a:pPr eaLnBrk="1">
              <a:lnSpc>
                <a:spcPct val="90000"/>
              </a:lnSpc>
            </a:pPr>
            <a:endParaRPr lang="zh-CN" altLang="en-US" sz="1200">
              <a:solidFill>
                <a:srgbClr val="777777"/>
              </a:solidFill>
              <a:ea typeface="微软雅黑" panose="020B0503020204020204" pitchFamily="34" charset="-122"/>
            </a:endParaRPr>
          </a:p>
          <a:p>
            <a:pPr eaLnBrk="1">
              <a:lnSpc>
                <a:spcPct val="90000"/>
              </a:lnSpc>
            </a:pPr>
            <a:r>
              <a:rPr lang="zh-CN" altLang="en-US" sz="2400" b="1">
                <a:solidFill>
                  <a:srgbClr val="777777"/>
                </a:solidFill>
                <a:ea typeface="微软雅黑" panose="020B0503020204020204" pitchFamily="34" charset="-122"/>
              </a:rPr>
              <a:t>许敏凤</a:t>
            </a:r>
            <a:r>
              <a:rPr lang="zh-CN" altLang="en-US" sz="1200">
                <a:solidFill>
                  <a:srgbClr val="777777"/>
                </a:solidFill>
                <a:ea typeface="微软雅黑" panose="020B0503020204020204" pitchFamily="34" charset="-122"/>
              </a:rPr>
              <a:t>        </a:t>
            </a:r>
            <a:r>
              <a:rPr lang="zh-CN" altLang="en-US" sz="1400">
                <a:solidFill>
                  <a:srgbClr val="777777"/>
                </a:solidFill>
                <a:ea typeface="微软雅黑" panose="020B0503020204020204" pitchFamily="34" charset="-122"/>
              </a:rPr>
              <a:t> 获取商品分类信息，查询指定商品类别的商品</a:t>
            </a:r>
          </a:p>
          <a:p>
            <a:pPr eaLnBrk="1">
              <a:lnSpc>
                <a:spcPct val="110000"/>
              </a:lnSpc>
            </a:pPr>
            <a:endParaRPr lang="zh-CN" altLang="en-US" sz="1200">
              <a:solidFill>
                <a:srgbClr val="777777"/>
              </a:solidFill>
              <a:ea typeface="微软雅黑" panose="020B0503020204020204" pitchFamily="34" charset="-122"/>
            </a:endParaRPr>
          </a:p>
          <a:p>
            <a:endParaRPr lang="zh-CN" altLang="en-US" sz="1200">
              <a:solidFill>
                <a:srgbClr val="777777"/>
              </a:solidFill>
              <a:ea typeface="微软雅黑" panose="020B0503020204020204" pitchFamily="34" charset="-122"/>
            </a:endParaRPr>
          </a:p>
          <a:p>
            <a:pPr>
              <a:lnSpc>
                <a:spcPct val="120000"/>
              </a:lnSpc>
            </a:pPr>
            <a:endParaRPr lang="zh-CN" altLang="en-US" sz="1200">
              <a:solidFill>
                <a:srgbClr val="777777"/>
              </a:solidFill>
              <a:ea typeface="微软雅黑" panose="020B0503020204020204" pitchFamily="34" charset="-122"/>
            </a:endParaRPr>
          </a:p>
        </p:txBody>
      </p:sp>
      <p:pic>
        <p:nvPicPr>
          <p:cNvPr id="18440" name="Picture 8" descr="9-1"/>
          <p:cNvPicPr>
            <a:picLocks noChangeAspect="1" noChangeArrowheads="1"/>
          </p:cNvPicPr>
          <p:nvPr/>
        </p:nvPicPr>
        <p:blipFill>
          <a:blip r:embed="rId7" cstate="email">
            <a:extLst>
              <a:ext uri="{28A0092B-C50C-407E-A947-70E740481C1C}">
                <a14:useLocalDpi xmlns:a14="http://schemas.microsoft.com/office/drawing/2010/main"/>
              </a:ext>
            </a:extLst>
          </a:blip>
          <a:srcRect/>
          <a:stretch>
            <a:fillRect/>
          </a:stretch>
        </p:blipFill>
        <p:spPr bwMode="auto">
          <a:xfrm>
            <a:off x="7610475" y="298450"/>
            <a:ext cx="2724150" cy="3189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41" name="Picture 9" descr="9-1"/>
          <p:cNvPicPr>
            <a:picLocks noChangeAspect="1" noChangeArrowheads="1"/>
          </p:cNvPicPr>
          <p:nvPr/>
        </p:nvPicPr>
        <p:blipFill>
          <a:blip r:embed="rId7" cstate="email">
            <a:extLst>
              <a:ext uri="{28A0092B-C50C-407E-A947-70E740481C1C}">
                <a14:useLocalDpi xmlns:a14="http://schemas.microsoft.com/office/drawing/2010/main"/>
              </a:ext>
            </a:extLst>
          </a:blip>
          <a:srcRect/>
          <a:stretch>
            <a:fillRect/>
          </a:stretch>
        </p:blipFill>
        <p:spPr bwMode="auto">
          <a:xfrm>
            <a:off x="6977063" y="3200400"/>
            <a:ext cx="1676400" cy="196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42" name="Picture 10" descr="9-1"/>
          <p:cNvPicPr>
            <a:picLocks noChangeAspect="1" noChangeArrowheads="1"/>
          </p:cNvPicPr>
          <p:nvPr/>
        </p:nvPicPr>
        <p:blipFill>
          <a:blip r:embed="rId7" cstate="email">
            <a:extLst>
              <a:ext uri="{28A0092B-C50C-407E-A947-70E740481C1C}">
                <a14:useLocalDpi xmlns:a14="http://schemas.microsoft.com/office/drawing/2010/main"/>
              </a:ext>
            </a:extLst>
          </a:blip>
          <a:srcRect/>
          <a:stretch>
            <a:fillRect/>
          </a:stretch>
        </p:blipFill>
        <p:spPr bwMode="auto">
          <a:xfrm>
            <a:off x="9277350" y="3187700"/>
            <a:ext cx="1676400" cy="196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43" name="Picture 11" descr="9-2"/>
          <p:cNvPicPr>
            <a:picLocks noChangeAspect="1" noChangeArrowheads="1"/>
          </p:cNvPicPr>
          <p:nvPr/>
        </p:nvPicPr>
        <p:blipFill>
          <a:blip r:embed="rId8" cstate="email">
            <a:extLst>
              <a:ext uri="{28A0092B-C50C-407E-A947-70E740481C1C}">
                <a14:useLocalDpi xmlns:a14="http://schemas.microsoft.com/office/drawing/2010/main"/>
              </a:ext>
            </a:extLst>
          </a:blip>
          <a:srcRect/>
          <a:stretch>
            <a:fillRect/>
          </a:stretch>
        </p:blipFill>
        <p:spPr bwMode="auto">
          <a:xfrm>
            <a:off x="6626225" y="4975225"/>
            <a:ext cx="957263"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44" name="Picture 12" descr="9-2"/>
          <p:cNvPicPr>
            <a:picLocks noChangeAspect="1" noChangeArrowheads="1"/>
          </p:cNvPicPr>
          <p:nvPr/>
        </p:nvPicPr>
        <p:blipFill>
          <a:blip r:embed="rId8" cstate="email">
            <a:extLst>
              <a:ext uri="{28A0092B-C50C-407E-A947-70E740481C1C}">
                <a14:useLocalDpi xmlns:a14="http://schemas.microsoft.com/office/drawing/2010/main"/>
              </a:ext>
            </a:extLst>
          </a:blip>
          <a:srcRect/>
          <a:stretch>
            <a:fillRect/>
          </a:stretch>
        </p:blipFill>
        <p:spPr bwMode="auto">
          <a:xfrm>
            <a:off x="8032750" y="4987925"/>
            <a:ext cx="955675"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45" name="Picture 13" descr="9-2"/>
          <p:cNvPicPr>
            <a:picLocks noChangeAspect="1" noChangeArrowheads="1"/>
          </p:cNvPicPr>
          <p:nvPr/>
        </p:nvPicPr>
        <p:blipFill>
          <a:blip r:embed="rId8" cstate="email">
            <a:extLst>
              <a:ext uri="{28A0092B-C50C-407E-A947-70E740481C1C}">
                <a14:useLocalDpi xmlns:a14="http://schemas.microsoft.com/office/drawing/2010/main"/>
              </a:ext>
            </a:extLst>
          </a:blip>
          <a:srcRect/>
          <a:stretch>
            <a:fillRect/>
          </a:stretch>
        </p:blipFill>
        <p:spPr bwMode="auto">
          <a:xfrm>
            <a:off x="8937625" y="5000625"/>
            <a:ext cx="957263"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46" name="Picture 14" descr="9-2"/>
          <p:cNvPicPr>
            <a:picLocks noChangeAspect="1" noChangeArrowheads="1"/>
          </p:cNvPicPr>
          <p:nvPr/>
        </p:nvPicPr>
        <p:blipFill>
          <a:blip r:embed="rId8" cstate="email">
            <a:extLst>
              <a:ext uri="{28A0092B-C50C-407E-A947-70E740481C1C}">
                <a14:useLocalDpi xmlns:a14="http://schemas.microsoft.com/office/drawing/2010/main"/>
              </a:ext>
            </a:extLst>
          </a:blip>
          <a:srcRect/>
          <a:stretch>
            <a:fillRect/>
          </a:stretch>
        </p:blipFill>
        <p:spPr bwMode="auto">
          <a:xfrm>
            <a:off x="10339388" y="5013325"/>
            <a:ext cx="957262"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48" name="Text Box 16"/>
          <p:cNvSpPr txBox="1">
            <a:spLocks noChangeArrowheads="1"/>
          </p:cNvSpPr>
          <p:nvPr/>
        </p:nvSpPr>
        <p:spPr bwMode="auto">
          <a:xfrm>
            <a:off x="8450263" y="1895475"/>
            <a:ext cx="1106487"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r>
              <a:rPr lang="zh-CN" altLang="en-US" sz="2400" b="1">
                <a:solidFill>
                  <a:schemeClr val="bg1"/>
                </a:solidFill>
                <a:ea typeface="微软雅黑" panose="020B0503020204020204" pitchFamily="34" charset="-122"/>
              </a:rPr>
              <a:t>王俊伟</a:t>
            </a:r>
          </a:p>
          <a:p>
            <a:pPr algn="ctr"/>
            <a:r>
              <a:rPr lang="zh-CN" altLang="en-US">
                <a:solidFill>
                  <a:schemeClr val="bg1"/>
                </a:solidFill>
                <a:ea typeface="微软雅黑" panose="020B0503020204020204" pitchFamily="34" charset="-122"/>
              </a:rPr>
              <a:t>组长</a:t>
            </a:r>
          </a:p>
        </p:txBody>
      </p:sp>
      <p:sp>
        <p:nvSpPr>
          <p:cNvPr id="18449" name="Text Box 17"/>
          <p:cNvSpPr txBox="1">
            <a:spLocks noChangeArrowheads="1"/>
          </p:cNvSpPr>
          <p:nvPr/>
        </p:nvSpPr>
        <p:spPr bwMode="auto">
          <a:xfrm>
            <a:off x="7329488" y="4149725"/>
            <a:ext cx="954087"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r>
              <a:rPr lang="zh-CN" altLang="en-US" sz="2000" b="1">
                <a:solidFill>
                  <a:schemeClr val="bg1"/>
                </a:solidFill>
                <a:ea typeface="微软雅黑" panose="020B0503020204020204" pitchFamily="34" charset="-122"/>
              </a:rPr>
              <a:t>詹伟坚</a:t>
            </a:r>
          </a:p>
          <a:p>
            <a:pPr algn="ctr"/>
            <a:r>
              <a:rPr lang="zh-CN" altLang="en-US" sz="1600">
                <a:solidFill>
                  <a:schemeClr val="bg1"/>
                </a:solidFill>
                <a:ea typeface="微软雅黑" panose="020B0503020204020204" pitchFamily="34" charset="-122"/>
              </a:rPr>
              <a:t>组员</a:t>
            </a:r>
          </a:p>
        </p:txBody>
      </p:sp>
      <p:sp>
        <p:nvSpPr>
          <p:cNvPr id="18450" name="Text Box 18"/>
          <p:cNvSpPr txBox="1">
            <a:spLocks noChangeArrowheads="1"/>
          </p:cNvSpPr>
          <p:nvPr/>
        </p:nvSpPr>
        <p:spPr bwMode="auto">
          <a:xfrm>
            <a:off x="9637713" y="4152900"/>
            <a:ext cx="95567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r>
              <a:rPr lang="zh-CN" altLang="en-US" sz="2000" b="1">
                <a:solidFill>
                  <a:schemeClr val="bg1"/>
                </a:solidFill>
                <a:ea typeface="微软雅黑" panose="020B0503020204020204" pitchFamily="34" charset="-122"/>
              </a:rPr>
              <a:t>孔祥燮</a:t>
            </a:r>
          </a:p>
          <a:p>
            <a:pPr algn="ctr"/>
            <a:r>
              <a:rPr lang="zh-CN" altLang="en-US" sz="1600">
                <a:solidFill>
                  <a:schemeClr val="bg1"/>
                </a:solidFill>
                <a:ea typeface="微软雅黑" panose="020B0503020204020204" pitchFamily="34" charset="-122"/>
              </a:rPr>
              <a:t>组员</a:t>
            </a:r>
          </a:p>
        </p:txBody>
      </p:sp>
      <p:sp>
        <p:nvSpPr>
          <p:cNvPr id="18451" name="Text Box 19"/>
          <p:cNvSpPr txBox="1">
            <a:spLocks noChangeArrowheads="1"/>
          </p:cNvSpPr>
          <p:nvPr/>
        </p:nvSpPr>
        <p:spPr bwMode="auto">
          <a:xfrm>
            <a:off x="6746875" y="5492750"/>
            <a:ext cx="72231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r>
              <a:rPr lang="zh-CN" altLang="en-US" sz="1400" b="1">
                <a:solidFill>
                  <a:schemeClr val="bg1"/>
                </a:solidFill>
                <a:ea typeface="微软雅黑" panose="020B0503020204020204" pitchFamily="34" charset="-122"/>
              </a:rPr>
              <a:t>许敏凤</a:t>
            </a:r>
          </a:p>
          <a:p>
            <a:pPr algn="ctr"/>
            <a:r>
              <a:rPr lang="zh-CN" altLang="en-US" sz="1000">
                <a:solidFill>
                  <a:schemeClr val="bg1"/>
                </a:solidFill>
                <a:ea typeface="微软雅黑" panose="020B0503020204020204" pitchFamily="34" charset="-122"/>
              </a:rPr>
              <a:t>组员</a:t>
            </a:r>
          </a:p>
        </p:txBody>
      </p:sp>
      <p:sp>
        <p:nvSpPr>
          <p:cNvPr id="18452" name="Text Box 20"/>
          <p:cNvSpPr txBox="1">
            <a:spLocks noChangeArrowheads="1"/>
          </p:cNvSpPr>
          <p:nvPr/>
        </p:nvSpPr>
        <p:spPr bwMode="auto">
          <a:xfrm>
            <a:off x="8167688" y="5492750"/>
            <a:ext cx="72231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r>
              <a:rPr lang="zh-CN" altLang="en-US" sz="1400" b="1">
                <a:solidFill>
                  <a:schemeClr val="bg1"/>
                </a:solidFill>
                <a:ea typeface="微软雅黑" panose="020B0503020204020204" pitchFamily="34" charset="-122"/>
              </a:rPr>
              <a:t>黄泽凯</a:t>
            </a:r>
          </a:p>
          <a:p>
            <a:pPr algn="ctr"/>
            <a:r>
              <a:rPr lang="zh-CN" altLang="en-US" sz="1000">
                <a:solidFill>
                  <a:schemeClr val="bg1"/>
                </a:solidFill>
                <a:ea typeface="微软雅黑" panose="020B0503020204020204" pitchFamily="34" charset="-122"/>
              </a:rPr>
              <a:t>组员</a:t>
            </a:r>
          </a:p>
        </p:txBody>
      </p:sp>
      <p:sp>
        <p:nvSpPr>
          <p:cNvPr id="18453" name="Text Box 21"/>
          <p:cNvSpPr txBox="1">
            <a:spLocks noChangeArrowheads="1"/>
          </p:cNvSpPr>
          <p:nvPr/>
        </p:nvSpPr>
        <p:spPr bwMode="auto">
          <a:xfrm>
            <a:off x="9066213" y="5486400"/>
            <a:ext cx="72231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r>
              <a:rPr lang="zh-CN" altLang="en-US" sz="1400" b="1">
                <a:solidFill>
                  <a:schemeClr val="bg1"/>
                </a:solidFill>
                <a:ea typeface="微软雅黑" panose="020B0503020204020204" pitchFamily="34" charset="-122"/>
              </a:rPr>
              <a:t>罗华彬</a:t>
            </a:r>
          </a:p>
          <a:p>
            <a:pPr algn="ctr"/>
            <a:r>
              <a:rPr lang="zh-CN" altLang="en-US" sz="1000">
                <a:solidFill>
                  <a:schemeClr val="bg1"/>
                </a:solidFill>
                <a:ea typeface="微软雅黑" panose="020B0503020204020204" pitchFamily="34" charset="-122"/>
              </a:rPr>
              <a:t>组员</a:t>
            </a:r>
          </a:p>
        </p:txBody>
      </p:sp>
      <p:sp>
        <p:nvSpPr>
          <p:cNvPr id="7189" name="TextBox 1"/>
          <p:cNvSpPr txBox="1">
            <a:spLocks noChangeArrowheads="1"/>
          </p:cNvSpPr>
          <p:nvPr/>
        </p:nvSpPr>
        <p:spPr bwMode="auto">
          <a:xfrm>
            <a:off x="835025" y="639763"/>
            <a:ext cx="159226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r>
              <a:rPr lang="zh-CN" altLang="en-US" sz="2400" b="1">
                <a:solidFill>
                  <a:srgbClr val="777777"/>
                </a:solidFill>
                <a:ea typeface="微软雅黑" panose="020B0503020204020204" pitchFamily="34" charset="-122"/>
              </a:rPr>
              <a:t>小组分工</a:t>
            </a:r>
            <a:endParaRPr lang="zh-CN" altLang="en-US" sz="24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9" presetClass="entr" presetSubtype="0" fill="hold" nodeType="withEffect">
                                  <p:stCondLst>
                                    <p:cond delay="0"/>
                                  </p:stCondLst>
                                  <p:childTnLst>
                                    <p:set>
                                      <p:cBhvr>
                                        <p:cTn id="6" dur="1" fill="hold">
                                          <p:stCondLst>
                                            <p:cond delay="0"/>
                                          </p:stCondLst>
                                        </p:cTn>
                                        <p:tgtEl>
                                          <p:spTgt spid="18436"/>
                                        </p:tgtEl>
                                        <p:attrNameLst>
                                          <p:attrName>style.visibility</p:attrName>
                                        </p:attrNameLst>
                                      </p:cBhvr>
                                      <p:to>
                                        <p:strVal val="visible"/>
                                      </p:to>
                                    </p:set>
                                    <p:anim calcmode="lin" valueType="num">
                                      <p:cBhvr>
                                        <p:cTn id="7" dur="500" fill="hold"/>
                                        <p:tgtEl>
                                          <p:spTgt spid="18436"/>
                                        </p:tgtEl>
                                        <p:attrNameLst>
                                          <p:attrName>ppt_x</p:attrName>
                                        </p:attrNameLst>
                                      </p:cBhvr>
                                      <p:tavLst>
                                        <p:tav tm="0">
                                          <p:val>
                                            <p:strVal val="#ppt_x-.2"/>
                                          </p:val>
                                        </p:tav>
                                        <p:tav tm="100000">
                                          <p:val>
                                            <p:strVal val="#ppt_x"/>
                                          </p:val>
                                        </p:tav>
                                      </p:tavLst>
                                    </p:anim>
                                    <p:anim calcmode="lin" valueType="num">
                                      <p:cBhvr>
                                        <p:cTn id="8" dur="500" fill="hold"/>
                                        <p:tgtEl>
                                          <p:spTgt spid="18436"/>
                                        </p:tgtEl>
                                        <p:attrNameLst>
                                          <p:attrName>ppt_y</p:attrName>
                                        </p:attrNameLst>
                                      </p:cBhvr>
                                      <p:tavLst>
                                        <p:tav tm="0">
                                          <p:val>
                                            <p:strVal val="#ppt_y"/>
                                          </p:val>
                                        </p:tav>
                                        <p:tav tm="100000">
                                          <p:val>
                                            <p:strVal val="#ppt_y"/>
                                          </p:val>
                                        </p:tav>
                                      </p:tavLst>
                                    </p:anim>
                                    <p:animEffect transition="in" filter="wipe(right)" prLst="gradientSize: 0.1">
                                      <p:cBhvr>
                                        <p:cTn id="9" dur="500"/>
                                        <p:tgtEl>
                                          <p:spTgt spid="18436"/>
                                        </p:tgtEl>
                                      </p:cBhvr>
                                    </p:animEffect>
                                  </p:childTnLst>
                                </p:cTn>
                              </p:par>
                              <p:par>
                                <p:cTn id="10" presetID="47" presetClass="entr" presetSubtype="0" fill="hold" nodeType="withEffect">
                                  <p:stCondLst>
                                    <p:cond delay="0"/>
                                  </p:stCondLst>
                                  <p:childTnLst>
                                    <p:set>
                                      <p:cBhvr>
                                        <p:cTn id="11" dur="1" fill="hold">
                                          <p:stCondLst>
                                            <p:cond delay="0"/>
                                          </p:stCondLst>
                                        </p:cTn>
                                        <p:tgtEl>
                                          <p:spTgt spid="18435"/>
                                        </p:tgtEl>
                                        <p:attrNameLst>
                                          <p:attrName>style.visibility</p:attrName>
                                        </p:attrNameLst>
                                      </p:cBhvr>
                                      <p:to>
                                        <p:strVal val="visible"/>
                                      </p:to>
                                    </p:set>
                                    <p:animEffect transition="in" filter="fade">
                                      <p:cBhvr>
                                        <p:cTn id="12" dur="500"/>
                                        <p:tgtEl>
                                          <p:spTgt spid="18435"/>
                                        </p:tgtEl>
                                      </p:cBhvr>
                                    </p:animEffect>
                                    <p:anim calcmode="lin" valueType="num">
                                      <p:cBhvr>
                                        <p:cTn id="13" dur="500" fill="hold"/>
                                        <p:tgtEl>
                                          <p:spTgt spid="18435"/>
                                        </p:tgtEl>
                                        <p:attrNameLst>
                                          <p:attrName>ppt_x</p:attrName>
                                        </p:attrNameLst>
                                      </p:cBhvr>
                                      <p:tavLst>
                                        <p:tav tm="0">
                                          <p:val>
                                            <p:strVal val="#ppt_x"/>
                                          </p:val>
                                        </p:tav>
                                        <p:tav tm="100000">
                                          <p:val>
                                            <p:strVal val="#ppt_x"/>
                                          </p:val>
                                        </p:tav>
                                      </p:tavLst>
                                    </p:anim>
                                    <p:anim calcmode="lin" valueType="num">
                                      <p:cBhvr>
                                        <p:cTn id="14" dur="500" fill="hold"/>
                                        <p:tgtEl>
                                          <p:spTgt spid="18435"/>
                                        </p:tgtEl>
                                        <p:attrNameLst>
                                          <p:attrName>ppt_y</p:attrName>
                                        </p:attrNameLst>
                                      </p:cBhvr>
                                      <p:tavLst>
                                        <p:tav tm="0">
                                          <p:val>
                                            <p:strVal val="#ppt_y-.1"/>
                                          </p:val>
                                        </p:tav>
                                        <p:tav tm="100000">
                                          <p:val>
                                            <p:strVal val="#ppt_y"/>
                                          </p:val>
                                        </p:tav>
                                      </p:tavLst>
                                    </p:anim>
                                  </p:childTnLst>
                                </p:cTn>
                              </p:par>
                              <p:par>
                                <p:cTn id="15" presetID="10" presetClass="entr" presetSubtype="0" fill="hold" grpId="0" nodeType="withEffect">
                                  <p:stCondLst>
                                    <p:cond delay="500"/>
                                  </p:stCondLst>
                                  <p:childTnLst>
                                    <p:set>
                                      <p:cBhvr>
                                        <p:cTn id="16" dur="1" fill="hold">
                                          <p:stCondLst>
                                            <p:cond delay="0"/>
                                          </p:stCondLst>
                                        </p:cTn>
                                        <p:tgtEl>
                                          <p:spTgt spid="18439"/>
                                        </p:tgtEl>
                                        <p:attrNameLst>
                                          <p:attrName>style.visibility</p:attrName>
                                        </p:attrNameLst>
                                      </p:cBhvr>
                                      <p:to>
                                        <p:strVal val="visible"/>
                                      </p:to>
                                    </p:set>
                                    <p:animEffect transition="in" filter="fade">
                                      <p:cBhvr>
                                        <p:cTn id="17" dur="500"/>
                                        <p:tgtEl>
                                          <p:spTgt spid="18439"/>
                                        </p:tgtEl>
                                      </p:cBhvr>
                                    </p:animEffect>
                                  </p:childTnLst>
                                </p:cTn>
                              </p:par>
                            </p:childTnLst>
                          </p:cTn>
                        </p:par>
                        <p:par>
                          <p:cTn id="18" fill="hold" nodeType="afterGroup">
                            <p:stCondLst>
                              <p:cond delay="1000"/>
                            </p:stCondLst>
                            <p:childTnLst>
                              <p:par>
                                <p:cTn id="19" presetID="12" presetClass="entr" presetSubtype="1" fill="hold" nodeType="afterEffect">
                                  <p:stCondLst>
                                    <p:cond delay="0"/>
                                  </p:stCondLst>
                                  <p:childTnLst>
                                    <p:set>
                                      <p:cBhvr>
                                        <p:cTn id="20" dur="1" fill="hold">
                                          <p:stCondLst>
                                            <p:cond delay="0"/>
                                          </p:stCondLst>
                                        </p:cTn>
                                        <p:tgtEl>
                                          <p:spTgt spid="18440"/>
                                        </p:tgtEl>
                                        <p:attrNameLst>
                                          <p:attrName>style.visibility</p:attrName>
                                        </p:attrNameLst>
                                      </p:cBhvr>
                                      <p:to>
                                        <p:strVal val="visible"/>
                                      </p:to>
                                    </p:set>
                                    <p:animEffect transition="in" filter="slide(fromTop)">
                                      <p:cBhvr>
                                        <p:cTn id="21" dur="500"/>
                                        <p:tgtEl>
                                          <p:spTgt spid="18440"/>
                                        </p:tgtEl>
                                      </p:cBhvr>
                                    </p:animEffect>
                                  </p:childTnLst>
                                </p:cTn>
                              </p:par>
                              <p:par>
                                <p:cTn id="22" presetID="12" presetClass="entr" presetSubtype="1" fill="hold" nodeType="withEffect">
                                  <p:stCondLst>
                                    <p:cond delay="500"/>
                                  </p:stCondLst>
                                  <p:childTnLst>
                                    <p:set>
                                      <p:cBhvr>
                                        <p:cTn id="23" dur="1" fill="hold">
                                          <p:stCondLst>
                                            <p:cond delay="0"/>
                                          </p:stCondLst>
                                        </p:cTn>
                                        <p:tgtEl>
                                          <p:spTgt spid="18441"/>
                                        </p:tgtEl>
                                        <p:attrNameLst>
                                          <p:attrName>style.visibility</p:attrName>
                                        </p:attrNameLst>
                                      </p:cBhvr>
                                      <p:to>
                                        <p:strVal val="visible"/>
                                      </p:to>
                                    </p:set>
                                    <p:animEffect transition="in" filter="slide(fromTop)">
                                      <p:cBhvr>
                                        <p:cTn id="24" dur="500"/>
                                        <p:tgtEl>
                                          <p:spTgt spid="18441"/>
                                        </p:tgtEl>
                                      </p:cBhvr>
                                    </p:animEffect>
                                  </p:childTnLst>
                                </p:cTn>
                              </p:par>
                              <p:par>
                                <p:cTn id="25" presetID="12" presetClass="entr" presetSubtype="1" fill="hold" nodeType="withEffect">
                                  <p:stCondLst>
                                    <p:cond delay="500"/>
                                  </p:stCondLst>
                                  <p:childTnLst>
                                    <p:set>
                                      <p:cBhvr>
                                        <p:cTn id="26" dur="1" fill="hold">
                                          <p:stCondLst>
                                            <p:cond delay="0"/>
                                          </p:stCondLst>
                                        </p:cTn>
                                        <p:tgtEl>
                                          <p:spTgt spid="18442"/>
                                        </p:tgtEl>
                                        <p:attrNameLst>
                                          <p:attrName>style.visibility</p:attrName>
                                        </p:attrNameLst>
                                      </p:cBhvr>
                                      <p:to>
                                        <p:strVal val="visible"/>
                                      </p:to>
                                    </p:set>
                                    <p:animEffect transition="in" filter="slide(fromTop)">
                                      <p:cBhvr>
                                        <p:cTn id="27" dur="500"/>
                                        <p:tgtEl>
                                          <p:spTgt spid="18442"/>
                                        </p:tgtEl>
                                      </p:cBhvr>
                                    </p:animEffect>
                                  </p:childTnLst>
                                </p:cTn>
                              </p:par>
                              <p:par>
                                <p:cTn id="28" presetID="12" presetClass="entr" presetSubtype="1" fill="hold" nodeType="withEffect">
                                  <p:stCondLst>
                                    <p:cond delay="1000"/>
                                  </p:stCondLst>
                                  <p:childTnLst>
                                    <p:set>
                                      <p:cBhvr>
                                        <p:cTn id="29" dur="1" fill="hold">
                                          <p:stCondLst>
                                            <p:cond delay="0"/>
                                          </p:stCondLst>
                                        </p:cTn>
                                        <p:tgtEl>
                                          <p:spTgt spid="18443"/>
                                        </p:tgtEl>
                                        <p:attrNameLst>
                                          <p:attrName>style.visibility</p:attrName>
                                        </p:attrNameLst>
                                      </p:cBhvr>
                                      <p:to>
                                        <p:strVal val="visible"/>
                                      </p:to>
                                    </p:set>
                                    <p:animEffect transition="in" filter="slide(fromTop)">
                                      <p:cBhvr>
                                        <p:cTn id="30" dur="500"/>
                                        <p:tgtEl>
                                          <p:spTgt spid="18443"/>
                                        </p:tgtEl>
                                      </p:cBhvr>
                                    </p:animEffect>
                                  </p:childTnLst>
                                </p:cTn>
                              </p:par>
                              <p:par>
                                <p:cTn id="31" presetID="12" presetClass="entr" presetSubtype="1" fill="hold" nodeType="withEffect">
                                  <p:stCondLst>
                                    <p:cond delay="1000"/>
                                  </p:stCondLst>
                                  <p:childTnLst>
                                    <p:set>
                                      <p:cBhvr>
                                        <p:cTn id="32" dur="1" fill="hold">
                                          <p:stCondLst>
                                            <p:cond delay="0"/>
                                          </p:stCondLst>
                                        </p:cTn>
                                        <p:tgtEl>
                                          <p:spTgt spid="18444"/>
                                        </p:tgtEl>
                                        <p:attrNameLst>
                                          <p:attrName>style.visibility</p:attrName>
                                        </p:attrNameLst>
                                      </p:cBhvr>
                                      <p:to>
                                        <p:strVal val="visible"/>
                                      </p:to>
                                    </p:set>
                                    <p:animEffect transition="in" filter="slide(fromTop)">
                                      <p:cBhvr>
                                        <p:cTn id="33" dur="500"/>
                                        <p:tgtEl>
                                          <p:spTgt spid="18444"/>
                                        </p:tgtEl>
                                      </p:cBhvr>
                                    </p:animEffect>
                                  </p:childTnLst>
                                </p:cTn>
                              </p:par>
                              <p:par>
                                <p:cTn id="34" presetID="12" presetClass="entr" presetSubtype="1" fill="hold" nodeType="withEffect">
                                  <p:stCondLst>
                                    <p:cond delay="1000"/>
                                  </p:stCondLst>
                                  <p:childTnLst>
                                    <p:set>
                                      <p:cBhvr>
                                        <p:cTn id="35" dur="1" fill="hold">
                                          <p:stCondLst>
                                            <p:cond delay="0"/>
                                          </p:stCondLst>
                                        </p:cTn>
                                        <p:tgtEl>
                                          <p:spTgt spid="18445"/>
                                        </p:tgtEl>
                                        <p:attrNameLst>
                                          <p:attrName>style.visibility</p:attrName>
                                        </p:attrNameLst>
                                      </p:cBhvr>
                                      <p:to>
                                        <p:strVal val="visible"/>
                                      </p:to>
                                    </p:set>
                                    <p:animEffect transition="in" filter="slide(fromTop)">
                                      <p:cBhvr>
                                        <p:cTn id="36" dur="500"/>
                                        <p:tgtEl>
                                          <p:spTgt spid="18445"/>
                                        </p:tgtEl>
                                      </p:cBhvr>
                                    </p:animEffect>
                                  </p:childTnLst>
                                </p:cTn>
                              </p:par>
                              <p:par>
                                <p:cTn id="37" presetID="12" presetClass="entr" presetSubtype="1" fill="hold" nodeType="withEffect">
                                  <p:stCondLst>
                                    <p:cond delay="1000"/>
                                  </p:stCondLst>
                                  <p:childTnLst>
                                    <p:set>
                                      <p:cBhvr>
                                        <p:cTn id="38" dur="1" fill="hold">
                                          <p:stCondLst>
                                            <p:cond delay="0"/>
                                          </p:stCondLst>
                                        </p:cTn>
                                        <p:tgtEl>
                                          <p:spTgt spid="18446"/>
                                        </p:tgtEl>
                                        <p:attrNameLst>
                                          <p:attrName>style.visibility</p:attrName>
                                        </p:attrNameLst>
                                      </p:cBhvr>
                                      <p:to>
                                        <p:strVal val="visible"/>
                                      </p:to>
                                    </p:set>
                                    <p:animEffect transition="in" filter="slide(fromTop)">
                                      <p:cBhvr>
                                        <p:cTn id="39" dur="500"/>
                                        <p:tgtEl>
                                          <p:spTgt spid="18446"/>
                                        </p:tgtEl>
                                      </p:cBhvr>
                                    </p:animEffect>
                                  </p:childTnLst>
                                </p:cTn>
                              </p:par>
                              <p:par>
                                <p:cTn id="40" presetID="10" presetClass="entr" presetSubtype="0" fill="hold" grpId="1" nodeType="withEffect">
                                  <p:stCondLst>
                                    <p:cond delay="600"/>
                                  </p:stCondLst>
                                  <p:childTnLst>
                                    <p:set>
                                      <p:cBhvr>
                                        <p:cTn id="41" dur="1" fill="hold">
                                          <p:stCondLst>
                                            <p:cond delay="0"/>
                                          </p:stCondLst>
                                        </p:cTn>
                                        <p:tgtEl>
                                          <p:spTgt spid="18448"/>
                                        </p:tgtEl>
                                        <p:attrNameLst>
                                          <p:attrName>style.visibility</p:attrName>
                                        </p:attrNameLst>
                                      </p:cBhvr>
                                      <p:to>
                                        <p:strVal val="visible"/>
                                      </p:to>
                                    </p:set>
                                    <p:animEffect transition="in" filter="fade">
                                      <p:cBhvr>
                                        <p:cTn id="42" dur="2000"/>
                                        <p:tgtEl>
                                          <p:spTgt spid="18448"/>
                                        </p:tgtEl>
                                      </p:cBhvr>
                                    </p:animEffect>
                                  </p:childTnLst>
                                </p:cTn>
                              </p:par>
                              <p:par>
                                <p:cTn id="43" presetID="10" presetClass="entr" presetSubtype="0" fill="hold" grpId="1" nodeType="withEffect">
                                  <p:stCondLst>
                                    <p:cond delay="1200"/>
                                  </p:stCondLst>
                                  <p:childTnLst>
                                    <p:set>
                                      <p:cBhvr>
                                        <p:cTn id="44" dur="1" fill="hold">
                                          <p:stCondLst>
                                            <p:cond delay="0"/>
                                          </p:stCondLst>
                                        </p:cTn>
                                        <p:tgtEl>
                                          <p:spTgt spid="18449"/>
                                        </p:tgtEl>
                                        <p:attrNameLst>
                                          <p:attrName>style.visibility</p:attrName>
                                        </p:attrNameLst>
                                      </p:cBhvr>
                                      <p:to>
                                        <p:strVal val="visible"/>
                                      </p:to>
                                    </p:set>
                                    <p:animEffect transition="in" filter="fade">
                                      <p:cBhvr>
                                        <p:cTn id="45" dur="2000"/>
                                        <p:tgtEl>
                                          <p:spTgt spid="18449"/>
                                        </p:tgtEl>
                                      </p:cBhvr>
                                    </p:animEffect>
                                  </p:childTnLst>
                                </p:cTn>
                              </p:par>
                              <p:par>
                                <p:cTn id="46" presetID="10" presetClass="entr" presetSubtype="0" fill="hold" grpId="1" nodeType="withEffect">
                                  <p:stCondLst>
                                    <p:cond delay="1200"/>
                                  </p:stCondLst>
                                  <p:childTnLst>
                                    <p:set>
                                      <p:cBhvr>
                                        <p:cTn id="47" dur="1" fill="hold">
                                          <p:stCondLst>
                                            <p:cond delay="0"/>
                                          </p:stCondLst>
                                        </p:cTn>
                                        <p:tgtEl>
                                          <p:spTgt spid="18450"/>
                                        </p:tgtEl>
                                        <p:attrNameLst>
                                          <p:attrName>style.visibility</p:attrName>
                                        </p:attrNameLst>
                                      </p:cBhvr>
                                      <p:to>
                                        <p:strVal val="visible"/>
                                      </p:to>
                                    </p:set>
                                    <p:animEffect transition="in" filter="fade">
                                      <p:cBhvr>
                                        <p:cTn id="48" dur="2000"/>
                                        <p:tgtEl>
                                          <p:spTgt spid="18450"/>
                                        </p:tgtEl>
                                      </p:cBhvr>
                                    </p:animEffect>
                                  </p:childTnLst>
                                </p:cTn>
                              </p:par>
                              <p:par>
                                <p:cTn id="49" presetID="10" presetClass="entr" presetSubtype="0" fill="hold" grpId="1" nodeType="withEffect">
                                  <p:stCondLst>
                                    <p:cond delay="1800"/>
                                  </p:stCondLst>
                                  <p:childTnLst>
                                    <p:set>
                                      <p:cBhvr>
                                        <p:cTn id="50" dur="1" fill="hold">
                                          <p:stCondLst>
                                            <p:cond delay="0"/>
                                          </p:stCondLst>
                                        </p:cTn>
                                        <p:tgtEl>
                                          <p:spTgt spid="18451"/>
                                        </p:tgtEl>
                                        <p:attrNameLst>
                                          <p:attrName>style.visibility</p:attrName>
                                        </p:attrNameLst>
                                      </p:cBhvr>
                                      <p:to>
                                        <p:strVal val="visible"/>
                                      </p:to>
                                    </p:set>
                                    <p:animEffect transition="in" filter="fade">
                                      <p:cBhvr>
                                        <p:cTn id="51" dur="2000"/>
                                        <p:tgtEl>
                                          <p:spTgt spid="18451"/>
                                        </p:tgtEl>
                                      </p:cBhvr>
                                    </p:animEffect>
                                  </p:childTnLst>
                                </p:cTn>
                              </p:par>
                              <p:par>
                                <p:cTn id="52" presetID="10" presetClass="entr" presetSubtype="0" fill="hold" grpId="1" nodeType="withEffect">
                                  <p:stCondLst>
                                    <p:cond delay="1800"/>
                                  </p:stCondLst>
                                  <p:childTnLst>
                                    <p:set>
                                      <p:cBhvr>
                                        <p:cTn id="53" dur="1" fill="hold">
                                          <p:stCondLst>
                                            <p:cond delay="0"/>
                                          </p:stCondLst>
                                        </p:cTn>
                                        <p:tgtEl>
                                          <p:spTgt spid="18452"/>
                                        </p:tgtEl>
                                        <p:attrNameLst>
                                          <p:attrName>style.visibility</p:attrName>
                                        </p:attrNameLst>
                                      </p:cBhvr>
                                      <p:to>
                                        <p:strVal val="visible"/>
                                      </p:to>
                                    </p:set>
                                    <p:animEffect transition="in" filter="fade">
                                      <p:cBhvr>
                                        <p:cTn id="54" dur="2000"/>
                                        <p:tgtEl>
                                          <p:spTgt spid="18452"/>
                                        </p:tgtEl>
                                      </p:cBhvr>
                                    </p:animEffect>
                                  </p:childTnLst>
                                </p:cTn>
                              </p:par>
                              <p:par>
                                <p:cTn id="55" presetID="10" presetClass="entr" presetSubtype="0" fill="hold" grpId="1" nodeType="withEffect">
                                  <p:stCondLst>
                                    <p:cond delay="1800"/>
                                  </p:stCondLst>
                                  <p:childTnLst>
                                    <p:set>
                                      <p:cBhvr>
                                        <p:cTn id="56" dur="1" fill="hold">
                                          <p:stCondLst>
                                            <p:cond delay="0"/>
                                          </p:stCondLst>
                                        </p:cTn>
                                        <p:tgtEl>
                                          <p:spTgt spid="18453"/>
                                        </p:tgtEl>
                                        <p:attrNameLst>
                                          <p:attrName>style.visibility</p:attrName>
                                        </p:attrNameLst>
                                      </p:cBhvr>
                                      <p:to>
                                        <p:strVal val="visible"/>
                                      </p:to>
                                    </p:set>
                                    <p:animEffect transition="in" filter="fade">
                                      <p:cBhvr>
                                        <p:cTn id="57" dur="2000"/>
                                        <p:tgtEl>
                                          <p:spTgt spid="184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9" grpId="0" bldLvl="0"/>
      <p:bldP spid="18448" grpId="0" bldLvl="0"/>
      <p:bldP spid="18448" grpId="1" bldLvl="0"/>
      <p:bldP spid="18449" grpId="0" bldLvl="0"/>
      <p:bldP spid="18449" grpId="1" bldLvl="0"/>
      <p:bldP spid="18450" grpId="0" bldLvl="0"/>
      <p:bldP spid="18450" grpId="1" bldLvl="0"/>
      <p:bldP spid="18451" grpId="0" bldLvl="0"/>
      <p:bldP spid="18451" grpId="1" bldLvl="0"/>
      <p:bldP spid="18452" grpId="0" bldLvl="0"/>
      <p:bldP spid="18452" grpId="1" bldLvl="0"/>
      <p:bldP spid="18453" grpId="0" bldLvl="0"/>
      <p:bldP spid="18453" grpId="1" bldLvl="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4-1"/>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23813" y="-3175"/>
            <a:ext cx="12241213" cy="6881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7" name="Picture 3" descr="4-1"/>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11625263" y="-3175"/>
            <a:ext cx="254000" cy="652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8" name="Picture 4" descr="4-2"/>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1730375" y="6297613"/>
            <a:ext cx="271463"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7" name="Picture 5" descr="5-6"/>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355600" y="4397375"/>
            <a:ext cx="774700" cy="78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8" name="Picture 6" descr="5-6"/>
          <p:cNvPicPr>
            <a:picLocks noChangeAspect="1" noChangeArrowheads="1"/>
          </p:cNvPicPr>
          <p:nvPr/>
        </p:nvPicPr>
        <p:blipFill>
          <a:blip r:embed="rId6" cstate="email">
            <a:extLst>
              <a:ext uri="{28A0092B-C50C-407E-A947-70E740481C1C}">
                <a14:useLocalDpi xmlns:a14="http://schemas.microsoft.com/office/drawing/2010/main"/>
              </a:ext>
            </a:extLst>
          </a:blip>
          <a:srcRect/>
          <a:stretch>
            <a:fillRect/>
          </a:stretch>
        </p:blipFill>
        <p:spPr bwMode="auto">
          <a:xfrm>
            <a:off x="3746500" y="1330325"/>
            <a:ext cx="776288" cy="788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91" name="Text Box 7"/>
          <p:cNvSpPr txBox="1"/>
          <p:nvPr/>
        </p:nvSpPr>
        <p:spPr>
          <a:xfrm>
            <a:off x="692150" y="1106488"/>
            <a:ext cx="3568700" cy="4178300"/>
          </a:xfrm>
          <a:prstGeom prst="rect">
            <a:avLst/>
          </a:prstGeom>
          <a:noFill/>
          <a:ln w="9525">
            <a:noFill/>
          </a:ln>
        </p:spPr>
        <p:txBody>
          <a:bodyPr>
            <a:spAutoFit/>
          </a:bodyPr>
          <a:lstStyle>
            <a:lvl1pPr marL="228600" indent="-228600" algn="l" rtl="0" eaLnBrk="0" fontAlgn="base" hangingPunct="0">
              <a:lnSpc>
                <a:spcPct val="90000"/>
              </a:lnSpc>
              <a:spcBef>
                <a:spcPct val="30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ct val="300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ct val="300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ct val="300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ct val="30000"/>
              </a:spcBef>
              <a:spcAft>
                <a:spcPct val="0"/>
              </a:spcAft>
              <a:buFont typeface="Arial" panose="020B0604020202020204" pitchFamily="34" charset="0"/>
              <a:buChar char="•"/>
              <a:defRPr sz="2000">
                <a:solidFill>
                  <a:schemeClr val="tx1"/>
                </a:solidFill>
                <a:latin typeface="+mn-lt"/>
                <a:ea typeface="+mn-ea"/>
              </a:defRPr>
            </a:lvl5pPr>
          </a:lstStyle>
          <a:p>
            <a:pPr marL="0" indent="0" eaLnBrk="1">
              <a:spcBef>
                <a:spcPct val="0"/>
              </a:spcBef>
              <a:buFont typeface="Arial" panose="020B0604020202020204" pitchFamily="34" charset="0"/>
              <a:buNone/>
              <a:defRPr/>
            </a:pPr>
            <a:endParaRPr lang="zh-CN" altLang="en-US" sz="2400" b="1" noProof="1">
              <a:solidFill>
                <a:srgbClr val="777777"/>
              </a:solidFill>
              <a:ea typeface="微软雅黑" panose="020B0503020204020204" pitchFamily="34" charset="-122"/>
            </a:endParaRPr>
          </a:p>
          <a:p>
            <a:pPr marL="0" indent="0" eaLnBrk="1">
              <a:spcBef>
                <a:spcPct val="0"/>
              </a:spcBef>
              <a:buFont typeface="Arial" panose="020B0604020202020204" pitchFamily="34" charset="0"/>
              <a:buNone/>
              <a:defRPr/>
            </a:pPr>
            <a:r>
              <a:rPr lang="zh-CN" altLang="en-US" sz="2400" b="1" dirty="0" smtClean="0">
                <a:solidFill>
                  <a:srgbClr val="777777"/>
                </a:solidFill>
                <a:ea typeface="微软雅黑" panose="020B0503020204020204" pitchFamily="34" charset="-122"/>
              </a:rPr>
              <a:t>主页展示商品:</a:t>
            </a:r>
            <a:endParaRPr lang="en-US" altLang="zh-CN" sz="2400" b="1" dirty="0" smtClean="0">
              <a:solidFill>
                <a:srgbClr val="777777"/>
              </a:solidFill>
              <a:ea typeface="微软雅黑" panose="020B0503020204020204" pitchFamily="34" charset="-122"/>
            </a:endParaRPr>
          </a:p>
          <a:p>
            <a:pPr marL="0" indent="0" eaLnBrk="1">
              <a:spcBef>
                <a:spcPct val="0"/>
              </a:spcBef>
              <a:buFont typeface="Arial" panose="020B0604020202020204" pitchFamily="34" charset="0"/>
              <a:buNone/>
              <a:defRPr/>
            </a:pPr>
            <a:endParaRPr lang="en-US" altLang="zh-CN" sz="2400" b="1" dirty="0" smtClean="0">
              <a:solidFill>
                <a:srgbClr val="777777"/>
              </a:solidFill>
              <a:ea typeface="微软雅黑" panose="020B0503020204020204" pitchFamily="34" charset="-122"/>
            </a:endParaRPr>
          </a:p>
          <a:p>
            <a:pPr marL="342900" indent="-342900" eaLnBrk="1">
              <a:spcBef>
                <a:spcPct val="0"/>
              </a:spcBef>
              <a:buFont typeface="Wingdings" panose="05000000000000000000" charset="0"/>
              <a:buChar char="Ø"/>
              <a:defRPr/>
            </a:pPr>
            <a:r>
              <a:rPr lang="en-US" altLang="zh-CN" sz="1600" b="1" noProof="1">
                <a:solidFill>
                  <a:srgbClr val="777777"/>
                </a:solidFill>
                <a:ea typeface="微软雅黑" panose="020B0503020204020204" pitchFamily="34" charset="-122"/>
              </a:rPr>
              <a:t>  </a:t>
            </a:r>
            <a:r>
              <a:rPr lang="zh-CN" altLang="en-US" sz="1600" b="1" dirty="0" smtClean="0">
                <a:solidFill>
                  <a:srgbClr val="777777"/>
                </a:solidFill>
                <a:ea typeface="微软雅黑" panose="020B0503020204020204" pitchFamily="34" charset="-122"/>
              </a:rPr>
              <a:t>   轮播：使用了网上找到的轮播方法并对其修改，Fragment中内嵌Fragment</a:t>
            </a:r>
          </a:p>
          <a:p>
            <a:pPr marL="285750" indent="-285750" eaLnBrk="1">
              <a:spcBef>
                <a:spcPct val="0"/>
              </a:spcBef>
              <a:buFont typeface="Wingdings" panose="05000000000000000000" charset="0"/>
              <a:buChar char="Ø"/>
              <a:defRPr/>
            </a:pPr>
            <a:endParaRPr lang="zh-CN" altLang="en-US" sz="1600" b="1" dirty="0" smtClean="0">
              <a:solidFill>
                <a:srgbClr val="777777"/>
              </a:solidFill>
              <a:ea typeface="微软雅黑" panose="020B0503020204020204" pitchFamily="34" charset="-122"/>
            </a:endParaRPr>
          </a:p>
          <a:p>
            <a:pPr marL="285750" indent="-285750" eaLnBrk="1">
              <a:spcBef>
                <a:spcPct val="0"/>
              </a:spcBef>
              <a:buFont typeface="Wingdings" panose="05000000000000000000" charset="0"/>
              <a:buChar char="Ø"/>
              <a:defRPr/>
            </a:pPr>
            <a:r>
              <a:rPr lang="zh-CN" altLang="en-US" sz="1600" b="1" dirty="0" smtClean="0">
                <a:solidFill>
                  <a:srgbClr val="777777"/>
                </a:solidFill>
                <a:ea typeface="微软雅黑" panose="020B0503020204020204" pitchFamily="34" charset="-122"/>
              </a:rPr>
              <a:t>     获取所有商品:向服务器发出获取所有商品的请求，最后展示ListView中。</a:t>
            </a:r>
          </a:p>
          <a:p>
            <a:pPr marL="285750" indent="-285750" eaLnBrk="1">
              <a:spcBef>
                <a:spcPct val="0"/>
              </a:spcBef>
              <a:buFont typeface="Wingdings" panose="05000000000000000000" charset="0"/>
              <a:buChar char="Ø"/>
              <a:defRPr/>
            </a:pPr>
            <a:endParaRPr lang="zh-CN" altLang="en-US" sz="1600" b="1" dirty="0" smtClean="0">
              <a:solidFill>
                <a:srgbClr val="777777"/>
              </a:solidFill>
              <a:ea typeface="微软雅黑" panose="020B0503020204020204" pitchFamily="34" charset="-122"/>
            </a:endParaRPr>
          </a:p>
          <a:p>
            <a:pPr marL="285750" indent="-285750" eaLnBrk="1">
              <a:spcBef>
                <a:spcPct val="0"/>
              </a:spcBef>
              <a:buFont typeface="Wingdings" panose="05000000000000000000" charset="0"/>
              <a:buChar char="Ø"/>
              <a:defRPr/>
            </a:pPr>
            <a:r>
              <a:rPr lang="en-US" altLang="zh-CN" sz="1600" b="1" noProof="1">
                <a:solidFill>
                  <a:srgbClr val="777777"/>
                </a:solidFill>
                <a:ea typeface="微软雅黑" panose="020B0503020204020204" pitchFamily="34" charset="-122"/>
                <a:sym typeface="+mn-ea"/>
              </a:rPr>
              <a:t>    </a:t>
            </a:r>
            <a:r>
              <a:rPr lang="zh-CN" altLang="en-US" sz="1600" b="1" noProof="1">
                <a:solidFill>
                  <a:srgbClr val="777777"/>
                </a:solidFill>
                <a:ea typeface="微软雅黑" panose="020B0503020204020204" pitchFamily="34" charset="-122"/>
                <a:sym typeface="+mn-ea"/>
              </a:rPr>
              <a:t>搜索功能</a:t>
            </a:r>
            <a:r>
              <a:rPr lang="en-US" altLang="zh-CN" sz="1600" b="1" noProof="1">
                <a:solidFill>
                  <a:srgbClr val="777777"/>
                </a:solidFill>
                <a:ea typeface="微软雅黑" panose="020B0503020204020204" pitchFamily="34" charset="-122"/>
                <a:sym typeface="+mn-ea"/>
              </a:rPr>
              <a:t>:</a:t>
            </a:r>
            <a:r>
              <a:rPr lang="zh-CN" altLang="en-US" sz="1600" b="1" noProof="1">
                <a:solidFill>
                  <a:srgbClr val="777777"/>
                </a:solidFill>
                <a:ea typeface="微软雅黑" panose="020B0503020204020204" pitchFamily="34" charset="-122"/>
                <a:sym typeface="+mn-ea"/>
              </a:rPr>
              <a:t>输入要查找的的关键字，然后点击搜索按钮，把文本框中的输入的字符串传入到服务器进行模糊查询，再把查询到的数据输出回来再放到</a:t>
            </a:r>
            <a:r>
              <a:rPr lang="en-US" altLang="zh-CN" sz="1600" b="1" noProof="1">
                <a:solidFill>
                  <a:srgbClr val="777777"/>
                </a:solidFill>
                <a:ea typeface="微软雅黑" panose="020B0503020204020204" pitchFamily="34" charset="-122"/>
                <a:sym typeface="+mn-ea"/>
              </a:rPr>
              <a:t>ListView</a:t>
            </a:r>
            <a:r>
              <a:rPr lang="zh-CN" altLang="en-US" sz="1600" b="1" noProof="1">
                <a:solidFill>
                  <a:srgbClr val="777777"/>
                </a:solidFill>
                <a:ea typeface="微软雅黑" panose="020B0503020204020204" pitchFamily="34" charset="-122"/>
                <a:sym typeface="+mn-ea"/>
              </a:rPr>
              <a:t>中显示。</a:t>
            </a:r>
            <a:endParaRPr lang="zh-CN" altLang="en-US" sz="1600" noProof="1"/>
          </a:p>
          <a:p>
            <a:pPr marL="285750" indent="-285750" eaLnBrk="1">
              <a:spcBef>
                <a:spcPct val="0"/>
              </a:spcBef>
              <a:buFont typeface="Wingdings" panose="05000000000000000000" charset="0"/>
              <a:buChar char="Ø"/>
              <a:defRPr/>
            </a:pPr>
            <a:endParaRPr lang="zh-CN" altLang="en-US" sz="1600" b="1" dirty="0" smtClean="0">
              <a:solidFill>
                <a:srgbClr val="777777"/>
              </a:solidFill>
              <a:ea typeface="微软雅黑" panose="020B0503020204020204" pitchFamily="34" charset="-122"/>
            </a:endParaRPr>
          </a:p>
        </p:txBody>
      </p:sp>
      <p:pic>
        <p:nvPicPr>
          <p:cNvPr id="8200" name="图片 1"/>
          <p:cNvPicPr>
            <a:picLocks noChangeAspect="1" noChangeArrowheads="1"/>
          </p:cNvPicPr>
          <p:nvPr/>
        </p:nvPicPr>
        <p:blipFill>
          <a:blip r:embed="rId7" cstate="email">
            <a:extLst>
              <a:ext uri="{28A0092B-C50C-407E-A947-70E740481C1C}">
                <a14:useLocalDpi xmlns:a14="http://schemas.microsoft.com/office/drawing/2010/main"/>
              </a:ext>
            </a:extLst>
          </a:blip>
          <a:srcRect/>
          <a:stretch>
            <a:fillRect/>
          </a:stretch>
        </p:blipFill>
        <p:spPr bwMode="auto">
          <a:xfrm>
            <a:off x="7196138" y="269875"/>
            <a:ext cx="3919537" cy="6326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9" presetClass="entr" presetSubtype="0" fill="hold" nodeType="withEffect">
                                  <p:stCondLst>
                                    <p:cond delay="0"/>
                                  </p:stCondLst>
                                  <p:childTnLst>
                                    <p:set>
                                      <p:cBhvr>
                                        <p:cTn id="6" dur="1" fill="hold">
                                          <p:stCondLst>
                                            <p:cond delay="0"/>
                                          </p:stCondLst>
                                        </p:cTn>
                                        <p:tgtEl>
                                          <p:spTgt spid="16388"/>
                                        </p:tgtEl>
                                        <p:attrNameLst>
                                          <p:attrName>style.visibility</p:attrName>
                                        </p:attrNameLst>
                                      </p:cBhvr>
                                      <p:to>
                                        <p:strVal val="visible"/>
                                      </p:to>
                                    </p:set>
                                    <p:anim calcmode="lin" valueType="num">
                                      <p:cBhvr>
                                        <p:cTn id="7" dur="500" fill="hold"/>
                                        <p:tgtEl>
                                          <p:spTgt spid="16388"/>
                                        </p:tgtEl>
                                        <p:attrNameLst>
                                          <p:attrName>ppt_x</p:attrName>
                                        </p:attrNameLst>
                                      </p:cBhvr>
                                      <p:tavLst>
                                        <p:tav tm="0">
                                          <p:val>
                                            <p:strVal val="#ppt_x-.2"/>
                                          </p:val>
                                        </p:tav>
                                        <p:tav tm="100000">
                                          <p:val>
                                            <p:strVal val="#ppt_x"/>
                                          </p:val>
                                        </p:tav>
                                      </p:tavLst>
                                    </p:anim>
                                    <p:anim calcmode="lin" valueType="num">
                                      <p:cBhvr>
                                        <p:cTn id="8" dur="500" fill="hold"/>
                                        <p:tgtEl>
                                          <p:spTgt spid="16388"/>
                                        </p:tgtEl>
                                        <p:attrNameLst>
                                          <p:attrName>ppt_y</p:attrName>
                                        </p:attrNameLst>
                                      </p:cBhvr>
                                      <p:tavLst>
                                        <p:tav tm="0">
                                          <p:val>
                                            <p:strVal val="#ppt_y"/>
                                          </p:val>
                                        </p:tav>
                                        <p:tav tm="100000">
                                          <p:val>
                                            <p:strVal val="#ppt_y"/>
                                          </p:val>
                                        </p:tav>
                                      </p:tavLst>
                                    </p:anim>
                                    <p:animEffect transition="in" filter="wipe(right)" prLst="gradientSize: 0.1">
                                      <p:cBhvr>
                                        <p:cTn id="9" dur="500"/>
                                        <p:tgtEl>
                                          <p:spTgt spid="16388"/>
                                        </p:tgtEl>
                                      </p:cBhvr>
                                    </p:animEffect>
                                  </p:childTnLst>
                                </p:cTn>
                              </p:par>
                              <p:par>
                                <p:cTn id="10" presetID="47" presetClass="entr" presetSubtype="0" fill="hold" nodeType="withEffect">
                                  <p:stCondLst>
                                    <p:cond delay="0"/>
                                  </p:stCondLst>
                                  <p:childTnLst>
                                    <p:set>
                                      <p:cBhvr>
                                        <p:cTn id="11" dur="1" fill="hold">
                                          <p:stCondLst>
                                            <p:cond delay="0"/>
                                          </p:stCondLst>
                                        </p:cTn>
                                        <p:tgtEl>
                                          <p:spTgt spid="16387"/>
                                        </p:tgtEl>
                                        <p:attrNameLst>
                                          <p:attrName>style.visibility</p:attrName>
                                        </p:attrNameLst>
                                      </p:cBhvr>
                                      <p:to>
                                        <p:strVal val="visible"/>
                                      </p:to>
                                    </p:set>
                                    <p:animEffect transition="in" filter="fade">
                                      <p:cBhvr>
                                        <p:cTn id="12" dur="500"/>
                                        <p:tgtEl>
                                          <p:spTgt spid="16387"/>
                                        </p:tgtEl>
                                      </p:cBhvr>
                                    </p:animEffect>
                                    <p:anim calcmode="lin" valueType="num">
                                      <p:cBhvr>
                                        <p:cTn id="13" dur="500" fill="hold"/>
                                        <p:tgtEl>
                                          <p:spTgt spid="16387"/>
                                        </p:tgtEl>
                                        <p:attrNameLst>
                                          <p:attrName>ppt_x</p:attrName>
                                        </p:attrNameLst>
                                      </p:cBhvr>
                                      <p:tavLst>
                                        <p:tav tm="0">
                                          <p:val>
                                            <p:strVal val="#ppt_x"/>
                                          </p:val>
                                        </p:tav>
                                        <p:tav tm="100000">
                                          <p:val>
                                            <p:strVal val="#ppt_x"/>
                                          </p:val>
                                        </p:tav>
                                      </p:tavLst>
                                    </p:anim>
                                    <p:anim calcmode="lin" valueType="num">
                                      <p:cBhvr>
                                        <p:cTn id="14" dur="500" fill="hold"/>
                                        <p:tgtEl>
                                          <p:spTgt spid="16387"/>
                                        </p:tgtEl>
                                        <p:attrNameLst>
                                          <p:attrName>ppt_y</p:attrName>
                                        </p:attrNameLst>
                                      </p:cBhvr>
                                      <p:tavLst>
                                        <p:tav tm="0">
                                          <p:val>
                                            <p:strVal val="#ppt_y-.1"/>
                                          </p:val>
                                        </p:tav>
                                        <p:tav tm="100000">
                                          <p:val>
                                            <p:strVal val="#ppt_y"/>
                                          </p:val>
                                        </p:tav>
                                      </p:tavLst>
                                    </p:anim>
                                  </p:childTnLst>
                                </p:cTn>
                              </p:par>
                              <p:par>
                                <p:cTn id="15" presetID="10" presetClass="entr" presetSubtype="0" fill="hold" grpId="0" nodeType="withEffect">
                                  <p:stCondLst>
                                    <p:cond delay="500"/>
                                  </p:stCondLst>
                                  <p:childTnLst>
                                    <p:set>
                                      <p:cBhvr>
                                        <p:cTn id="16" dur="1" fill="hold">
                                          <p:stCondLst>
                                            <p:cond delay="0"/>
                                          </p:stCondLst>
                                        </p:cTn>
                                        <p:tgtEl>
                                          <p:spTgt spid="16391"/>
                                        </p:tgtEl>
                                        <p:attrNameLst>
                                          <p:attrName>style.visibility</p:attrName>
                                        </p:attrNameLst>
                                      </p:cBhvr>
                                      <p:to>
                                        <p:strVal val="visible"/>
                                      </p:to>
                                    </p:set>
                                    <p:animEffect transition="in" filter="fade">
                                      <p:cBhvr>
                                        <p:cTn id="17" dur="500"/>
                                        <p:tgtEl>
                                          <p:spTgt spid="163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91" grpId="0" bldLvl="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descr="4-1"/>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11113" y="0"/>
            <a:ext cx="12241213" cy="6881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7" name="Picture 3" descr="4-1"/>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11625263" y="-3175"/>
            <a:ext cx="254000" cy="652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8" name="Picture 4" descr="4-2"/>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1730375" y="6297613"/>
            <a:ext cx="271463"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1" name="Picture 5" descr="5-6"/>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355600" y="4397375"/>
            <a:ext cx="774700" cy="78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2" name="Picture 6" descr="5-6"/>
          <p:cNvPicPr>
            <a:picLocks noChangeAspect="1" noChangeArrowheads="1"/>
          </p:cNvPicPr>
          <p:nvPr/>
        </p:nvPicPr>
        <p:blipFill>
          <a:blip r:embed="rId6" cstate="email">
            <a:extLst>
              <a:ext uri="{28A0092B-C50C-407E-A947-70E740481C1C}">
                <a14:useLocalDpi xmlns:a14="http://schemas.microsoft.com/office/drawing/2010/main"/>
              </a:ext>
            </a:extLst>
          </a:blip>
          <a:srcRect/>
          <a:stretch>
            <a:fillRect/>
          </a:stretch>
        </p:blipFill>
        <p:spPr bwMode="auto">
          <a:xfrm>
            <a:off x="3746500" y="1330325"/>
            <a:ext cx="776288" cy="788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91" name="Text Box 7"/>
          <p:cNvSpPr txBox="1"/>
          <p:nvPr/>
        </p:nvSpPr>
        <p:spPr>
          <a:xfrm>
            <a:off x="692150" y="1901825"/>
            <a:ext cx="3568700" cy="2559050"/>
          </a:xfrm>
          <a:prstGeom prst="rect">
            <a:avLst/>
          </a:prstGeom>
          <a:noFill/>
          <a:ln w="9525">
            <a:noFill/>
          </a:ln>
        </p:spPr>
        <p:txBody>
          <a:bodyPr>
            <a:spAutoFit/>
          </a:bodyPr>
          <a:lstStyle>
            <a:lvl1pPr marL="228600" indent="-228600" algn="l" rtl="0" eaLnBrk="0" fontAlgn="base" hangingPunct="0">
              <a:lnSpc>
                <a:spcPct val="90000"/>
              </a:lnSpc>
              <a:spcBef>
                <a:spcPct val="30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ct val="300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ct val="300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ct val="300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ct val="30000"/>
              </a:spcBef>
              <a:spcAft>
                <a:spcPct val="0"/>
              </a:spcAft>
              <a:buFont typeface="Arial" panose="020B0604020202020204" pitchFamily="34" charset="0"/>
              <a:buChar char="•"/>
              <a:defRPr sz="2000">
                <a:solidFill>
                  <a:schemeClr val="tx1"/>
                </a:solidFill>
                <a:latin typeface="+mn-lt"/>
                <a:ea typeface="+mn-ea"/>
              </a:defRPr>
            </a:lvl5pPr>
          </a:lstStyle>
          <a:p>
            <a:pPr marL="0" indent="0" eaLnBrk="1">
              <a:spcBef>
                <a:spcPct val="0"/>
              </a:spcBef>
              <a:buFont typeface="Arial" panose="020B0604020202020204" pitchFamily="34" charset="0"/>
              <a:buNone/>
              <a:defRPr/>
            </a:pPr>
            <a:r>
              <a:rPr lang="zh-CN" altLang="en-US" sz="2400" b="1" noProof="1">
                <a:solidFill>
                  <a:srgbClr val="777777"/>
                </a:solidFill>
                <a:ea typeface="微软雅黑" panose="020B0503020204020204" pitchFamily="34" charset="-122"/>
              </a:rPr>
              <a:t>获取商品详情</a:t>
            </a:r>
            <a:r>
              <a:rPr lang="en-US" altLang="zh-CN" sz="2400" b="1" noProof="1">
                <a:solidFill>
                  <a:srgbClr val="777777"/>
                </a:solidFill>
                <a:ea typeface="微软雅黑" panose="020B0503020204020204" pitchFamily="34" charset="-122"/>
              </a:rPr>
              <a:t>:</a:t>
            </a:r>
          </a:p>
          <a:p>
            <a:pPr marL="0" indent="0" eaLnBrk="1">
              <a:spcBef>
                <a:spcPct val="0"/>
              </a:spcBef>
              <a:buFont typeface="Arial" panose="020B0604020202020204" pitchFamily="34" charset="0"/>
              <a:buNone/>
              <a:defRPr/>
            </a:pPr>
            <a:endParaRPr lang="en-US" altLang="zh-CN" sz="2400" b="1" noProof="1">
              <a:solidFill>
                <a:srgbClr val="777777"/>
              </a:solidFill>
              <a:ea typeface="微软雅黑" panose="020B0503020204020204" pitchFamily="34" charset="-122"/>
            </a:endParaRPr>
          </a:p>
          <a:p>
            <a:pPr marL="285750" indent="-285750" eaLnBrk="1">
              <a:spcBef>
                <a:spcPct val="0"/>
              </a:spcBef>
              <a:buFont typeface="Wingdings" panose="05000000000000000000" charset="0"/>
              <a:buChar char="Ø"/>
              <a:defRPr/>
            </a:pPr>
            <a:r>
              <a:rPr lang="en-US" altLang="zh-CN" sz="1600" b="1" noProof="1">
                <a:solidFill>
                  <a:srgbClr val="777777"/>
                </a:solidFill>
                <a:ea typeface="微软雅黑" panose="020B0503020204020204" pitchFamily="34" charset="-122"/>
              </a:rPr>
              <a:t>1</a:t>
            </a:r>
            <a:r>
              <a:rPr lang="zh-CN" altLang="en-US" sz="1600" b="1" noProof="1">
                <a:solidFill>
                  <a:srgbClr val="777777"/>
                </a:solidFill>
                <a:ea typeface="微软雅黑" panose="020B0503020204020204" pitchFamily="34" charset="-122"/>
              </a:rPr>
              <a:t>）根据跳转页面时传过来的</a:t>
            </a:r>
            <a:r>
              <a:rPr lang="en-US" altLang="zh-CN" sz="1600" b="1" noProof="1">
                <a:solidFill>
                  <a:srgbClr val="777777"/>
                </a:solidFill>
                <a:ea typeface="微软雅黑" panose="020B0503020204020204" pitchFamily="34" charset="-122"/>
              </a:rPr>
              <a:t>goodsId</a:t>
            </a:r>
            <a:r>
              <a:rPr lang="zh-CN" altLang="en-US" sz="1600" b="1" noProof="1">
                <a:solidFill>
                  <a:srgbClr val="777777"/>
                </a:solidFill>
                <a:ea typeface="微软雅黑" panose="020B0503020204020204" pitchFamily="34" charset="-122"/>
              </a:rPr>
              <a:t>从服务器取出对应商品的数据在页面显示。</a:t>
            </a:r>
            <a:endParaRPr lang="en-US" altLang="zh-CN" sz="1600" b="1" noProof="1">
              <a:solidFill>
                <a:srgbClr val="777777"/>
              </a:solidFill>
              <a:ea typeface="微软雅黑" panose="020B0503020204020204" pitchFamily="34" charset="-122"/>
            </a:endParaRPr>
          </a:p>
          <a:p>
            <a:pPr marL="285750" indent="-285750" eaLnBrk="1">
              <a:spcBef>
                <a:spcPct val="0"/>
              </a:spcBef>
              <a:buFont typeface="Wingdings" panose="05000000000000000000" charset="0"/>
              <a:buChar char="Ø"/>
              <a:defRPr/>
            </a:pPr>
            <a:endParaRPr lang="en-US" altLang="zh-CN" sz="1600" b="1" noProof="1">
              <a:solidFill>
                <a:srgbClr val="777777"/>
              </a:solidFill>
              <a:ea typeface="微软雅黑" panose="020B0503020204020204" pitchFamily="34" charset="-122"/>
            </a:endParaRPr>
          </a:p>
          <a:p>
            <a:pPr marL="0" indent="0" eaLnBrk="1">
              <a:spcBef>
                <a:spcPct val="0"/>
              </a:spcBef>
              <a:buFont typeface="Wingdings" panose="05000000000000000000" charset="0"/>
              <a:buNone/>
              <a:defRPr/>
            </a:pPr>
            <a:endParaRPr lang="en-US" altLang="zh-CN" sz="1600" b="1" noProof="1">
              <a:solidFill>
                <a:srgbClr val="777777"/>
              </a:solidFill>
              <a:ea typeface="微软雅黑" panose="020B0503020204020204" pitchFamily="34" charset="-122"/>
            </a:endParaRPr>
          </a:p>
          <a:p>
            <a:pPr marL="285750" indent="-285750" eaLnBrk="1">
              <a:spcBef>
                <a:spcPct val="0"/>
              </a:spcBef>
              <a:buFont typeface="Wingdings" panose="05000000000000000000" charset="0"/>
              <a:buChar char="Ø"/>
              <a:defRPr/>
            </a:pPr>
            <a:r>
              <a:rPr lang="en-US" altLang="zh-CN" sz="1600" b="1" noProof="1">
                <a:solidFill>
                  <a:srgbClr val="777777"/>
                </a:solidFill>
                <a:ea typeface="微软雅黑" panose="020B0503020204020204" pitchFamily="34" charset="-122"/>
              </a:rPr>
              <a:t>2) </a:t>
            </a:r>
            <a:r>
              <a:rPr lang="zh-CN" altLang="en-US" sz="1600" b="1" noProof="1">
                <a:solidFill>
                  <a:srgbClr val="777777"/>
                </a:solidFill>
                <a:ea typeface="微软雅黑" panose="020B0503020204020204" pitchFamily="34" charset="-122"/>
              </a:rPr>
              <a:t>点击购买，上传</a:t>
            </a:r>
            <a:r>
              <a:rPr lang="en-US" altLang="zh-CN" sz="1600" b="1" noProof="1">
                <a:solidFill>
                  <a:srgbClr val="777777"/>
                </a:solidFill>
                <a:ea typeface="微软雅黑" panose="020B0503020204020204" pitchFamily="34" charset="-122"/>
              </a:rPr>
              <a:t>goodsId</a:t>
            </a:r>
            <a:r>
              <a:rPr lang="zh-CN" altLang="en-US" sz="1600" b="1" noProof="1">
                <a:solidFill>
                  <a:srgbClr val="777777"/>
                </a:solidFill>
                <a:ea typeface="微软雅黑" panose="020B0503020204020204" pitchFamily="34" charset="-122"/>
              </a:rPr>
              <a:t>和数量到服务器的订单功能那里</a:t>
            </a:r>
            <a:r>
              <a:rPr lang="en-US" altLang="zh-CN" sz="1600" b="1" noProof="1">
                <a:solidFill>
                  <a:srgbClr val="777777"/>
                </a:solidFill>
                <a:ea typeface="微软雅黑" panose="020B0503020204020204" pitchFamily="34" charset="-122"/>
              </a:rPr>
              <a:t>(</a:t>
            </a:r>
            <a:r>
              <a:rPr lang="zh-CN" altLang="en-US" sz="1600" b="1" noProof="1">
                <a:solidFill>
                  <a:srgbClr val="777777"/>
                </a:solidFill>
                <a:ea typeface="微软雅黑" panose="020B0503020204020204" pitchFamily="34" charset="-122"/>
              </a:rPr>
              <a:t>用户要登陆</a:t>
            </a:r>
            <a:r>
              <a:rPr lang="en-US" altLang="zh-CN" sz="1600" b="1" noProof="1">
                <a:solidFill>
                  <a:srgbClr val="777777"/>
                </a:solidFill>
                <a:ea typeface="微软雅黑" panose="020B0503020204020204" pitchFamily="34" charset="-122"/>
              </a:rPr>
              <a:t>)</a:t>
            </a:r>
            <a:r>
              <a:rPr lang="zh-CN" altLang="en-US" sz="1600" b="1" noProof="1">
                <a:solidFill>
                  <a:srgbClr val="777777"/>
                </a:solidFill>
                <a:ea typeface="微软雅黑" panose="020B0503020204020204" pitchFamily="34" charset="-122"/>
              </a:rPr>
              <a:t>，并且跳转到订单页面。</a:t>
            </a:r>
            <a:endParaRPr lang="zh-CN" altLang="en-US" sz="1600" noProof="1"/>
          </a:p>
        </p:txBody>
      </p:sp>
      <p:pic>
        <p:nvPicPr>
          <p:cNvPr id="9224" name="图片 1"/>
          <p:cNvPicPr>
            <a:picLocks noChangeAspect="1" noChangeArrowheads="1"/>
          </p:cNvPicPr>
          <p:nvPr/>
        </p:nvPicPr>
        <p:blipFill>
          <a:blip r:embed="rId7" cstate="email">
            <a:extLst>
              <a:ext uri="{28A0092B-C50C-407E-A947-70E740481C1C}">
                <a14:useLocalDpi xmlns:a14="http://schemas.microsoft.com/office/drawing/2010/main"/>
              </a:ext>
            </a:extLst>
          </a:blip>
          <a:srcRect/>
          <a:stretch>
            <a:fillRect/>
          </a:stretch>
        </p:blipFill>
        <p:spPr bwMode="auto">
          <a:xfrm>
            <a:off x="7212013" y="217488"/>
            <a:ext cx="3992562" cy="652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9" presetClass="entr" presetSubtype="0" fill="hold" nodeType="withEffect">
                                  <p:stCondLst>
                                    <p:cond delay="0"/>
                                  </p:stCondLst>
                                  <p:childTnLst>
                                    <p:set>
                                      <p:cBhvr>
                                        <p:cTn id="6" dur="1" fill="hold">
                                          <p:stCondLst>
                                            <p:cond delay="0"/>
                                          </p:stCondLst>
                                        </p:cTn>
                                        <p:tgtEl>
                                          <p:spTgt spid="16388"/>
                                        </p:tgtEl>
                                        <p:attrNameLst>
                                          <p:attrName>style.visibility</p:attrName>
                                        </p:attrNameLst>
                                      </p:cBhvr>
                                      <p:to>
                                        <p:strVal val="visible"/>
                                      </p:to>
                                    </p:set>
                                    <p:anim calcmode="lin" valueType="num">
                                      <p:cBhvr>
                                        <p:cTn id="7" dur="500" fill="hold"/>
                                        <p:tgtEl>
                                          <p:spTgt spid="16388"/>
                                        </p:tgtEl>
                                        <p:attrNameLst>
                                          <p:attrName>ppt_x</p:attrName>
                                        </p:attrNameLst>
                                      </p:cBhvr>
                                      <p:tavLst>
                                        <p:tav tm="0">
                                          <p:val>
                                            <p:strVal val="#ppt_x-.2"/>
                                          </p:val>
                                        </p:tav>
                                        <p:tav tm="100000">
                                          <p:val>
                                            <p:strVal val="#ppt_x"/>
                                          </p:val>
                                        </p:tav>
                                      </p:tavLst>
                                    </p:anim>
                                    <p:anim calcmode="lin" valueType="num">
                                      <p:cBhvr>
                                        <p:cTn id="8" dur="500" fill="hold"/>
                                        <p:tgtEl>
                                          <p:spTgt spid="16388"/>
                                        </p:tgtEl>
                                        <p:attrNameLst>
                                          <p:attrName>ppt_y</p:attrName>
                                        </p:attrNameLst>
                                      </p:cBhvr>
                                      <p:tavLst>
                                        <p:tav tm="0">
                                          <p:val>
                                            <p:strVal val="#ppt_y"/>
                                          </p:val>
                                        </p:tav>
                                        <p:tav tm="100000">
                                          <p:val>
                                            <p:strVal val="#ppt_y"/>
                                          </p:val>
                                        </p:tav>
                                      </p:tavLst>
                                    </p:anim>
                                    <p:animEffect transition="in" filter="wipe(right)" prLst="gradientSize: 0.1">
                                      <p:cBhvr>
                                        <p:cTn id="9" dur="500"/>
                                        <p:tgtEl>
                                          <p:spTgt spid="16388"/>
                                        </p:tgtEl>
                                      </p:cBhvr>
                                    </p:animEffect>
                                  </p:childTnLst>
                                </p:cTn>
                              </p:par>
                              <p:par>
                                <p:cTn id="10" presetID="47" presetClass="entr" presetSubtype="0" fill="hold" nodeType="withEffect">
                                  <p:stCondLst>
                                    <p:cond delay="0"/>
                                  </p:stCondLst>
                                  <p:childTnLst>
                                    <p:set>
                                      <p:cBhvr>
                                        <p:cTn id="11" dur="1" fill="hold">
                                          <p:stCondLst>
                                            <p:cond delay="0"/>
                                          </p:stCondLst>
                                        </p:cTn>
                                        <p:tgtEl>
                                          <p:spTgt spid="16387"/>
                                        </p:tgtEl>
                                        <p:attrNameLst>
                                          <p:attrName>style.visibility</p:attrName>
                                        </p:attrNameLst>
                                      </p:cBhvr>
                                      <p:to>
                                        <p:strVal val="visible"/>
                                      </p:to>
                                    </p:set>
                                    <p:animEffect transition="in" filter="fade">
                                      <p:cBhvr>
                                        <p:cTn id="12" dur="500"/>
                                        <p:tgtEl>
                                          <p:spTgt spid="16387"/>
                                        </p:tgtEl>
                                      </p:cBhvr>
                                    </p:animEffect>
                                    <p:anim calcmode="lin" valueType="num">
                                      <p:cBhvr>
                                        <p:cTn id="13" dur="500" fill="hold"/>
                                        <p:tgtEl>
                                          <p:spTgt spid="16387"/>
                                        </p:tgtEl>
                                        <p:attrNameLst>
                                          <p:attrName>ppt_x</p:attrName>
                                        </p:attrNameLst>
                                      </p:cBhvr>
                                      <p:tavLst>
                                        <p:tav tm="0">
                                          <p:val>
                                            <p:strVal val="#ppt_x"/>
                                          </p:val>
                                        </p:tav>
                                        <p:tav tm="100000">
                                          <p:val>
                                            <p:strVal val="#ppt_x"/>
                                          </p:val>
                                        </p:tav>
                                      </p:tavLst>
                                    </p:anim>
                                    <p:anim calcmode="lin" valueType="num">
                                      <p:cBhvr>
                                        <p:cTn id="14" dur="500" fill="hold"/>
                                        <p:tgtEl>
                                          <p:spTgt spid="16387"/>
                                        </p:tgtEl>
                                        <p:attrNameLst>
                                          <p:attrName>ppt_y</p:attrName>
                                        </p:attrNameLst>
                                      </p:cBhvr>
                                      <p:tavLst>
                                        <p:tav tm="0">
                                          <p:val>
                                            <p:strVal val="#ppt_y-.1"/>
                                          </p:val>
                                        </p:tav>
                                        <p:tav tm="100000">
                                          <p:val>
                                            <p:strVal val="#ppt_y"/>
                                          </p:val>
                                        </p:tav>
                                      </p:tavLst>
                                    </p:anim>
                                  </p:childTnLst>
                                </p:cTn>
                              </p:par>
                              <p:par>
                                <p:cTn id="15" presetID="10" presetClass="entr" presetSubtype="0" fill="hold" grpId="0" nodeType="withEffect">
                                  <p:stCondLst>
                                    <p:cond delay="500"/>
                                  </p:stCondLst>
                                  <p:childTnLst>
                                    <p:set>
                                      <p:cBhvr>
                                        <p:cTn id="16" dur="1" fill="hold">
                                          <p:stCondLst>
                                            <p:cond delay="0"/>
                                          </p:stCondLst>
                                        </p:cTn>
                                        <p:tgtEl>
                                          <p:spTgt spid="16391"/>
                                        </p:tgtEl>
                                        <p:attrNameLst>
                                          <p:attrName>style.visibility</p:attrName>
                                        </p:attrNameLst>
                                      </p:cBhvr>
                                      <p:to>
                                        <p:strVal val="visible"/>
                                      </p:to>
                                    </p:set>
                                    <p:animEffect transition="in" filter="fade">
                                      <p:cBhvr>
                                        <p:cTn id="17" dur="500"/>
                                        <p:tgtEl>
                                          <p:spTgt spid="163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91" grpId="0" bldLvl="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descr="4-1"/>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11113" y="0"/>
            <a:ext cx="12241213" cy="6881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7" name="Picture 3" descr="4-1"/>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11625263" y="-3175"/>
            <a:ext cx="254000" cy="652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8" name="Picture 4" descr="4-2"/>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1730375" y="6297613"/>
            <a:ext cx="271463"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5" name="Picture 5" descr="5-6"/>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355600" y="4397375"/>
            <a:ext cx="774700" cy="78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6" name="Picture 6" descr="5-6"/>
          <p:cNvPicPr>
            <a:picLocks noChangeAspect="1" noChangeArrowheads="1"/>
          </p:cNvPicPr>
          <p:nvPr/>
        </p:nvPicPr>
        <p:blipFill>
          <a:blip r:embed="rId6" cstate="email">
            <a:extLst>
              <a:ext uri="{28A0092B-C50C-407E-A947-70E740481C1C}">
                <a14:useLocalDpi xmlns:a14="http://schemas.microsoft.com/office/drawing/2010/main"/>
              </a:ext>
            </a:extLst>
          </a:blip>
          <a:srcRect/>
          <a:stretch>
            <a:fillRect/>
          </a:stretch>
        </p:blipFill>
        <p:spPr bwMode="auto">
          <a:xfrm>
            <a:off x="3746500" y="1330325"/>
            <a:ext cx="776288" cy="788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91" name="Text Box 7"/>
          <p:cNvSpPr txBox="1">
            <a:spLocks noChangeArrowheads="1"/>
          </p:cNvSpPr>
          <p:nvPr/>
        </p:nvSpPr>
        <p:spPr bwMode="auto">
          <a:xfrm>
            <a:off x="742950" y="742950"/>
            <a:ext cx="5183188" cy="4429125"/>
          </a:xfrm>
          <a:prstGeom prst="rect">
            <a:avLst/>
          </a:prstGeom>
          <a:noFill/>
          <a:ln>
            <a:noFill/>
          </a:ln>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hangingPunct="0">
              <a:lnSpc>
                <a:spcPct val="90000"/>
              </a:lnSpc>
              <a:buFontTx/>
              <a:buNone/>
              <a:defRPr/>
            </a:pPr>
            <a:r>
              <a:rPr lang="zh-CN" altLang="en-US" sz="2400" b="1" dirty="0" smtClean="0">
                <a:solidFill>
                  <a:srgbClr val="777777"/>
                </a:solidFill>
                <a:ea typeface="微软雅黑" panose="020B0503020204020204" pitchFamily="34" charset="-122"/>
              </a:rPr>
              <a:t> 商品分类</a:t>
            </a:r>
            <a:endParaRPr lang="zh-CN" altLang="en-US" sz="1200" dirty="0" smtClean="0">
              <a:solidFill>
                <a:srgbClr val="777777"/>
              </a:solidFill>
              <a:ea typeface="微软雅黑" panose="020B0503020204020204" pitchFamily="34" charset="-122"/>
            </a:endParaRPr>
          </a:p>
          <a:p>
            <a:pPr hangingPunct="0">
              <a:lnSpc>
                <a:spcPct val="110000"/>
              </a:lnSpc>
              <a:buFontTx/>
              <a:buNone/>
              <a:defRPr/>
            </a:pPr>
            <a:endParaRPr lang="en-US" altLang="zh-CN" sz="1200" dirty="0" smtClean="0">
              <a:solidFill>
                <a:srgbClr val="777777"/>
              </a:solidFill>
              <a:ea typeface="微软雅黑" panose="020B0503020204020204" pitchFamily="34" charset="-122"/>
            </a:endParaRPr>
          </a:p>
          <a:p>
            <a:pPr marL="171450" indent="-171450" hangingPunct="0">
              <a:lnSpc>
                <a:spcPct val="110000"/>
              </a:lnSpc>
              <a:buFont typeface="Wingdings" panose="05000000000000000000" pitchFamily="2" charset="2"/>
              <a:buChar char="Ø"/>
              <a:defRPr/>
            </a:pPr>
            <a:r>
              <a:rPr lang="zh-CN" altLang="en-US" sz="1600" b="1" dirty="0" smtClean="0">
                <a:solidFill>
                  <a:srgbClr val="777777"/>
                </a:solidFill>
                <a:ea typeface="微软雅黑" panose="020B0503020204020204" pitchFamily="34" charset="-122"/>
              </a:rPr>
              <a:t>商品分类一级目录</a:t>
            </a:r>
            <a:r>
              <a:rPr lang="zh-CN" altLang="en-US" sz="1600" dirty="0" smtClean="0">
                <a:solidFill>
                  <a:srgbClr val="777777"/>
                </a:solidFill>
                <a:ea typeface="微软雅黑" panose="020B0503020204020204" pitchFamily="34" charset="-122"/>
              </a:rPr>
              <a:t>，用九宫格来表示，是通过用</a:t>
            </a:r>
            <a:r>
              <a:rPr lang="en-US" altLang="zh-CN" sz="1600" dirty="0" err="1" smtClean="0">
                <a:solidFill>
                  <a:srgbClr val="777777"/>
                </a:solidFill>
                <a:ea typeface="微软雅黑" panose="020B0503020204020204" pitchFamily="34" charset="-122"/>
              </a:rPr>
              <a:t>GridView</a:t>
            </a:r>
            <a:r>
              <a:rPr lang="zh-CN" altLang="en-US" sz="1600" dirty="0" smtClean="0">
                <a:solidFill>
                  <a:srgbClr val="777777"/>
                </a:solidFill>
                <a:ea typeface="微软雅黑" panose="020B0503020204020204" pitchFamily="34" charset="-122"/>
              </a:rPr>
              <a:t>控件布局来做的，设置</a:t>
            </a:r>
            <a:r>
              <a:rPr lang="en-US" altLang="zh-CN" sz="1600" dirty="0" smtClean="0">
                <a:solidFill>
                  <a:srgbClr val="777777"/>
                </a:solidFill>
                <a:ea typeface="微软雅黑" panose="020B0503020204020204" pitchFamily="34" charset="-122"/>
              </a:rPr>
              <a:t>Item</a:t>
            </a:r>
            <a:r>
              <a:rPr lang="zh-CN" altLang="en-US" sz="1600" dirty="0" smtClean="0">
                <a:solidFill>
                  <a:srgbClr val="777777"/>
                </a:solidFill>
                <a:ea typeface="微软雅黑" panose="020B0503020204020204" pitchFamily="34" charset="-122"/>
              </a:rPr>
              <a:t>单击点击事件通过页面跳转跳转到商品分类的二级目录菜单页面，并在跳转</a:t>
            </a:r>
            <a:r>
              <a:rPr lang="en-US" altLang="zh-CN" sz="1600" dirty="0" smtClean="0">
                <a:solidFill>
                  <a:srgbClr val="777777"/>
                </a:solidFill>
                <a:ea typeface="微软雅黑" panose="020B0503020204020204" pitchFamily="34" charset="-122"/>
              </a:rPr>
              <a:t>Intent</a:t>
            </a:r>
            <a:r>
              <a:rPr lang="zh-CN" altLang="en-US" sz="1600" dirty="0" smtClean="0">
                <a:solidFill>
                  <a:srgbClr val="777777"/>
                </a:solidFill>
                <a:ea typeface="微软雅黑" panose="020B0503020204020204" pitchFamily="34" charset="-122"/>
              </a:rPr>
              <a:t>中将一级商品分类</a:t>
            </a:r>
            <a:r>
              <a:rPr lang="en-US" altLang="zh-CN" sz="1600" dirty="0" smtClean="0">
                <a:solidFill>
                  <a:srgbClr val="777777"/>
                </a:solidFill>
                <a:ea typeface="微软雅黑" panose="020B0503020204020204" pitchFamily="34" charset="-122"/>
              </a:rPr>
              <a:t>ID</a:t>
            </a:r>
            <a:r>
              <a:rPr lang="zh-CN" altLang="en-US" sz="1600" dirty="0" smtClean="0">
                <a:solidFill>
                  <a:srgbClr val="777777"/>
                </a:solidFill>
                <a:ea typeface="微软雅黑" panose="020B0503020204020204" pitchFamily="34" charset="-122"/>
              </a:rPr>
              <a:t>传递过去。其中有用到线程</a:t>
            </a:r>
            <a:r>
              <a:rPr lang="en-US" altLang="zh-CN" sz="1600" dirty="0" err="1" smtClean="0">
                <a:solidFill>
                  <a:srgbClr val="777777"/>
                </a:solidFill>
                <a:ea typeface="微软雅黑" panose="020B0503020204020204" pitchFamily="34" charset="-122"/>
              </a:rPr>
              <a:t>CategoryThread</a:t>
            </a:r>
            <a:r>
              <a:rPr lang="en-US" altLang="zh-CN" sz="1600" dirty="0" smtClean="0">
                <a:solidFill>
                  <a:srgbClr val="777777"/>
                </a:solidFill>
                <a:ea typeface="微软雅黑" panose="020B0503020204020204" pitchFamily="34" charset="-122"/>
              </a:rPr>
              <a:t>,</a:t>
            </a:r>
            <a:r>
              <a:rPr lang="zh-CN" altLang="en-US" sz="1600" dirty="0" smtClean="0">
                <a:solidFill>
                  <a:srgbClr val="777777"/>
                </a:solidFill>
                <a:ea typeface="微软雅黑" panose="020B0503020204020204" pitchFamily="34" charset="-122"/>
              </a:rPr>
              <a:t>在线程中，通过引用</a:t>
            </a:r>
            <a:r>
              <a:rPr lang="en-US" altLang="zh-CN" sz="1600" dirty="0" smtClean="0">
                <a:solidFill>
                  <a:srgbClr val="777777"/>
                </a:solidFill>
                <a:ea typeface="微软雅黑" panose="020B0503020204020204" pitchFamily="34" charset="-122"/>
              </a:rPr>
              <a:t>CONSTANT</a:t>
            </a:r>
            <a:r>
              <a:rPr lang="zh-CN" altLang="en-US" sz="1600" dirty="0" smtClean="0">
                <a:solidFill>
                  <a:srgbClr val="777777"/>
                </a:solidFill>
                <a:ea typeface="微软雅黑" panose="020B0503020204020204" pitchFamily="34" charset="-122"/>
              </a:rPr>
              <a:t>文件来访问服务器，验证一级目录。在线程中向服务器发送请求，获取服务器段数据库的数据并且用一个</a:t>
            </a:r>
            <a:r>
              <a:rPr lang="en-US" altLang="zh-CN" sz="1600" dirty="0" err="1" smtClean="0">
                <a:solidFill>
                  <a:srgbClr val="777777"/>
                </a:solidFill>
                <a:ea typeface="微软雅黑" panose="020B0503020204020204" pitchFamily="34" charset="-122"/>
              </a:rPr>
              <a:t>ArrayList</a:t>
            </a:r>
            <a:r>
              <a:rPr lang="zh-CN" altLang="en-US" sz="1600" dirty="0" smtClean="0">
                <a:solidFill>
                  <a:srgbClr val="777777"/>
                </a:solidFill>
                <a:ea typeface="微软雅黑" panose="020B0503020204020204" pitchFamily="34" charset="-122"/>
              </a:rPr>
              <a:t>列表接收，然后将接收到的数据发送到建立</a:t>
            </a:r>
            <a:r>
              <a:rPr lang="en-US" altLang="zh-CN" sz="1600" dirty="0" smtClean="0">
                <a:solidFill>
                  <a:srgbClr val="777777"/>
                </a:solidFill>
                <a:ea typeface="微软雅黑" panose="020B0503020204020204" pitchFamily="34" charset="-122"/>
              </a:rPr>
              <a:t>handler</a:t>
            </a:r>
            <a:r>
              <a:rPr lang="zh-CN" altLang="en-US" sz="1600" dirty="0" smtClean="0">
                <a:solidFill>
                  <a:srgbClr val="777777"/>
                </a:solidFill>
                <a:ea typeface="微软雅黑" panose="020B0503020204020204" pitchFamily="34" charset="-122"/>
              </a:rPr>
              <a:t>类中，在</a:t>
            </a:r>
            <a:r>
              <a:rPr lang="en-US" altLang="zh-CN" sz="1600" dirty="0" smtClean="0">
                <a:solidFill>
                  <a:srgbClr val="777777"/>
                </a:solidFill>
                <a:ea typeface="微软雅黑" panose="020B0503020204020204" pitchFamily="34" charset="-122"/>
              </a:rPr>
              <a:t>handler</a:t>
            </a:r>
            <a:r>
              <a:rPr lang="zh-CN" altLang="en-US" sz="1600" dirty="0" smtClean="0">
                <a:solidFill>
                  <a:srgbClr val="777777"/>
                </a:solidFill>
                <a:ea typeface="微软雅黑" panose="020B0503020204020204" pitchFamily="34" charset="-122"/>
              </a:rPr>
              <a:t>中分情况讨论是否成功接收到数据，在成功接收到数据的情况下到自己建的适配器</a:t>
            </a:r>
            <a:r>
              <a:rPr lang="en-US" altLang="zh-CN" sz="1600" dirty="0" err="1" smtClean="0">
                <a:solidFill>
                  <a:srgbClr val="777777"/>
                </a:solidFill>
                <a:ea typeface="微软雅黑" panose="020B0503020204020204" pitchFamily="34" charset="-122"/>
              </a:rPr>
              <a:t>CategoryAdapter</a:t>
            </a:r>
            <a:r>
              <a:rPr lang="zh-CN" altLang="en-US" sz="1600" dirty="0" smtClean="0">
                <a:solidFill>
                  <a:srgbClr val="777777"/>
                </a:solidFill>
                <a:ea typeface="微软雅黑" panose="020B0503020204020204" pitchFamily="34" charset="-122"/>
              </a:rPr>
              <a:t>中将从服务器端接收到的数据放在客户端页面中显示出来。其中，要注意的是对数据接收成功与否进行分情况讨论，分情况写代码，然后注意一些细节方面的问题。</a:t>
            </a:r>
          </a:p>
        </p:txBody>
      </p:sp>
      <p:pic>
        <p:nvPicPr>
          <p:cNvPr id="10248" name="Picture 15"/>
          <p:cNvPicPr>
            <a:picLocks noChangeAspect="1" noChangeArrowheads="1"/>
          </p:cNvPicPr>
          <p:nvPr/>
        </p:nvPicPr>
        <p:blipFill>
          <a:blip r:embed="rId7">
            <a:extLst>
              <a:ext uri="{28A0092B-C50C-407E-A947-70E740481C1C}">
                <a14:useLocalDpi xmlns:a14="http://schemas.microsoft.com/office/drawing/2010/main"/>
              </a:ext>
            </a:extLst>
          </a:blip>
          <a:srcRect/>
          <a:stretch>
            <a:fillRect/>
          </a:stretch>
        </p:blipFill>
        <p:spPr bwMode="auto">
          <a:xfrm>
            <a:off x="7608888" y="452438"/>
            <a:ext cx="3295650" cy="501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9" presetClass="entr" presetSubtype="0" fill="hold" nodeType="withEffect">
                                  <p:stCondLst>
                                    <p:cond delay="0"/>
                                  </p:stCondLst>
                                  <p:childTnLst>
                                    <p:set>
                                      <p:cBhvr>
                                        <p:cTn id="6" dur="1" fill="hold">
                                          <p:stCondLst>
                                            <p:cond delay="0"/>
                                          </p:stCondLst>
                                        </p:cTn>
                                        <p:tgtEl>
                                          <p:spTgt spid="16388"/>
                                        </p:tgtEl>
                                        <p:attrNameLst>
                                          <p:attrName>style.visibility</p:attrName>
                                        </p:attrNameLst>
                                      </p:cBhvr>
                                      <p:to>
                                        <p:strVal val="visible"/>
                                      </p:to>
                                    </p:set>
                                    <p:anim calcmode="lin" valueType="num">
                                      <p:cBhvr>
                                        <p:cTn id="7" dur="500" fill="hold"/>
                                        <p:tgtEl>
                                          <p:spTgt spid="16388"/>
                                        </p:tgtEl>
                                        <p:attrNameLst>
                                          <p:attrName>ppt_x</p:attrName>
                                        </p:attrNameLst>
                                      </p:cBhvr>
                                      <p:tavLst>
                                        <p:tav tm="0">
                                          <p:val>
                                            <p:strVal val="#ppt_x-.2"/>
                                          </p:val>
                                        </p:tav>
                                        <p:tav tm="100000">
                                          <p:val>
                                            <p:strVal val="#ppt_x"/>
                                          </p:val>
                                        </p:tav>
                                      </p:tavLst>
                                    </p:anim>
                                    <p:anim calcmode="lin" valueType="num">
                                      <p:cBhvr>
                                        <p:cTn id="8" dur="500" fill="hold"/>
                                        <p:tgtEl>
                                          <p:spTgt spid="16388"/>
                                        </p:tgtEl>
                                        <p:attrNameLst>
                                          <p:attrName>ppt_y</p:attrName>
                                        </p:attrNameLst>
                                      </p:cBhvr>
                                      <p:tavLst>
                                        <p:tav tm="0">
                                          <p:val>
                                            <p:strVal val="#ppt_y"/>
                                          </p:val>
                                        </p:tav>
                                        <p:tav tm="100000">
                                          <p:val>
                                            <p:strVal val="#ppt_y"/>
                                          </p:val>
                                        </p:tav>
                                      </p:tavLst>
                                    </p:anim>
                                    <p:animEffect transition="in" filter="wipe(right)" prLst="gradientSize: 0.1">
                                      <p:cBhvr>
                                        <p:cTn id="9" dur="500"/>
                                        <p:tgtEl>
                                          <p:spTgt spid="16388"/>
                                        </p:tgtEl>
                                      </p:cBhvr>
                                    </p:animEffect>
                                  </p:childTnLst>
                                </p:cTn>
                              </p:par>
                              <p:par>
                                <p:cTn id="10" presetID="47" presetClass="entr" presetSubtype="0" fill="hold" nodeType="withEffect">
                                  <p:stCondLst>
                                    <p:cond delay="0"/>
                                  </p:stCondLst>
                                  <p:childTnLst>
                                    <p:set>
                                      <p:cBhvr>
                                        <p:cTn id="11" dur="1" fill="hold">
                                          <p:stCondLst>
                                            <p:cond delay="0"/>
                                          </p:stCondLst>
                                        </p:cTn>
                                        <p:tgtEl>
                                          <p:spTgt spid="16387"/>
                                        </p:tgtEl>
                                        <p:attrNameLst>
                                          <p:attrName>style.visibility</p:attrName>
                                        </p:attrNameLst>
                                      </p:cBhvr>
                                      <p:to>
                                        <p:strVal val="visible"/>
                                      </p:to>
                                    </p:set>
                                    <p:animEffect transition="in" filter="fade">
                                      <p:cBhvr>
                                        <p:cTn id="12" dur="500"/>
                                        <p:tgtEl>
                                          <p:spTgt spid="16387"/>
                                        </p:tgtEl>
                                      </p:cBhvr>
                                    </p:animEffect>
                                    <p:anim calcmode="lin" valueType="num">
                                      <p:cBhvr>
                                        <p:cTn id="13" dur="500" fill="hold"/>
                                        <p:tgtEl>
                                          <p:spTgt spid="16387"/>
                                        </p:tgtEl>
                                        <p:attrNameLst>
                                          <p:attrName>ppt_x</p:attrName>
                                        </p:attrNameLst>
                                      </p:cBhvr>
                                      <p:tavLst>
                                        <p:tav tm="0">
                                          <p:val>
                                            <p:strVal val="#ppt_x"/>
                                          </p:val>
                                        </p:tav>
                                        <p:tav tm="100000">
                                          <p:val>
                                            <p:strVal val="#ppt_x"/>
                                          </p:val>
                                        </p:tav>
                                      </p:tavLst>
                                    </p:anim>
                                    <p:anim calcmode="lin" valueType="num">
                                      <p:cBhvr>
                                        <p:cTn id="14" dur="500" fill="hold"/>
                                        <p:tgtEl>
                                          <p:spTgt spid="16387"/>
                                        </p:tgtEl>
                                        <p:attrNameLst>
                                          <p:attrName>ppt_y</p:attrName>
                                        </p:attrNameLst>
                                      </p:cBhvr>
                                      <p:tavLst>
                                        <p:tav tm="0">
                                          <p:val>
                                            <p:strVal val="#ppt_y-.1"/>
                                          </p:val>
                                        </p:tav>
                                        <p:tav tm="100000">
                                          <p:val>
                                            <p:strVal val="#ppt_y"/>
                                          </p:val>
                                        </p:tav>
                                      </p:tavLst>
                                    </p:anim>
                                  </p:childTnLst>
                                </p:cTn>
                              </p:par>
                              <p:par>
                                <p:cTn id="15" presetID="10" presetClass="entr" presetSubtype="0" fill="hold" grpId="0" nodeType="withEffect">
                                  <p:stCondLst>
                                    <p:cond delay="500"/>
                                  </p:stCondLst>
                                  <p:childTnLst>
                                    <p:set>
                                      <p:cBhvr>
                                        <p:cTn id="16" dur="1" fill="hold">
                                          <p:stCondLst>
                                            <p:cond delay="0"/>
                                          </p:stCondLst>
                                        </p:cTn>
                                        <p:tgtEl>
                                          <p:spTgt spid="16391"/>
                                        </p:tgtEl>
                                        <p:attrNameLst>
                                          <p:attrName>style.visibility</p:attrName>
                                        </p:attrNameLst>
                                      </p:cBhvr>
                                      <p:to>
                                        <p:strVal val="visible"/>
                                      </p:to>
                                    </p:set>
                                    <p:animEffect transition="in" filter="fade">
                                      <p:cBhvr>
                                        <p:cTn id="17" dur="500"/>
                                        <p:tgtEl>
                                          <p:spTgt spid="163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91" grpId="0" bldLvl="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descr="4-1"/>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11113" y="0"/>
            <a:ext cx="12241213" cy="6881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7" name="Picture 3" descr="4-1"/>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11625263" y="-3175"/>
            <a:ext cx="254000" cy="652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8" name="Picture 4" descr="4-2"/>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1730375" y="6297613"/>
            <a:ext cx="271463"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69" name="Picture 5" descr="5-6"/>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355600" y="4397375"/>
            <a:ext cx="774700" cy="78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70" name="Picture 6" descr="5-6"/>
          <p:cNvPicPr>
            <a:picLocks noChangeAspect="1" noChangeArrowheads="1"/>
          </p:cNvPicPr>
          <p:nvPr/>
        </p:nvPicPr>
        <p:blipFill>
          <a:blip r:embed="rId6" cstate="email">
            <a:extLst>
              <a:ext uri="{28A0092B-C50C-407E-A947-70E740481C1C}">
                <a14:useLocalDpi xmlns:a14="http://schemas.microsoft.com/office/drawing/2010/main"/>
              </a:ext>
            </a:extLst>
          </a:blip>
          <a:srcRect/>
          <a:stretch>
            <a:fillRect/>
          </a:stretch>
        </p:blipFill>
        <p:spPr bwMode="auto">
          <a:xfrm>
            <a:off x="3746500" y="1330325"/>
            <a:ext cx="776288" cy="788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91" name="Text Box 7"/>
          <p:cNvSpPr txBox="1">
            <a:spLocks noChangeArrowheads="1"/>
          </p:cNvSpPr>
          <p:nvPr/>
        </p:nvSpPr>
        <p:spPr bwMode="auto">
          <a:xfrm>
            <a:off x="795338" y="306388"/>
            <a:ext cx="5056187" cy="5972175"/>
          </a:xfrm>
          <a:prstGeom prst="rect">
            <a:avLst/>
          </a:prstGeom>
          <a:noFill/>
          <a:ln>
            <a:noFill/>
          </a:ln>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hangingPunct="0">
              <a:lnSpc>
                <a:spcPct val="90000"/>
              </a:lnSpc>
              <a:buFontTx/>
              <a:buNone/>
              <a:defRPr/>
            </a:pPr>
            <a:r>
              <a:rPr lang="zh-CN" altLang="en-US" sz="2400" b="1" dirty="0" smtClean="0">
                <a:solidFill>
                  <a:srgbClr val="777777"/>
                </a:solidFill>
                <a:ea typeface="微软雅黑" panose="020B0503020204020204" pitchFamily="34" charset="-122"/>
              </a:rPr>
              <a:t> 商品分类</a:t>
            </a:r>
            <a:endParaRPr lang="en-US" altLang="zh-CN" sz="1200" dirty="0" smtClean="0">
              <a:solidFill>
                <a:srgbClr val="777777"/>
              </a:solidFill>
              <a:ea typeface="微软雅黑" panose="020B0503020204020204" pitchFamily="34" charset="-122"/>
            </a:endParaRPr>
          </a:p>
          <a:p>
            <a:pPr marL="171450" indent="-171450" hangingPunct="0">
              <a:lnSpc>
                <a:spcPct val="110000"/>
              </a:lnSpc>
              <a:buFont typeface="Wingdings" panose="05000000000000000000" pitchFamily="2" charset="2"/>
              <a:buChar char="Ø"/>
              <a:defRPr/>
            </a:pPr>
            <a:endParaRPr lang="en-US" altLang="zh-CN" sz="1200" dirty="0" smtClean="0">
              <a:solidFill>
                <a:srgbClr val="777777"/>
              </a:solidFill>
              <a:ea typeface="微软雅黑" panose="020B0503020204020204" pitchFamily="34" charset="-122"/>
            </a:endParaRPr>
          </a:p>
          <a:p>
            <a:pPr marL="171450" indent="-171450" hangingPunct="0">
              <a:lnSpc>
                <a:spcPct val="110000"/>
              </a:lnSpc>
              <a:buFont typeface="Wingdings" panose="05000000000000000000" pitchFamily="2" charset="2"/>
              <a:buChar char="Ø"/>
              <a:defRPr/>
            </a:pPr>
            <a:r>
              <a:rPr lang="zh-CN" altLang="en-US" sz="1400" b="1" dirty="0" smtClean="0">
                <a:solidFill>
                  <a:srgbClr val="777777"/>
                </a:solidFill>
                <a:ea typeface="微软雅黑" panose="020B0503020204020204" pitchFamily="34" charset="-122"/>
              </a:rPr>
              <a:t>商品分类二级菜单</a:t>
            </a:r>
            <a:r>
              <a:rPr lang="zh-CN" altLang="en-US" sz="1400" dirty="0" smtClean="0">
                <a:solidFill>
                  <a:srgbClr val="777777"/>
                </a:solidFill>
                <a:ea typeface="微软雅黑" panose="020B0503020204020204" pitchFamily="34" charset="-122"/>
              </a:rPr>
              <a:t>，商品列表，返回功能</a:t>
            </a:r>
          </a:p>
          <a:p>
            <a:pPr marL="171450" indent="-171450" hangingPunct="0">
              <a:buFont typeface="Wingdings" panose="05000000000000000000" pitchFamily="2" charset="2"/>
              <a:buChar char="Ø"/>
              <a:defRPr/>
            </a:pPr>
            <a:r>
              <a:rPr lang="zh-CN" altLang="en-US" sz="1600" dirty="0" smtClean="0">
                <a:solidFill>
                  <a:srgbClr val="777777"/>
                </a:solidFill>
                <a:ea typeface="微软雅黑" panose="020B0503020204020204" pitchFamily="34" charset="-122"/>
              </a:rPr>
              <a:t>通过用两个</a:t>
            </a:r>
            <a:r>
              <a:rPr lang="en-US" altLang="zh-CN" sz="1600" dirty="0" err="1" smtClean="0">
                <a:solidFill>
                  <a:srgbClr val="777777"/>
                </a:solidFill>
                <a:ea typeface="微软雅黑" panose="020B0503020204020204" pitchFamily="34" charset="-122"/>
              </a:rPr>
              <a:t>ListView</a:t>
            </a:r>
            <a:r>
              <a:rPr lang="zh-CN" altLang="en-US" sz="1600" dirty="0" smtClean="0">
                <a:solidFill>
                  <a:srgbClr val="777777"/>
                </a:solidFill>
                <a:ea typeface="微软雅黑" panose="020B0503020204020204" pitchFamily="34" charset="-122"/>
              </a:rPr>
              <a:t>来布局完成的页面，在左侧的商品分类二级菜单中接收传递过来的</a:t>
            </a:r>
            <a:r>
              <a:rPr lang="en-US" altLang="zh-CN" sz="1600" dirty="0" err="1" smtClean="0">
                <a:solidFill>
                  <a:srgbClr val="777777"/>
                </a:solidFill>
                <a:ea typeface="微软雅黑" panose="020B0503020204020204" pitchFamily="34" charset="-122"/>
              </a:rPr>
              <a:t>FirstCategoryId</a:t>
            </a:r>
            <a:r>
              <a:rPr lang="zh-CN" altLang="en-US" sz="1600" dirty="0" smtClean="0">
                <a:solidFill>
                  <a:srgbClr val="777777"/>
                </a:solidFill>
                <a:ea typeface="微软雅黑" panose="020B0503020204020204" pitchFamily="34" charset="-122"/>
              </a:rPr>
              <a:t>和</a:t>
            </a:r>
            <a:r>
              <a:rPr lang="en-US" altLang="zh-CN" sz="1600" dirty="0" err="1" smtClean="0">
                <a:solidFill>
                  <a:srgbClr val="777777"/>
                </a:solidFill>
                <a:ea typeface="微软雅黑" panose="020B0503020204020204" pitchFamily="34" charset="-122"/>
              </a:rPr>
              <a:t>FirstCategoryName</a:t>
            </a:r>
            <a:r>
              <a:rPr lang="en-US" altLang="zh-CN" sz="1600" dirty="0" smtClean="0">
                <a:solidFill>
                  <a:srgbClr val="777777"/>
                </a:solidFill>
                <a:ea typeface="微软雅黑" panose="020B0503020204020204" pitchFamily="34" charset="-122"/>
              </a:rPr>
              <a:t>,</a:t>
            </a:r>
            <a:r>
              <a:rPr lang="zh-CN" altLang="en-US" sz="1600" dirty="0" smtClean="0">
                <a:solidFill>
                  <a:srgbClr val="777777"/>
                </a:solidFill>
                <a:ea typeface="微软雅黑" panose="020B0503020204020204" pitchFamily="34" charset="-122"/>
              </a:rPr>
              <a:t>其中接收到的一级目录的分类名字直接放到页面的</a:t>
            </a:r>
            <a:r>
              <a:rPr lang="en-US" altLang="zh-CN" sz="1600" dirty="0" smtClean="0">
                <a:solidFill>
                  <a:srgbClr val="777777"/>
                </a:solidFill>
                <a:ea typeface="微软雅黑" panose="020B0503020204020204" pitchFamily="34" charset="-122"/>
              </a:rPr>
              <a:t>title</a:t>
            </a:r>
            <a:r>
              <a:rPr lang="zh-CN" altLang="en-US" sz="1600" dirty="0" smtClean="0">
                <a:solidFill>
                  <a:srgbClr val="777777"/>
                </a:solidFill>
                <a:ea typeface="微软雅黑" panose="020B0503020204020204" pitchFamily="34" charset="-122"/>
              </a:rPr>
              <a:t>中达到动态变化效果，而</a:t>
            </a:r>
            <a:r>
              <a:rPr lang="en-US" altLang="zh-CN" sz="1600" dirty="0" err="1" smtClean="0">
                <a:solidFill>
                  <a:srgbClr val="777777"/>
                </a:solidFill>
                <a:ea typeface="微软雅黑" panose="020B0503020204020204" pitchFamily="34" charset="-122"/>
              </a:rPr>
              <a:t>FirstCategoryId</a:t>
            </a:r>
            <a:r>
              <a:rPr lang="zh-CN" altLang="en-US" sz="1600" dirty="0" smtClean="0">
                <a:solidFill>
                  <a:srgbClr val="777777"/>
                </a:solidFill>
                <a:ea typeface="微软雅黑" panose="020B0503020204020204" pitchFamily="34" charset="-122"/>
              </a:rPr>
              <a:t>则在线程</a:t>
            </a:r>
            <a:r>
              <a:rPr lang="en-US" altLang="zh-CN" sz="1600" dirty="0" err="1" smtClean="0">
                <a:solidFill>
                  <a:srgbClr val="777777"/>
                </a:solidFill>
                <a:ea typeface="微软雅黑" panose="020B0503020204020204" pitchFamily="34" charset="-122"/>
              </a:rPr>
              <a:t>ListThread</a:t>
            </a:r>
            <a:r>
              <a:rPr lang="zh-CN" altLang="en-US" sz="1600" dirty="0" smtClean="0">
                <a:solidFill>
                  <a:srgbClr val="777777"/>
                </a:solidFill>
                <a:ea typeface="微软雅黑" panose="020B0503020204020204" pitchFamily="34" charset="-122"/>
              </a:rPr>
              <a:t>中作为参数传入，然后通过访问服务器，并将此参数传到服务器端，然后找到该一级目录</a:t>
            </a:r>
            <a:r>
              <a:rPr lang="en-US" altLang="zh-CN" sz="1600" dirty="0" smtClean="0">
                <a:solidFill>
                  <a:srgbClr val="777777"/>
                </a:solidFill>
                <a:ea typeface="微软雅黑" panose="020B0503020204020204" pitchFamily="34" charset="-122"/>
              </a:rPr>
              <a:t>ID</a:t>
            </a:r>
            <a:r>
              <a:rPr lang="zh-CN" altLang="en-US" sz="1600" dirty="0" smtClean="0">
                <a:solidFill>
                  <a:srgbClr val="777777"/>
                </a:solidFill>
                <a:ea typeface="微软雅黑" panose="020B0503020204020204" pitchFamily="34" charset="-122"/>
              </a:rPr>
              <a:t>下的二级目录数据，并返回数据到客户端，用一个</a:t>
            </a:r>
            <a:r>
              <a:rPr lang="en-US" altLang="zh-CN" sz="1600" dirty="0" err="1" smtClean="0">
                <a:solidFill>
                  <a:srgbClr val="777777"/>
                </a:solidFill>
                <a:ea typeface="微软雅黑" panose="020B0503020204020204" pitchFamily="34" charset="-122"/>
              </a:rPr>
              <a:t>ArrayList</a:t>
            </a:r>
            <a:r>
              <a:rPr lang="zh-CN" altLang="en-US" sz="1600" dirty="0" smtClean="0">
                <a:solidFill>
                  <a:srgbClr val="777777"/>
                </a:solidFill>
                <a:ea typeface="微软雅黑" panose="020B0503020204020204" pitchFamily="34" charset="-122"/>
              </a:rPr>
              <a:t>列表来接收该数据。，然后调用到建的</a:t>
            </a:r>
            <a:r>
              <a:rPr lang="en-US" altLang="zh-CN" sz="1600" dirty="0" err="1" smtClean="0">
                <a:solidFill>
                  <a:srgbClr val="777777"/>
                </a:solidFill>
                <a:ea typeface="微软雅黑" panose="020B0503020204020204" pitchFamily="34" charset="-122"/>
              </a:rPr>
              <a:t>SecCategoryAdapter</a:t>
            </a:r>
            <a:r>
              <a:rPr lang="zh-CN" altLang="en-US" sz="1600" dirty="0" smtClean="0">
                <a:solidFill>
                  <a:srgbClr val="777777"/>
                </a:solidFill>
                <a:ea typeface="微软雅黑" panose="020B0503020204020204" pitchFamily="34" charset="-122"/>
              </a:rPr>
              <a:t>将数据放入到客户端页面，得到如图左侧效果。对于商品列表则在另一个</a:t>
            </a:r>
            <a:r>
              <a:rPr lang="en-US" altLang="zh-CN" sz="1600" dirty="0" err="1" smtClean="0">
                <a:solidFill>
                  <a:srgbClr val="777777"/>
                </a:solidFill>
                <a:ea typeface="微软雅黑" panose="020B0503020204020204" pitchFamily="34" charset="-122"/>
              </a:rPr>
              <a:t>LIstView</a:t>
            </a:r>
            <a:r>
              <a:rPr lang="zh-CN" altLang="en-US" sz="1600" dirty="0" smtClean="0">
                <a:solidFill>
                  <a:srgbClr val="777777"/>
                </a:solidFill>
                <a:ea typeface="微软雅黑" panose="020B0503020204020204" pitchFamily="34" charset="-122"/>
              </a:rPr>
              <a:t>控件中设置，再新建一个</a:t>
            </a:r>
            <a:r>
              <a:rPr lang="en-US" altLang="zh-CN" sz="1600" dirty="0" err="1" smtClean="0">
                <a:solidFill>
                  <a:srgbClr val="777777"/>
                </a:solidFill>
                <a:ea typeface="微软雅黑" panose="020B0503020204020204" pitchFamily="34" charset="-122"/>
              </a:rPr>
              <a:t>GoodsListThread</a:t>
            </a:r>
            <a:r>
              <a:rPr lang="zh-CN" altLang="en-US" sz="1600" dirty="0" smtClean="0">
                <a:solidFill>
                  <a:srgbClr val="777777"/>
                </a:solidFill>
                <a:ea typeface="微软雅黑" panose="020B0503020204020204" pitchFamily="34" charset="-122"/>
              </a:rPr>
              <a:t>线程，通过访问服务器，将二级目录的</a:t>
            </a:r>
            <a:r>
              <a:rPr lang="en-US" altLang="zh-CN" sz="1600" dirty="0" smtClean="0">
                <a:solidFill>
                  <a:srgbClr val="777777"/>
                </a:solidFill>
                <a:ea typeface="微软雅黑" panose="020B0503020204020204" pitchFamily="34" charset="-122"/>
              </a:rPr>
              <a:t>ID</a:t>
            </a:r>
            <a:r>
              <a:rPr lang="zh-CN" altLang="en-US" sz="1600" dirty="0" smtClean="0">
                <a:solidFill>
                  <a:srgbClr val="777777"/>
                </a:solidFill>
                <a:ea typeface="微软雅黑" panose="020B0503020204020204" pitchFamily="34" charset="-122"/>
              </a:rPr>
              <a:t>作为参数发送到服务器端，并请求到具体每个二级目录下的具体商品信息，并将信息用一个</a:t>
            </a:r>
            <a:r>
              <a:rPr lang="en-US" altLang="zh-CN" sz="1600" dirty="0" err="1" smtClean="0">
                <a:solidFill>
                  <a:srgbClr val="777777"/>
                </a:solidFill>
                <a:ea typeface="微软雅黑" panose="020B0503020204020204" pitchFamily="34" charset="-122"/>
              </a:rPr>
              <a:t>ArrayList</a:t>
            </a:r>
            <a:r>
              <a:rPr lang="zh-CN" altLang="en-US" sz="1600" dirty="0" smtClean="0">
                <a:solidFill>
                  <a:srgbClr val="777777"/>
                </a:solidFill>
                <a:ea typeface="微软雅黑" panose="020B0503020204020204" pitchFamily="34" charset="-122"/>
              </a:rPr>
              <a:t>列表来接受，一样还是通过适配器将取到的数据信息放在页面上作为一个商品列表。</a:t>
            </a:r>
            <a:endParaRPr lang="en-US" altLang="zh-CN" sz="1600" dirty="0" smtClean="0">
              <a:solidFill>
                <a:srgbClr val="777777"/>
              </a:solidFill>
              <a:ea typeface="微软雅黑" panose="020B0503020204020204" pitchFamily="34" charset="-122"/>
            </a:endParaRPr>
          </a:p>
          <a:p>
            <a:pPr marL="171450" indent="-171450" hangingPunct="0">
              <a:buFont typeface="Wingdings" panose="05000000000000000000" pitchFamily="2" charset="2"/>
              <a:buChar char="Ø"/>
              <a:defRPr/>
            </a:pPr>
            <a:r>
              <a:rPr lang="zh-CN" altLang="en-US" sz="1600" dirty="0" smtClean="0">
                <a:solidFill>
                  <a:srgbClr val="777777"/>
                </a:solidFill>
                <a:ea typeface="微软雅黑" panose="020B0503020204020204" pitchFamily="34" charset="-122"/>
              </a:rPr>
              <a:t>在实现点击左侧列表</a:t>
            </a:r>
            <a:r>
              <a:rPr lang="en-US" altLang="zh-CN" sz="1600" dirty="0" err="1" smtClean="0">
                <a:solidFill>
                  <a:srgbClr val="777777"/>
                </a:solidFill>
                <a:ea typeface="微软雅黑" panose="020B0503020204020204" pitchFamily="34" charset="-122"/>
              </a:rPr>
              <a:t>listview</a:t>
            </a:r>
            <a:r>
              <a:rPr lang="zh-CN" altLang="en-US" sz="1600" dirty="0" smtClean="0">
                <a:solidFill>
                  <a:srgbClr val="777777"/>
                </a:solidFill>
                <a:ea typeface="微软雅黑" panose="020B0503020204020204" pitchFamily="34" charset="-122"/>
              </a:rPr>
              <a:t>默认点击第一个</a:t>
            </a:r>
            <a:r>
              <a:rPr lang="en-US" altLang="zh-CN" sz="1600" dirty="0" smtClean="0">
                <a:solidFill>
                  <a:srgbClr val="777777"/>
                </a:solidFill>
                <a:ea typeface="微软雅黑" panose="020B0503020204020204" pitchFamily="34" charset="-122"/>
              </a:rPr>
              <a:t>item</a:t>
            </a:r>
            <a:r>
              <a:rPr lang="zh-CN" altLang="en-US" sz="1600" dirty="0" smtClean="0">
                <a:solidFill>
                  <a:srgbClr val="777777"/>
                </a:solidFill>
                <a:ea typeface="微软雅黑" panose="020B0503020204020204" pitchFamily="34" charset="-122"/>
              </a:rPr>
              <a:t>并显示出商品列表时用到</a:t>
            </a:r>
            <a:r>
              <a:rPr lang="en-US" altLang="zh-CN" sz="1600" dirty="0" err="1" smtClean="0">
                <a:solidFill>
                  <a:srgbClr val="777777"/>
                </a:solidFill>
                <a:ea typeface="微软雅黑" panose="020B0503020204020204" pitchFamily="34" charset="-122"/>
              </a:rPr>
              <a:t>secondCategoryId</a:t>
            </a:r>
            <a:r>
              <a:rPr lang="en-US" altLang="zh-CN" sz="1600" dirty="0" smtClean="0"/>
              <a:t> </a:t>
            </a:r>
            <a:r>
              <a:rPr lang="en-US" altLang="zh-CN" sz="1600" dirty="0" smtClean="0">
                <a:solidFill>
                  <a:srgbClr val="777777"/>
                </a:solidFill>
                <a:ea typeface="微软雅黑" panose="020B0503020204020204" pitchFamily="34" charset="-122"/>
              </a:rPr>
              <a:t>=</a:t>
            </a:r>
            <a:r>
              <a:rPr lang="en-US" altLang="zh-CN" sz="1600" dirty="0" err="1" smtClean="0">
                <a:solidFill>
                  <a:srgbClr val="777777"/>
                </a:solidFill>
                <a:ea typeface="微软雅黑" panose="020B0503020204020204" pitchFamily="34" charset="-122"/>
              </a:rPr>
              <a:t>seccategoryList.get</a:t>
            </a:r>
            <a:r>
              <a:rPr lang="en-US" altLang="zh-CN" sz="1600" dirty="0" smtClean="0">
                <a:solidFill>
                  <a:srgbClr val="777777"/>
                </a:solidFill>
                <a:ea typeface="微软雅黑" panose="020B0503020204020204" pitchFamily="34" charset="-122"/>
              </a:rPr>
              <a:t>(0).</a:t>
            </a:r>
            <a:r>
              <a:rPr lang="en-US" altLang="zh-CN" sz="1600" dirty="0" err="1" smtClean="0">
                <a:solidFill>
                  <a:srgbClr val="777777"/>
                </a:solidFill>
                <a:ea typeface="微软雅黑" panose="020B0503020204020204" pitchFamily="34" charset="-122"/>
              </a:rPr>
              <a:t>getCategoryId</a:t>
            </a:r>
            <a:r>
              <a:rPr lang="en-US" altLang="zh-CN" sz="1600" dirty="0" smtClean="0">
                <a:solidFill>
                  <a:srgbClr val="777777"/>
                </a:solidFill>
                <a:ea typeface="微软雅黑" panose="020B0503020204020204" pitchFamily="34" charset="-122"/>
              </a:rPr>
              <a:t>() ;</a:t>
            </a:r>
            <a:r>
              <a:rPr lang="zh-CN" altLang="en-US" sz="1600" dirty="0" smtClean="0">
                <a:solidFill>
                  <a:srgbClr val="777777"/>
                </a:solidFill>
                <a:ea typeface="微软雅黑" panose="020B0503020204020204" pitchFamily="34" charset="-122"/>
              </a:rPr>
              <a:t>然后在</a:t>
            </a:r>
            <a:r>
              <a:rPr lang="en-US" altLang="zh-CN" sz="1600" dirty="0" smtClean="0">
                <a:solidFill>
                  <a:srgbClr val="777777"/>
                </a:solidFill>
                <a:ea typeface="微软雅黑" panose="020B0503020204020204" pitchFamily="34" charset="-122"/>
              </a:rPr>
              <a:t>item</a:t>
            </a:r>
            <a:r>
              <a:rPr lang="zh-CN" altLang="en-US" sz="1600" dirty="0" smtClean="0">
                <a:solidFill>
                  <a:srgbClr val="777777"/>
                </a:solidFill>
                <a:ea typeface="微软雅黑" panose="020B0503020204020204" pitchFamily="34" charset="-122"/>
              </a:rPr>
              <a:t>点击事件中用到</a:t>
            </a:r>
            <a:r>
              <a:rPr lang="en-US" altLang="zh-CN" sz="1600" dirty="0" smtClean="0">
                <a:solidFill>
                  <a:srgbClr val="777777"/>
                </a:solidFill>
                <a:ea typeface="微软雅黑" panose="020B0503020204020204" pitchFamily="34" charset="-122"/>
              </a:rPr>
              <a:t>selector</a:t>
            </a:r>
            <a:r>
              <a:rPr lang="zh-CN" altLang="en-US" sz="1600" dirty="0" smtClean="0">
                <a:solidFill>
                  <a:srgbClr val="777777"/>
                </a:solidFill>
                <a:ea typeface="微软雅黑" panose="020B0503020204020204" pitchFamily="34" charset="-122"/>
              </a:rPr>
              <a:t>来设计</a:t>
            </a:r>
            <a:r>
              <a:rPr lang="en-US" altLang="zh-CN" sz="1600" dirty="0" smtClean="0">
                <a:solidFill>
                  <a:srgbClr val="777777"/>
                </a:solidFill>
                <a:ea typeface="微软雅黑" panose="020B0503020204020204" pitchFamily="34" charset="-122"/>
              </a:rPr>
              <a:t>xml</a:t>
            </a:r>
            <a:r>
              <a:rPr lang="zh-CN" altLang="en-US" sz="1600" dirty="0" smtClean="0">
                <a:solidFill>
                  <a:srgbClr val="777777"/>
                </a:solidFill>
                <a:ea typeface="微软雅黑" panose="020B0503020204020204" pitchFamily="34" charset="-122"/>
              </a:rPr>
              <a:t>样式来完成如图。</a:t>
            </a:r>
            <a:endParaRPr lang="en-US" altLang="zh-CN" sz="1600" dirty="0" smtClean="0">
              <a:solidFill>
                <a:srgbClr val="777777"/>
              </a:solidFill>
              <a:ea typeface="微软雅黑" panose="020B0503020204020204" pitchFamily="34" charset="-122"/>
            </a:endParaRPr>
          </a:p>
          <a:p>
            <a:pPr hangingPunct="0">
              <a:buFontTx/>
              <a:buNone/>
              <a:defRPr/>
            </a:pPr>
            <a:endParaRPr lang="zh-CN" altLang="en-US" sz="1200" dirty="0" smtClean="0">
              <a:solidFill>
                <a:srgbClr val="777777"/>
              </a:solidFill>
              <a:ea typeface="微软雅黑" panose="020B0503020204020204" pitchFamily="34" charset="-122"/>
            </a:endParaRPr>
          </a:p>
        </p:txBody>
      </p:sp>
      <p:pic>
        <p:nvPicPr>
          <p:cNvPr id="11272" name="Picture 2"/>
          <p:cNvPicPr>
            <a:picLocks noChangeAspect="1" noChangeArrowheads="1"/>
          </p:cNvPicPr>
          <p:nvPr/>
        </p:nvPicPr>
        <p:blipFill>
          <a:blip r:embed="rId7">
            <a:extLst>
              <a:ext uri="{28A0092B-C50C-407E-A947-70E740481C1C}">
                <a14:useLocalDpi xmlns:a14="http://schemas.microsoft.com/office/drawing/2010/main"/>
              </a:ext>
            </a:extLst>
          </a:blip>
          <a:srcRect/>
          <a:stretch>
            <a:fillRect/>
          </a:stretch>
        </p:blipFill>
        <p:spPr bwMode="auto">
          <a:xfrm>
            <a:off x="7670800" y="485775"/>
            <a:ext cx="3295650"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9" presetClass="entr" presetSubtype="0" fill="hold" nodeType="withEffect">
                                  <p:stCondLst>
                                    <p:cond delay="0"/>
                                  </p:stCondLst>
                                  <p:childTnLst>
                                    <p:set>
                                      <p:cBhvr>
                                        <p:cTn id="6" dur="1" fill="hold">
                                          <p:stCondLst>
                                            <p:cond delay="0"/>
                                          </p:stCondLst>
                                        </p:cTn>
                                        <p:tgtEl>
                                          <p:spTgt spid="16388"/>
                                        </p:tgtEl>
                                        <p:attrNameLst>
                                          <p:attrName>style.visibility</p:attrName>
                                        </p:attrNameLst>
                                      </p:cBhvr>
                                      <p:to>
                                        <p:strVal val="visible"/>
                                      </p:to>
                                    </p:set>
                                    <p:anim calcmode="lin" valueType="num">
                                      <p:cBhvr>
                                        <p:cTn id="7" dur="500" fill="hold"/>
                                        <p:tgtEl>
                                          <p:spTgt spid="16388"/>
                                        </p:tgtEl>
                                        <p:attrNameLst>
                                          <p:attrName>ppt_x</p:attrName>
                                        </p:attrNameLst>
                                      </p:cBhvr>
                                      <p:tavLst>
                                        <p:tav tm="0">
                                          <p:val>
                                            <p:strVal val="#ppt_x-.2"/>
                                          </p:val>
                                        </p:tav>
                                        <p:tav tm="100000">
                                          <p:val>
                                            <p:strVal val="#ppt_x"/>
                                          </p:val>
                                        </p:tav>
                                      </p:tavLst>
                                    </p:anim>
                                    <p:anim calcmode="lin" valueType="num">
                                      <p:cBhvr>
                                        <p:cTn id="8" dur="500" fill="hold"/>
                                        <p:tgtEl>
                                          <p:spTgt spid="16388"/>
                                        </p:tgtEl>
                                        <p:attrNameLst>
                                          <p:attrName>ppt_y</p:attrName>
                                        </p:attrNameLst>
                                      </p:cBhvr>
                                      <p:tavLst>
                                        <p:tav tm="0">
                                          <p:val>
                                            <p:strVal val="#ppt_y"/>
                                          </p:val>
                                        </p:tav>
                                        <p:tav tm="100000">
                                          <p:val>
                                            <p:strVal val="#ppt_y"/>
                                          </p:val>
                                        </p:tav>
                                      </p:tavLst>
                                    </p:anim>
                                    <p:animEffect transition="in" filter="wipe(right)" prLst="gradientSize: 0.1">
                                      <p:cBhvr>
                                        <p:cTn id="9" dur="500"/>
                                        <p:tgtEl>
                                          <p:spTgt spid="16388"/>
                                        </p:tgtEl>
                                      </p:cBhvr>
                                    </p:animEffect>
                                  </p:childTnLst>
                                </p:cTn>
                              </p:par>
                              <p:par>
                                <p:cTn id="10" presetID="47" presetClass="entr" presetSubtype="0" fill="hold" nodeType="withEffect">
                                  <p:stCondLst>
                                    <p:cond delay="0"/>
                                  </p:stCondLst>
                                  <p:childTnLst>
                                    <p:set>
                                      <p:cBhvr>
                                        <p:cTn id="11" dur="1" fill="hold">
                                          <p:stCondLst>
                                            <p:cond delay="0"/>
                                          </p:stCondLst>
                                        </p:cTn>
                                        <p:tgtEl>
                                          <p:spTgt spid="16387"/>
                                        </p:tgtEl>
                                        <p:attrNameLst>
                                          <p:attrName>style.visibility</p:attrName>
                                        </p:attrNameLst>
                                      </p:cBhvr>
                                      <p:to>
                                        <p:strVal val="visible"/>
                                      </p:to>
                                    </p:set>
                                    <p:animEffect transition="in" filter="fade">
                                      <p:cBhvr>
                                        <p:cTn id="12" dur="500"/>
                                        <p:tgtEl>
                                          <p:spTgt spid="16387"/>
                                        </p:tgtEl>
                                      </p:cBhvr>
                                    </p:animEffect>
                                    <p:anim calcmode="lin" valueType="num">
                                      <p:cBhvr>
                                        <p:cTn id="13" dur="500" fill="hold"/>
                                        <p:tgtEl>
                                          <p:spTgt spid="16387"/>
                                        </p:tgtEl>
                                        <p:attrNameLst>
                                          <p:attrName>ppt_x</p:attrName>
                                        </p:attrNameLst>
                                      </p:cBhvr>
                                      <p:tavLst>
                                        <p:tav tm="0">
                                          <p:val>
                                            <p:strVal val="#ppt_x"/>
                                          </p:val>
                                        </p:tav>
                                        <p:tav tm="100000">
                                          <p:val>
                                            <p:strVal val="#ppt_x"/>
                                          </p:val>
                                        </p:tav>
                                      </p:tavLst>
                                    </p:anim>
                                    <p:anim calcmode="lin" valueType="num">
                                      <p:cBhvr>
                                        <p:cTn id="14" dur="500" fill="hold"/>
                                        <p:tgtEl>
                                          <p:spTgt spid="16387"/>
                                        </p:tgtEl>
                                        <p:attrNameLst>
                                          <p:attrName>ppt_y</p:attrName>
                                        </p:attrNameLst>
                                      </p:cBhvr>
                                      <p:tavLst>
                                        <p:tav tm="0">
                                          <p:val>
                                            <p:strVal val="#ppt_y-.1"/>
                                          </p:val>
                                        </p:tav>
                                        <p:tav tm="100000">
                                          <p:val>
                                            <p:strVal val="#ppt_y"/>
                                          </p:val>
                                        </p:tav>
                                      </p:tavLst>
                                    </p:anim>
                                  </p:childTnLst>
                                </p:cTn>
                              </p:par>
                              <p:par>
                                <p:cTn id="15" presetID="10" presetClass="entr" presetSubtype="0" fill="hold" grpId="0" nodeType="withEffect">
                                  <p:stCondLst>
                                    <p:cond delay="500"/>
                                  </p:stCondLst>
                                  <p:childTnLst>
                                    <p:set>
                                      <p:cBhvr>
                                        <p:cTn id="16" dur="1" fill="hold">
                                          <p:stCondLst>
                                            <p:cond delay="0"/>
                                          </p:stCondLst>
                                        </p:cTn>
                                        <p:tgtEl>
                                          <p:spTgt spid="16391"/>
                                        </p:tgtEl>
                                        <p:attrNameLst>
                                          <p:attrName>style.visibility</p:attrName>
                                        </p:attrNameLst>
                                      </p:cBhvr>
                                      <p:to>
                                        <p:strVal val="visible"/>
                                      </p:to>
                                    </p:set>
                                    <p:animEffect transition="in" filter="fade">
                                      <p:cBhvr>
                                        <p:cTn id="17" dur="500"/>
                                        <p:tgtEl>
                                          <p:spTgt spid="163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91" grpId="0" bldLvl="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descr="4-1"/>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23813" y="-12700"/>
            <a:ext cx="12241213" cy="6881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7" name="Picture 3" descr="4-1"/>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11625263" y="-3175"/>
            <a:ext cx="254000" cy="652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8" name="Picture 4" descr="4-2"/>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1730375" y="6297613"/>
            <a:ext cx="271463"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3" name="Picture 5" descr="5-6"/>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355600" y="4397375"/>
            <a:ext cx="774700" cy="78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4" name="Picture 6" descr="5-6"/>
          <p:cNvPicPr>
            <a:picLocks noChangeAspect="1" noChangeArrowheads="1"/>
          </p:cNvPicPr>
          <p:nvPr/>
        </p:nvPicPr>
        <p:blipFill>
          <a:blip r:embed="rId6" cstate="email">
            <a:extLst>
              <a:ext uri="{28A0092B-C50C-407E-A947-70E740481C1C}">
                <a14:useLocalDpi xmlns:a14="http://schemas.microsoft.com/office/drawing/2010/main"/>
              </a:ext>
            </a:extLst>
          </a:blip>
          <a:srcRect/>
          <a:stretch>
            <a:fillRect/>
          </a:stretch>
        </p:blipFill>
        <p:spPr bwMode="auto">
          <a:xfrm>
            <a:off x="3746500" y="1330325"/>
            <a:ext cx="776288" cy="788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91" name="Text Box 7"/>
          <p:cNvSpPr txBox="1"/>
          <p:nvPr/>
        </p:nvSpPr>
        <p:spPr>
          <a:xfrm>
            <a:off x="692150" y="1612900"/>
            <a:ext cx="3568700" cy="2328863"/>
          </a:xfrm>
          <a:prstGeom prst="rect">
            <a:avLst/>
          </a:prstGeom>
          <a:noFill/>
          <a:ln w="9525">
            <a:noFill/>
          </a:ln>
        </p:spPr>
        <p:txBody>
          <a:bodyPr>
            <a:spAutoFit/>
          </a:bodyPr>
          <a:lstStyle/>
          <a:p>
            <a:pPr>
              <a:lnSpc>
                <a:spcPct val="90000"/>
              </a:lnSpc>
              <a:defRPr/>
            </a:pPr>
            <a:r>
              <a:rPr lang="zh-CN" altLang="en-US" sz="2400" b="1" noProof="1">
                <a:solidFill>
                  <a:srgbClr val="777777"/>
                </a:solidFill>
                <a:ea typeface="微软雅黑" panose="020B0503020204020204" pitchFamily="34" charset="-122"/>
                <a:cs typeface="+mn-ea"/>
              </a:rPr>
              <a:t>商品加入购物车</a:t>
            </a:r>
            <a:endParaRPr lang="en-US" altLang="zh-CN" sz="2400" b="1" noProof="1">
              <a:solidFill>
                <a:srgbClr val="777777"/>
              </a:solidFill>
              <a:ea typeface="微软雅黑" panose="020B0503020204020204" pitchFamily="34" charset="-122"/>
            </a:endParaRPr>
          </a:p>
          <a:p>
            <a:pPr>
              <a:defRPr/>
            </a:pPr>
            <a:endParaRPr lang="zh-CN" altLang="en-US" sz="1200" noProof="1">
              <a:solidFill>
                <a:srgbClr val="777777"/>
              </a:solidFill>
              <a:ea typeface="微软雅黑" panose="020B0503020204020204" pitchFamily="34" charset="-122"/>
            </a:endParaRPr>
          </a:p>
          <a:p>
            <a:pPr marL="285750" indent="-285750">
              <a:lnSpc>
                <a:spcPct val="110000"/>
              </a:lnSpc>
              <a:buFont typeface="Wingdings" panose="05000000000000000000" charset="0"/>
              <a:buChar char="Ø"/>
              <a:defRPr/>
            </a:pPr>
            <a:r>
              <a:rPr lang="zh-CN" altLang="en-US" sz="1600" noProof="1">
                <a:solidFill>
                  <a:srgbClr val="777777"/>
                </a:solidFill>
                <a:ea typeface="微软雅黑" panose="020B0503020204020204" pitchFamily="34" charset="-122"/>
                <a:cs typeface="+mn-ea"/>
              </a:rPr>
              <a:t>进入商品详情页面，用户可将商品加入购物车，但需登录，若未登录则提示登录，用户登录后即可将商品加入购物车，但页面不会跳转到购物车，方便用户继续购买</a:t>
            </a:r>
            <a:endParaRPr lang="zh-CN" altLang="en-US" sz="1600" noProof="1">
              <a:solidFill>
                <a:srgbClr val="777777"/>
              </a:solidFill>
              <a:ea typeface="微软雅黑" panose="020B0503020204020204" pitchFamily="34" charset="-122"/>
            </a:endParaRPr>
          </a:p>
          <a:p>
            <a:pPr>
              <a:lnSpc>
                <a:spcPct val="120000"/>
              </a:lnSpc>
              <a:defRPr/>
            </a:pPr>
            <a:endParaRPr lang="zh-CN" altLang="en-US" noProof="1"/>
          </a:p>
        </p:txBody>
      </p:sp>
      <p:sp>
        <p:nvSpPr>
          <p:cNvPr id="16393" name="Text Box 9"/>
          <p:cNvSpPr txBox="1">
            <a:spLocks noChangeArrowheads="1"/>
          </p:cNvSpPr>
          <p:nvPr/>
        </p:nvSpPr>
        <p:spPr bwMode="auto">
          <a:xfrm>
            <a:off x="8291513" y="866775"/>
            <a:ext cx="1198562"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r>
              <a:rPr lang="zh-CN" altLang="en-US" sz="4000">
                <a:solidFill>
                  <a:srgbClr val="99CC00"/>
                </a:solidFill>
                <a:ea typeface="微软雅黑" panose="020B0503020204020204" pitchFamily="34" charset="-122"/>
              </a:rPr>
              <a:t>假字</a:t>
            </a:r>
          </a:p>
        </p:txBody>
      </p:sp>
      <p:sp>
        <p:nvSpPr>
          <p:cNvPr id="16395" name="Text Box 11"/>
          <p:cNvSpPr txBox="1">
            <a:spLocks noChangeArrowheads="1"/>
          </p:cNvSpPr>
          <p:nvPr/>
        </p:nvSpPr>
        <p:spPr bwMode="auto">
          <a:xfrm>
            <a:off x="7239000" y="5253038"/>
            <a:ext cx="1200150" cy="700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r>
              <a:rPr lang="zh-CN" altLang="en-US" sz="4000">
                <a:solidFill>
                  <a:srgbClr val="99CC00"/>
                </a:solidFill>
                <a:ea typeface="微软雅黑" panose="020B0503020204020204" pitchFamily="34" charset="-122"/>
              </a:rPr>
              <a:t>假字</a:t>
            </a:r>
          </a:p>
        </p:txBody>
      </p:sp>
      <p:pic>
        <p:nvPicPr>
          <p:cNvPr id="12298" name="Picture 2"/>
          <p:cNvPicPr>
            <a:picLocks noChangeAspect="1" noChangeArrowheads="1"/>
          </p:cNvPicPr>
          <p:nvPr/>
        </p:nvPicPr>
        <p:blipFill>
          <a:blip r:embed="rId7" cstate="email">
            <a:extLst>
              <a:ext uri="{28A0092B-C50C-407E-A947-70E740481C1C}">
                <a14:useLocalDpi xmlns:a14="http://schemas.microsoft.com/office/drawing/2010/main"/>
              </a:ext>
            </a:extLst>
          </a:blip>
          <a:srcRect/>
          <a:stretch>
            <a:fillRect/>
          </a:stretch>
        </p:blipFill>
        <p:spPr bwMode="auto">
          <a:xfrm>
            <a:off x="7412038" y="292100"/>
            <a:ext cx="3559175" cy="593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9" presetClass="entr" presetSubtype="0" fill="hold" nodeType="withEffect">
                                  <p:stCondLst>
                                    <p:cond delay="0"/>
                                  </p:stCondLst>
                                  <p:childTnLst>
                                    <p:set>
                                      <p:cBhvr>
                                        <p:cTn id="6" dur="1" fill="hold">
                                          <p:stCondLst>
                                            <p:cond delay="0"/>
                                          </p:stCondLst>
                                        </p:cTn>
                                        <p:tgtEl>
                                          <p:spTgt spid="16388"/>
                                        </p:tgtEl>
                                        <p:attrNameLst>
                                          <p:attrName>style.visibility</p:attrName>
                                        </p:attrNameLst>
                                      </p:cBhvr>
                                      <p:to>
                                        <p:strVal val="visible"/>
                                      </p:to>
                                    </p:set>
                                    <p:anim calcmode="lin" valueType="num">
                                      <p:cBhvr>
                                        <p:cTn id="7" dur="500" fill="hold"/>
                                        <p:tgtEl>
                                          <p:spTgt spid="16388"/>
                                        </p:tgtEl>
                                        <p:attrNameLst>
                                          <p:attrName>ppt_x</p:attrName>
                                        </p:attrNameLst>
                                      </p:cBhvr>
                                      <p:tavLst>
                                        <p:tav tm="0">
                                          <p:val>
                                            <p:strVal val="#ppt_x-.2"/>
                                          </p:val>
                                        </p:tav>
                                        <p:tav tm="100000">
                                          <p:val>
                                            <p:strVal val="#ppt_x"/>
                                          </p:val>
                                        </p:tav>
                                      </p:tavLst>
                                    </p:anim>
                                    <p:anim calcmode="lin" valueType="num">
                                      <p:cBhvr>
                                        <p:cTn id="8" dur="500" fill="hold"/>
                                        <p:tgtEl>
                                          <p:spTgt spid="16388"/>
                                        </p:tgtEl>
                                        <p:attrNameLst>
                                          <p:attrName>ppt_y</p:attrName>
                                        </p:attrNameLst>
                                      </p:cBhvr>
                                      <p:tavLst>
                                        <p:tav tm="0">
                                          <p:val>
                                            <p:strVal val="#ppt_y"/>
                                          </p:val>
                                        </p:tav>
                                        <p:tav tm="100000">
                                          <p:val>
                                            <p:strVal val="#ppt_y"/>
                                          </p:val>
                                        </p:tav>
                                      </p:tavLst>
                                    </p:anim>
                                    <p:animEffect transition="in" filter="wipe(right)" prLst="gradientSize: 0.1">
                                      <p:cBhvr>
                                        <p:cTn id="9" dur="500"/>
                                        <p:tgtEl>
                                          <p:spTgt spid="16388"/>
                                        </p:tgtEl>
                                      </p:cBhvr>
                                    </p:animEffect>
                                  </p:childTnLst>
                                </p:cTn>
                              </p:par>
                              <p:par>
                                <p:cTn id="10" presetID="47" presetClass="entr" presetSubtype="0" fill="hold" nodeType="withEffect">
                                  <p:stCondLst>
                                    <p:cond delay="0"/>
                                  </p:stCondLst>
                                  <p:childTnLst>
                                    <p:set>
                                      <p:cBhvr>
                                        <p:cTn id="11" dur="1" fill="hold">
                                          <p:stCondLst>
                                            <p:cond delay="0"/>
                                          </p:stCondLst>
                                        </p:cTn>
                                        <p:tgtEl>
                                          <p:spTgt spid="16387"/>
                                        </p:tgtEl>
                                        <p:attrNameLst>
                                          <p:attrName>style.visibility</p:attrName>
                                        </p:attrNameLst>
                                      </p:cBhvr>
                                      <p:to>
                                        <p:strVal val="visible"/>
                                      </p:to>
                                    </p:set>
                                    <p:animEffect transition="in" filter="fade">
                                      <p:cBhvr>
                                        <p:cTn id="12" dur="500"/>
                                        <p:tgtEl>
                                          <p:spTgt spid="16387"/>
                                        </p:tgtEl>
                                      </p:cBhvr>
                                    </p:animEffect>
                                    <p:anim calcmode="lin" valueType="num">
                                      <p:cBhvr>
                                        <p:cTn id="13" dur="500" fill="hold"/>
                                        <p:tgtEl>
                                          <p:spTgt spid="16387"/>
                                        </p:tgtEl>
                                        <p:attrNameLst>
                                          <p:attrName>ppt_x</p:attrName>
                                        </p:attrNameLst>
                                      </p:cBhvr>
                                      <p:tavLst>
                                        <p:tav tm="0">
                                          <p:val>
                                            <p:strVal val="#ppt_x"/>
                                          </p:val>
                                        </p:tav>
                                        <p:tav tm="100000">
                                          <p:val>
                                            <p:strVal val="#ppt_x"/>
                                          </p:val>
                                        </p:tav>
                                      </p:tavLst>
                                    </p:anim>
                                    <p:anim calcmode="lin" valueType="num">
                                      <p:cBhvr>
                                        <p:cTn id="14" dur="500" fill="hold"/>
                                        <p:tgtEl>
                                          <p:spTgt spid="16387"/>
                                        </p:tgtEl>
                                        <p:attrNameLst>
                                          <p:attrName>ppt_y</p:attrName>
                                        </p:attrNameLst>
                                      </p:cBhvr>
                                      <p:tavLst>
                                        <p:tav tm="0">
                                          <p:val>
                                            <p:strVal val="#ppt_y-.1"/>
                                          </p:val>
                                        </p:tav>
                                        <p:tav tm="100000">
                                          <p:val>
                                            <p:strVal val="#ppt_y"/>
                                          </p:val>
                                        </p:tav>
                                      </p:tavLst>
                                    </p:anim>
                                  </p:childTnLst>
                                </p:cTn>
                              </p:par>
                              <p:par>
                                <p:cTn id="15" presetID="10" presetClass="entr" presetSubtype="0" fill="hold" grpId="0" nodeType="withEffect">
                                  <p:stCondLst>
                                    <p:cond delay="500"/>
                                  </p:stCondLst>
                                  <p:childTnLst>
                                    <p:set>
                                      <p:cBhvr>
                                        <p:cTn id="16" dur="1" fill="hold">
                                          <p:stCondLst>
                                            <p:cond delay="0"/>
                                          </p:stCondLst>
                                        </p:cTn>
                                        <p:tgtEl>
                                          <p:spTgt spid="16391"/>
                                        </p:tgtEl>
                                        <p:attrNameLst>
                                          <p:attrName>style.visibility</p:attrName>
                                        </p:attrNameLst>
                                      </p:cBhvr>
                                      <p:to>
                                        <p:strVal val="visible"/>
                                      </p:to>
                                    </p:set>
                                    <p:animEffect transition="in" filter="fade">
                                      <p:cBhvr>
                                        <p:cTn id="17" dur="500"/>
                                        <p:tgtEl>
                                          <p:spTgt spid="16391"/>
                                        </p:tgtEl>
                                      </p:cBhvr>
                                    </p:animEffect>
                                  </p:childTnLst>
                                </p:cTn>
                              </p:par>
                            </p:childTnLst>
                          </p:cTn>
                        </p:par>
                        <p:par>
                          <p:cTn id="18" fill="hold" nodeType="afterGroup">
                            <p:stCondLst>
                              <p:cond delay="1000"/>
                            </p:stCondLst>
                            <p:childTnLst>
                              <p:par>
                                <p:cTn id="19" presetID="29" presetClass="entr" presetSubtype="0" fill="hold" grpId="0" nodeType="afterEffect">
                                  <p:stCondLst>
                                    <p:cond delay="400"/>
                                  </p:stCondLst>
                                  <p:childTnLst>
                                    <p:set>
                                      <p:cBhvr>
                                        <p:cTn id="20" dur="1" fill="hold">
                                          <p:stCondLst>
                                            <p:cond delay="0"/>
                                          </p:stCondLst>
                                        </p:cTn>
                                        <p:tgtEl>
                                          <p:spTgt spid="16393"/>
                                        </p:tgtEl>
                                        <p:attrNameLst>
                                          <p:attrName>style.visibility</p:attrName>
                                        </p:attrNameLst>
                                      </p:cBhvr>
                                      <p:to>
                                        <p:strVal val="visible"/>
                                      </p:to>
                                    </p:set>
                                    <p:anim calcmode="lin" valueType="num">
                                      <p:cBhvr>
                                        <p:cTn id="21" dur="500" fill="hold"/>
                                        <p:tgtEl>
                                          <p:spTgt spid="16393"/>
                                        </p:tgtEl>
                                        <p:attrNameLst>
                                          <p:attrName>ppt_x</p:attrName>
                                        </p:attrNameLst>
                                      </p:cBhvr>
                                      <p:tavLst>
                                        <p:tav tm="0">
                                          <p:val>
                                            <p:strVal val="#ppt_x-.2"/>
                                          </p:val>
                                        </p:tav>
                                        <p:tav tm="100000">
                                          <p:val>
                                            <p:strVal val="#ppt_x"/>
                                          </p:val>
                                        </p:tav>
                                      </p:tavLst>
                                    </p:anim>
                                    <p:anim calcmode="lin" valueType="num">
                                      <p:cBhvr>
                                        <p:cTn id="22" dur="500" fill="hold"/>
                                        <p:tgtEl>
                                          <p:spTgt spid="16393"/>
                                        </p:tgtEl>
                                        <p:attrNameLst>
                                          <p:attrName>ppt_y</p:attrName>
                                        </p:attrNameLst>
                                      </p:cBhvr>
                                      <p:tavLst>
                                        <p:tav tm="0">
                                          <p:val>
                                            <p:strVal val="#ppt_y"/>
                                          </p:val>
                                        </p:tav>
                                        <p:tav tm="100000">
                                          <p:val>
                                            <p:strVal val="#ppt_y"/>
                                          </p:val>
                                        </p:tav>
                                      </p:tavLst>
                                    </p:anim>
                                    <p:animEffect transition="in" filter="wipe(right)" prLst="gradientSize: 0.1">
                                      <p:cBhvr>
                                        <p:cTn id="23" dur="500"/>
                                        <p:tgtEl>
                                          <p:spTgt spid="16393"/>
                                        </p:tgtEl>
                                      </p:cBhvr>
                                    </p:animEffect>
                                  </p:childTnLst>
                                </p:cTn>
                              </p:par>
                              <p:par>
                                <p:cTn id="24" presetID="29" presetClass="entr" presetSubtype="0" fill="hold" grpId="0" nodeType="withEffect">
                                  <p:stCondLst>
                                    <p:cond delay="1200"/>
                                  </p:stCondLst>
                                  <p:childTnLst>
                                    <p:set>
                                      <p:cBhvr>
                                        <p:cTn id="25" dur="1" fill="hold">
                                          <p:stCondLst>
                                            <p:cond delay="0"/>
                                          </p:stCondLst>
                                        </p:cTn>
                                        <p:tgtEl>
                                          <p:spTgt spid="16395"/>
                                        </p:tgtEl>
                                        <p:attrNameLst>
                                          <p:attrName>style.visibility</p:attrName>
                                        </p:attrNameLst>
                                      </p:cBhvr>
                                      <p:to>
                                        <p:strVal val="visible"/>
                                      </p:to>
                                    </p:set>
                                    <p:anim calcmode="lin" valueType="num">
                                      <p:cBhvr>
                                        <p:cTn id="26" dur="500" fill="hold"/>
                                        <p:tgtEl>
                                          <p:spTgt spid="16395"/>
                                        </p:tgtEl>
                                        <p:attrNameLst>
                                          <p:attrName>ppt_x</p:attrName>
                                        </p:attrNameLst>
                                      </p:cBhvr>
                                      <p:tavLst>
                                        <p:tav tm="0">
                                          <p:val>
                                            <p:strVal val="#ppt_x-.2"/>
                                          </p:val>
                                        </p:tav>
                                        <p:tav tm="100000">
                                          <p:val>
                                            <p:strVal val="#ppt_x"/>
                                          </p:val>
                                        </p:tav>
                                      </p:tavLst>
                                    </p:anim>
                                    <p:anim calcmode="lin" valueType="num">
                                      <p:cBhvr>
                                        <p:cTn id="27" dur="500" fill="hold"/>
                                        <p:tgtEl>
                                          <p:spTgt spid="16395"/>
                                        </p:tgtEl>
                                        <p:attrNameLst>
                                          <p:attrName>ppt_y</p:attrName>
                                        </p:attrNameLst>
                                      </p:cBhvr>
                                      <p:tavLst>
                                        <p:tav tm="0">
                                          <p:val>
                                            <p:strVal val="#ppt_y"/>
                                          </p:val>
                                        </p:tav>
                                        <p:tav tm="100000">
                                          <p:val>
                                            <p:strVal val="#ppt_y"/>
                                          </p:val>
                                        </p:tav>
                                      </p:tavLst>
                                    </p:anim>
                                    <p:animEffect transition="in" filter="wipe(right)" prLst="gradientSize: 0.1">
                                      <p:cBhvr>
                                        <p:cTn id="28" dur="500"/>
                                        <p:tgtEl>
                                          <p:spTgt spid="163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91" grpId="0" bldLvl="0"/>
      <p:bldP spid="16393" grpId="0" bldLvl="0"/>
      <p:bldP spid="16395" grpId="0" bldLvl="0"/>
    </p:bldLst>
  </p:timing>
</p:sld>
</file>

<file path=ppt/theme/theme1.xml><?xml version="1.0" encoding="utf-8"?>
<a:theme xmlns:a="http://schemas.openxmlformats.org/drawingml/2006/main" name="Office Theme">
  <a:themeElements>
    <a:clrScheme name="Office Theme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Office Theme">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defRPr>
        </a:defPPr>
      </a:lstStyle>
    </a:lnDef>
  </a:objectDefaults>
  <a:extraClrSchemeLst>
    <a:extraClrScheme>
      <a:clrScheme name="Office Theme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_3">
  <a:themeElements>
    <a:clrScheme name="Office Theme_3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Office Theme_3">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defRPr>
        </a:defPPr>
      </a:lstStyle>
    </a:lnDef>
  </a:objectDefaults>
  <a:extraClrSchemeLst>
    <a:extraClrScheme>
      <a:clrScheme name="Office Theme_3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_4">
  <a:themeElements>
    <a:clrScheme name="Office Theme_4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Office Theme_4">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defRPr>
        </a:defPPr>
      </a:lstStyle>
    </a:lnDef>
  </a:objectDefaults>
  <a:extraClrSchemeLst>
    <a:extraClrScheme>
      <a:clrScheme name="Office Theme_4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Theme_3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77</TotalTime>
  <Pages>0</Pages>
  <Words>2642</Words>
  <Characters>0</Characters>
  <Application>Microsoft Office PowerPoint</Application>
  <DocSecurity>0</DocSecurity>
  <PresentationFormat>宽屏</PresentationFormat>
  <Lines>0</Lines>
  <Paragraphs>125</Paragraphs>
  <Slides>24</Slides>
  <Notes>0</Notes>
  <HiddenSlides>0</HiddenSlides>
  <MMClips>0</MMClips>
  <ScaleCrop>false</ScaleCrop>
  <HeadingPairs>
    <vt:vector size="6" baseType="variant">
      <vt:variant>
        <vt:lpstr>已用的字体</vt:lpstr>
      </vt:variant>
      <vt:variant>
        <vt:i4>6</vt:i4>
      </vt:variant>
      <vt:variant>
        <vt:lpstr>主题</vt:lpstr>
      </vt:variant>
      <vt:variant>
        <vt:i4>3</vt:i4>
      </vt:variant>
      <vt:variant>
        <vt:lpstr>幻灯片标题</vt:lpstr>
      </vt:variant>
      <vt:variant>
        <vt:i4>24</vt:i4>
      </vt:variant>
    </vt:vector>
  </HeadingPairs>
  <TitlesOfParts>
    <vt:vector size="33" baseType="lpstr">
      <vt:lpstr>宋体</vt:lpstr>
      <vt:lpstr>微软雅黑</vt:lpstr>
      <vt:lpstr>Arial</vt:lpstr>
      <vt:lpstr>Calibri</vt:lpstr>
      <vt:lpstr>Calibri Light</vt:lpstr>
      <vt:lpstr>Wingdings</vt:lpstr>
      <vt:lpstr>Office Theme</vt:lpstr>
      <vt:lpstr>Office Theme_3</vt:lpstr>
      <vt:lpstr>Office Theme_4</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zuazua W</dc:creator>
  <cp:lastModifiedBy>luoliang</cp:lastModifiedBy>
  <cp:revision>35</cp:revision>
  <dcterms:created xsi:type="dcterms:W3CDTF">2012-09-21T09:29:31Z</dcterms:created>
  <dcterms:modified xsi:type="dcterms:W3CDTF">2017-05-14T05:33:08Z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2052-10.1.0.5866</vt:lpwstr>
  </property>
</Properties>
</file>