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CDAE34-8492-4D49-A202-7E1E2198680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74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9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9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9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3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3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CUDA Total Variation </a:t>
            </a:r>
            <a:r>
              <a:rPr lang="en-US" altLang="zh-CN" sz="4800" dirty="0" err="1" smtClean="0"/>
              <a:t>Denoise</a:t>
            </a: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373062" cy="15207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赵申</a:t>
            </a:r>
            <a:r>
              <a:rPr lang="zh-CN" altLang="en-US" dirty="0" smtClean="0"/>
              <a:t>剑 </a:t>
            </a:r>
            <a:endParaRPr lang="en-US" altLang="zh-CN" dirty="0" smtClean="0"/>
          </a:p>
          <a:p>
            <a:r>
              <a:rPr lang="zh-CN" altLang="en-US" dirty="0"/>
              <a:t>陈蕾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r>
              <a:rPr lang="zh-CN" altLang="en-US" dirty="0"/>
              <a:t>徐文</a:t>
            </a:r>
            <a:r>
              <a:rPr lang="zh-CN" altLang="en-US" dirty="0" smtClean="0"/>
              <a:t>康</a:t>
            </a:r>
            <a:endParaRPr lang="en-US" altLang="zh-CN" dirty="0" smtClean="0"/>
          </a:p>
          <a:p>
            <a:r>
              <a:rPr lang="en-US" altLang="zh-CN" dirty="0" smtClean="0"/>
              <a:t>2015.01.16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Limitation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25447"/>
            <a:ext cx="9457143" cy="1790476"/>
          </a:xfrm>
        </p:spPr>
      </p:pic>
      <p:sp>
        <p:nvSpPr>
          <p:cNvPr id="6" name="文本框 5"/>
          <p:cNvSpPr txBox="1"/>
          <p:nvPr/>
        </p:nvSpPr>
        <p:spPr>
          <a:xfrm>
            <a:off x="930876" y="4777946"/>
            <a:ext cx="818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inside_update</a:t>
            </a:r>
            <a:r>
              <a:rPr lang="en-US" altLang="zh-CN" sz="2800" b="1" dirty="0" smtClean="0"/>
              <a:t>, because of newton iteration</a:t>
            </a:r>
            <a:r>
              <a:rPr lang="en-US" altLang="zh-CN" sz="2800" b="1" dirty="0" smtClean="0"/>
              <a:t>.</a:t>
            </a:r>
          </a:p>
          <a:p>
            <a:r>
              <a:rPr lang="en-US" altLang="zh-CN" sz="2800" b="1" dirty="0" smtClean="0"/>
              <a:t>Memory pattern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11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Division </a:t>
            </a:r>
            <a:r>
              <a:rPr lang="en-US" altLang="zh-CN" dirty="0"/>
              <a:t>of Labor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22020"/>
              </p:ext>
            </p:extLst>
          </p:nvPr>
        </p:nvGraphicFramePr>
        <p:xfrm>
          <a:off x="1016818" y="2763790"/>
          <a:ext cx="8060069" cy="2101824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2686366"/>
                <a:gridCol w="3251289"/>
                <a:gridCol w="2122414"/>
              </a:tblGrid>
              <a:tr h="7006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赵申剑</a:t>
                      </a:r>
                      <a:endParaRPr lang="zh-CN" sz="1800" kern="100" dirty="0">
                        <a:effectLst/>
                        <a:latin typeface="Adobe 黑体 Std R" panose="020B0400000000000000" pitchFamily="34" charset="-122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Interior update, Tests</a:t>
                      </a:r>
                      <a:endParaRPr lang="zh-CN" sz="1800" kern="100" dirty="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34%</a:t>
                      </a:r>
                      <a:endParaRPr lang="zh-CN" sz="1800" kern="100" dirty="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6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陈蕾宇</a:t>
                      </a:r>
                      <a:endParaRPr lang="zh-CN" sz="1800" kern="100">
                        <a:effectLst/>
                        <a:latin typeface="Adobe 黑体 Std R" panose="020B0400000000000000" pitchFamily="34" charset="-122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Boundary update, Tests</a:t>
                      </a:r>
                      <a:endParaRPr lang="zh-CN" sz="1800" kern="100" dirty="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33%</a:t>
                      </a:r>
                      <a:endParaRPr lang="zh-CN" sz="1800" kern="100" dirty="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6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徐文康</a:t>
                      </a:r>
                      <a:endParaRPr lang="zh-CN" sz="1800" kern="100">
                        <a:effectLst/>
                        <a:latin typeface="Adobe 黑体 Std R" panose="020B0400000000000000" pitchFamily="34" charset="-122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Stop condition, Tests</a:t>
                      </a:r>
                      <a:endParaRPr lang="zh-CN" sz="1800" kern="10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Adobe 黑体 Std R" panose="020B0400000000000000" pitchFamily="34" charset="-122"/>
                        </a:rPr>
                        <a:t>32%</a:t>
                      </a:r>
                      <a:endParaRPr lang="zh-CN" sz="1800" kern="100" dirty="0">
                        <a:effectLst/>
                        <a:latin typeface="+mn-lt"/>
                        <a:ea typeface="Adobe 黑体 Std R" panose="020B04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an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the discrete version of the </a:t>
                </a:r>
                <a:r>
                  <a:rPr lang="en-US" altLang="zh-CN" dirty="0" err="1"/>
                  <a:t>Rudin-Osher-Fatemi</a:t>
                </a:r>
                <a:r>
                  <a:rPr lang="en-US" altLang="zh-CN" dirty="0"/>
                  <a:t> (ROF) model is:</a:t>
                </a:r>
                <a:endParaRPr lang="zh-CN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 algn="ctr">
                  <a:buNone/>
                </a:pPr>
                <a:endParaRPr lang="zh-CN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Serial Optimization via Lagrange</a:t>
            </a:r>
          </a:p>
          <a:p>
            <a:endParaRPr lang="en-US" altLang="zh-CN" dirty="0"/>
          </a:p>
          <a:p>
            <a:r>
              <a:rPr lang="en-US" altLang="zh-CN" dirty="0" smtClean="0"/>
              <a:t>ADMM (</a:t>
            </a:r>
            <a:r>
              <a:rPr lang="en-US" altLang="zh-CN" dirty="0"/>
              <a:t>Alternating Direction Method of Multipliers</a:t>
            </a:r>
            <a:r>
              <a:rPr lang="en-US" altLang="zh-CN" dirty="0" smtClean="0"/>
              <a:t>) based method</a:t>
            </a:r>
            <a:r>
              <a:rPr lang="en-US" altLang="zh-CN" dirty="0"/>
              <a:t>: </a:t>
            </a:r>
            <a:r>
              <a:rPr lang="en-US" altLang="zh-CN" dirty="0" smtClean="0"/>
              <a:t>FAD(Fast </a:t>
            </a:r>
            <a:r>
              <a:rPr lang="en-US" altLang="zh-CN" dirty="0"/>
              <a:t>ADMM for TV </a:t>
            </a:r>
            <a:r>
              <a:rPr lang="en-US" altLang="zh-CN" dirty="0" smtClean="0"/>
              <a:t>Models)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ICML2014 </a:t>
            </a:r>
          </a:p>
          <a:p>
            <a:pPr marL="0" indent="0">
              <a:buNone/>
            </a:pPr>
            <a:r>
              <a:rPr lang="en-US" altLang="zh-CN" sz="1800" i="1" dirty="0" smtClean="0"/>
              <a:t>A </a:t>
            </a:r>
            <a:r>
              <a:rPr lang="en-US" altLang="zh-CN" sz="1800" i="1" dirty="0"/>
              <a:t>Highly Scalable Parallel Algorithm for Isotropic Total Variation Models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393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ADMM Approach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28486"/>
            <a:ext cx="6634879" cy="3142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90133" y="3244505"/>
                <a:ext cx="337784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33" y="3244505"/>
                <a:ext cx="3377848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89204" y="4099520"/>
                <a:ext cx="1489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204" y="4099520"/>
                <a:ext cx="148906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8" y="2163807"/>
            <a:ext cx="6305365" cy="4272039"/>
          </a:xfrm>
        </p:spPr>
      </p:pic>
      <p:sp>
        <p:nvSpPr>
          <p:cNvPr id="5" name="矩形 4"/>
          <p:cNvSpPr/>
          <p:nvPr/>
        </p:nvSpPr>
        <p:spPr>
          <a:xfrm>
            <a:off x="7768281" y="3376496"/>
            <a:ext cx="345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Single Channel:</a:t>
            </a:r>
          </a:p>
          <a:p>
            <a:r>
              <a:rPr lang="zh-CN" altLang="en-US" dirty="0"/>
              <a:t>Matlab Serial:   </a:t>
            </a:r>
            <a:r>
              <a:rPr lang="zh-CN" altLang="en-US" dirty="0" smtClean="0"/>
              <a:t>11390</a:t>
            </a:r>
            <a:r>
              <a:rPr lang="en-US" altLang="zh-CN" dirty="0"/>
              <a:t>.</a:t>
            </a:r>
            <a:r>
              <a:rPr lang="zh-CN" altLang="en-US" dirty="0" smtClean="0"/>
              <a:t>7 </a:t>
            </a:r>
            <a:r>
              <a:rPr lang="en-US" altLang="zh-CN" dirty="0" smtClean="0"/>
              <a:t>m</a:t>
            </a:r>
            <a:r>
              <a:rPr lang="zh-CN" altLang="en-US" dirty="0" smtClean="0"/>
              <a:t>s    </a:t>
            </a:r>
            <a:endParaRPr lang="zh-CN" altLang="en-US" dirty="0"/>
          </a:p>
          <a:p>
            <a:r>
              <a:rPr lang="zh-CN" altLang="en-US" dirty="0"/>
              <a:t>Matlab Parallel: </a:t>
            </a:r>
            <a:r>
              <a:rPr lang="zh-CN" altLang="en-US" dirty="0" smtClean="0"/>
              <a:t>5188</a:t>
            </a:r>
            <a:r>
              <a:rPr lang="en-US" altLang="zh-CN" dirty="0" smtClean="0"/>
              <a:t>.</a:t>
            </a:r>
            <a:r>
              <a:rPr lang="zh-CN" altLang="en-US" dirty="0" smtClean="0"/>
              <a:t>9 </a:t>
            </a:r>
            <a:r>
              <a:rPr lang="en-US" altLang="zh-CN" dirty="0" smtClean="0"/>
              <a:t>m</a:t>
            </a:r>
            <a:r>
              <a:rPr lang="zh-CN" altLang="en-US" dirty="0" smtClean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2" y="2336873"/>
            <a:ext cx="2738382" cy="3599316"/>
          </a:xfrm>
        </p:spPr>
        <p:txBody>
          <a:bodyPr/>
          <a:lstStyle/>
          <a:p>
            <a:r>
              <a:rPr lang="en-US" altLang="zh-CN" dirty="0" smtClean="0"/>
              <a:t>Pure C++</a:t>
            </a:r>
          </a:p>
          <a:p>
            <a:r>
              <a:rPr lang="en-US" altLang="zh-CN" dirty="0" err="1" smtClean="0"/>
              <a:t>OpenMP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CUDA</a:t>
            </a:r>
          </a:p>
          <a:p>
            <a:r>
              <a:rPr lang="en-US" altLang="zh-CN" dirty="0" smtClean="0"/>
              <a:t>Optimization</a:t>
            </a:r>
          </a:p>
        </p:txBody>
      </p:sp>
      <p:sp>
        <p:nvSpPr>
          <p:cNvPr id="4" name="矩形 3"/>
          <p:cNvSpPr/>
          <p:nvPr/>
        </p:nvSpPr>
        <p:spPr>
          <a:xfrm>
            <a:off x="4620126" y="2336873"/>
            <a:ext cx="5674056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Serial    : </a:t>
            </a:r>
            <a:r>
              <a:rPr lang="zh-CN" altLang="en-US" sz="2400" dirty="0"/>
              <a:t>34454.</a:t>
            </a:r>
            <a:r>
              <a:rPr lang="zh-CN" altLang="en-US" sz="2400" dirty="0" smtClean="0"/>
              <a:t>399 </a:t>
            </a:r>
            <a:r>
              <a:rPr lang="zh-CN" altLang="en-US" sz="2400" dirty="0"/>
              <a:t>ms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OpenMP: </a:t>
            </a:r>
            <a:r>
              <a:rPr lang="zh-CN" altLang="en-US" sz="2400" dirty="0"/>
              <a:t>17363.</a:t>
            </a:r>
            <a:r>
              <a:rPr lang="zh-CN" altLang="en-US" sz="2400" dirty="0" smtClean="0"/>
              <a:t>747 </a:t>
            </a:r>
            <a:r>
              <a:rPr lang="zh-CN" altLang="en-US" sz="2400" dirty="0"/>
              <a:t>ms (i5 four cores</a:t>
            </a:r>
            <a:r>
              <a:rPr lang="zh-CN" altLang="en-US" sz="2400" dirty="0" smtClean="0"/>
              <a:t>)</a:t>
            </a:r>
            <a:endParaRPr lang="en-US" altLang="zh-CN" sz="2400" dirty="0" smtClean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CUDA    : 1758.133 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(GT540M</a:t>
            </a:r>
            <a:r>
              <a:rPr lang="zh-CN" altLang="en-US" sz="2400" dirty="0" smtClean="0"/>
              <a:t>)</a:t>
            </a:r>
            <a:endParaRPr lang="zh-CN" altLang="en-US" sz="24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Opt   </a:t>
            </a:r>
            <a:r>
              <a:rPr lang="zh-CN" altLang="en-US" sz="2400" dirty="0" smtClean="0"/>
              <a:t>   : </a:t>
            </a:r>
            <a:r>
              <a:rPr lang="zh-CN" altLang="en-US" sz="2400" dirty="0"/>
              <a:t>1184.</a:t>
            </a:r>
            <a:r>
              <a:rPr lang="zh-CN" altLang="en-US" sz="2400" dirty="0" smtClean="0"/>
              <a:t>665 </a:t>
            </a:r>
            <a:r>
              <a:rPr lang="zh-CN" altLang="en-US" sz="2400" dirty="0"/>
              <a:t>ms (GT540M)</a:t>
            </a:r>
          </a:p>
        </p:txBody>
      </p:sp>
    </p:spTree>
    <p:extLst>
      <p:ext uri="{BB962C8B-B14F-4D97-AF65-F5344CB8AC3E}">
        <p14:creationId xmlns:p14="http://schemas.microsoft.com/office/powerpoint/2010/main" val="22803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43896"/>
            <a:ext cx="6593690" cy="43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27420"/>
            <a:ext cx="6842554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double to </a:t>
            </a:r>
            <a:r>
              <a:rPr lang="en-US" altLang="zh-CN" dirty="0" smtClean="0"/>
              <a:t>float: 1.26s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1.01s 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using double buffer: </a:t>
            </a:r>
            <a:r>
              <a:rPr lang="en-US" altLang="zh-CN" dirty="0" smtClean="0"/>
              <a:t>1.01s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smtClean="0"/>
              <a:t>933ms</a:t>
            </a:r>
          </a:p>
          <a:p>
            <a:endParaRPr lang="zh-CN" altLang="zh-CN" dirty="0"/>
          </a:p>
          <a:p>
            <a:r>
              <a:rPr lang="en-US" altLang="zh-CN" dirty="0"/>
              <a:t>using for newton and device copy: </a:t>
            </a:r>
            <a:r>
              <a:rPr lang="en-US" altLang="zh-CN" dirty="0" smtClean="0"/>
              <a:t>933ms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742ms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79</TotalTime>
  <Words>201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黑体 Std R</vt:lpstr>
      <vt:lpstr>宋体</vt:lpstr>
      <vt:lpstr>Arial</vt:lpstr>
      <vt:lpstr>Cambria Math</vt:lpstr>
      <vt:lpstr>Times New Roman</vt:lpstr>
      <vt:lpstr>Trebuchet MS</vt:lpstr>
      <vt:lpstr>Wingdings</vt:lpstr>
      <vt:lpstr>柏林</vt:lpstr>
      <vt:lpstr>CUDA Total Variation Denoise</vt:lpstr>
      <vt:lpstr>Basic Model</vt:lpstr>
      <vt:lpstr>Solution</vt:lpstr>
      <vt:lpstr>ADMM Approach</vt:lpstr>
      <vt:lpstr>Matlab Result</vt:lpstr>
      <vt:lpstr>Our Step</vt:lpstr>
      <vt:lpstr>Result</vt:lpstr>
      <vt:lpstr>Result</vt:lpstr>
      <vt:lpstr>Optimization</vt:lpstr>
      <vt:lpstr>Limitation</vt:lpstr>
      <vt:lpstr>Division of Labor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Total Variation Denoise</dc:title>
  <dc:creator>赵申剑</dc:creator>
  <cp:lastModifiedBy>赵申剑</cp:lastModifiedBy>
  <cp:revision>8</cp:revision>
  <dcterms:created xsi:type="dcterms:W3CDTF">2015-01-15T11:02:01Z</dcterms:created>
  <dcterms:modified xsi:type="dcterms:W3CDTF">2015-01-15T12:35:42Z</dcterms:modified>
</cp:coreProperties>
</file>