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20" autoAdjust="0"/>
  </p:normalViewPr>
  <p:slideViewPr>
    <p:cSldViewPr>
      <p:cViewPr varScale="1">
        <p:scale>
          <a:sx n="139" d="100"/>
          <a:sy n="139" d="100"/>
        </p:scale>
        <p:origin x="236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F73F0BFC-2C88-4AAF-B42F-33B416312C7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F73F0BFC-2C88-4AAF-B42F-33B416312C7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PowerPoint 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St.</a:t>
            </a:r>
            <a:r>
              <a:rPr lang="en-US" baseline="0" dirty="0"/>
              <a:t> Cloud Technical College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</a:t>
            </a:r>
            <a:r>
              <a:rPr lang="en-US" baseline="0" dirty="0"/>
              <a:t> Sample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</a:t>
            </a:r>
            <a:r>
              <a:rPr lang="en-US" baseline="0" dirty="0"/>
              <a:t> an outline of bulleted points</a:t>
            </a:r>
          </a:p>
          <a:p>
            <a:r>
              <a:rPr lang="en-US" baseline="0" dirty="0"/>
              <a:t>You can print out PPT files as handouts using </a:t>
            </a:r>
            <a:r>
              <a:rPr lang="en-US" baseline="0"/>
              <a:t>the </a:t>
            </a:r>
            <a:br>
              <a:rPr lang="en-US" baseline="0"/>
            </a:br>
            <a:r>
              <a:rPr lang="en-US" baseline="0"/>
              <a:t>PRINT &gt; </a:t>
            </a:r>
            <a:br>
              <a:rPr lang="en-US" baseline="0"/>
            </a:br>
            <a:r>
              <a:rPr lang="en-US" baseline="0"/>
              <a:t>  PRINT </a:t>
            </a:r>
            <a:r>
              <a:rPr lang="en-US" baseline="0" dirty="0"/>
              <a:t>WHAT &gt; HANDOUTS</a:t>
            </a:r>
            <a:r>
              <a:rPr lang="en-US" dirty="0"/>
              <a:t> option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17D15-B4CC-88EC-56F4-65C6B060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CF12C-47EC-70AC-318F-8298D96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Requirement: this is a demo requirement</a:t>
            </a:r>
          </a:p>
          <a:p>
            <a:pPr lvl="1"/>
            <a:r>
              <a:rPr lang="en-US" altLang="zh-CN" dirty="0"/>
              <a:t>Sub function1: sub function split part 1</a:t>
            </a:r>
          </a:p>
          <a:p>
            <a:pPr lvl="1"/>
            <a:r>
              <a:rPr lang="en-US" altLang="zh-CN" dirty="0"/>
              <a:t>Sub function2: sub function split part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3362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owerPoint Fil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is is a Sample Slide&amp;quot;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entral business district design template">
  <a:themeElements>
    <a:clrScheme name="Default Design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8</TotalTime>
  <Words>63</Words>
  <Application>Microsoft Office PowerPoint</Application>
  <PresentationFormat>全屏显示(4:3)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Tahoma</vt:lpstr>
      <vt:lpstr>Times New Roman</vt:lpstr>
      <vt:lpstr>Wingdings</vt:lpstr>
      <vt:lpstr>Central business district design template</vt:lpstr>
      <vt:lpstr>Sample PowerPoint File</vt:lpstr>
      <vt:lpstr>This is a Sample Slide</vt:lpstr>
      <vt:lpstr>PowerPoint 演示文稿</vt:lpstr>
    </vt:vector>
  </TitlesOfParts>
  <Company>SCTC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creator>James Falkofske</dc:creator>
  <cp:lastModifiedBy>pan junjie</cp:lastModifiedBy>
  <cp:revision>3</cp:revision>
  <dcterms:created xsi:type="dcterms:W3CDTF">2009-05-06T22:06:09Z</dcterms:created>
  <dcterms:modified xsi:type="dcterms:W3CDTF">2022-11-07T01:50:13Z</dcterms:modified>
</cp:coreProperties>
</file>