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70" r:id="rId12"/>
    <p:sldId id="269" r:id="rId13"/>
    <p:sldId id="267" r:id="rId14"/>
    <p:sldId id="268" r:id="rId15"/>
    <p:sldId id="286" r:id="rId16"/>
    <p:sldId id="287" r:id="rId17"/>
    <p:sldId id="273" r:id="rId18"/>
    <p:sldId id="277" r:id="rId19"/>
    <p:sldId id="275" r:id="rId20"/>
    <p:sldId id="274" r:id="rId21"/>
    <p:sldId id="276" r:id="rId22"/>
    <p:sldId id="280" r:id="rId23"/>
    <p:sldId id="281" r:id="rId24"/>
    <p:sldId id="271" r:id="rId25"/>
    <p:sldId id="283" r:id="rId26"/>
    <p:sldId id="284" r:id="rId27"/>
    <p:sldId id="278" r:id="rId28"/>
    <p:sldId id="282" r:id="rId29"/>
    <p:sldId id="279" r:id="rId30"/>
    <p:sldId id="285" r:id="rId31"/>
    <p:sldId id="288" r:id="rId32"/>
    <p:sldId id="27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4269" userDrawn="1">
          <p15:clr>
            <a:srgbClr val="A4A3A4"/>
          </p15:clr>
        </p15:guide>
        <p15:guide id="3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998C9"/>
    <a:srgbClr val="003366"/>
    <a:srgbClr val="BDD340"/>
    <a:srgbClr val="F7CAC9"/>
    <a:srgbClr val="FFFF99"/>
    <a:srgbClr val="BD9ECA"/>
    <a:srgbClr val="FEDB00"/>
    <a:srgbClr val="EADB1B"/>
    <a:srgbClr val="FDB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94227" autoAdjust="0"/>
  </p:normalViewPr>
  <p:slideViewPr>
    <p:cSldViewPr snapToGrid="0">
      <p:cViewPr>
        <p:scale>
          <a:sx n="66" d="100"/>
          <a:sy n="66" d="100"/>
        </p:scale>
        <p:origin x="822" y="336"/>
      </p:cViewPr>
      <p:guideLst>
        <p:guide orient="horz" pos="300"/>
        <p:guide orient="horz" pos="4269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7D4C7-0672-4591-B5D1-29F8F685B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7EB0D-A91D-4AE2-914D-0A09ADD77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4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6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07CB8-5C11-4D88-9E7D-BB2609BE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AA650-825A-46A7-8847-D6F13334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6DBB7-3844-4F93-B798-A75F05E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10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7DBE-5F63-4292-955C-9139113E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BEBB3-357E-428D-8849-14924E43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BD1D8-6A94-4A97-AAD5-F55CC6FF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045E5-3EEA-4522-B205-5626E782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C251C-3B0F-4D42-9952-BF3F503E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96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A2ADA7-39D8-4AD1-A08A-04099664D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E7EF7-3093-4006-9F75-665447DB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E1F53-CC58-44EA-9903-7CF9F218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EB057-46EF-4EEF-9E1D-DF104429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9438A-BB76-4B37-9B09-494F3F0C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F32C-55DD-4092-9949-E1265BF3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B8EAC-5028-406D-B6B4-E3989DFA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8F35D-5243-4F61-983B-4228903F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7D154-D050-424E-B165-42CC7B20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361C5-5BA0-404D-B304-A1FE0762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88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2C6F-E4BA-4504-9A35-4C5A98A5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54DC2-99EB-4573-AB84-48BEF2FF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81C8D-D6A8-4675-992C-483789FE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1523A-07F0-461D-A646-80C5234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1275D-3BB8-434B-8CDC-F0D508B4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8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CC4B-DB4A-4EB4-8EB4-9A8B1381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C6CE0-0A29-4C75-BDB5-2F6B7C158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4D389-A03E-4B67-B380-C8C45BD7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D9C27-5490-462E-9B16-C48457FD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48BD3-E4D8-4294-B18F-4463EDC5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2121A-4CC8-423A-A8F6-F7C9E965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08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3DE2-1303-42C5-B6D4-31EDE5A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5E1C8-5072-4C4A-B6B7-765A7BEA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EB018-D0E3-47E7-8134-A652433EA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660847-054C-4D94-861A-4E2408F2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9A11C-FFAF-4A5D-80D6-7786EA998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A5FE1-FBA0-494D-B937-1BFBA108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8F3690-10BA-4476-9BA3-90E62BD7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CB3FD-FEF2-4762-B9DC-0DA9347D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02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9047-2648-4FDA-BEE7-101F0722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9C9030-6804-472F-801C-3BB3B26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860F92-8E61-4385-BF4F-479F7EF8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788C89-71BE-4544-9A2A-2C49B5FF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2677D9-D679-4674-B7B3-65A822A3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8AFCDE-D808-45E0-B847-2F08AB6D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FC2272-98F2-4A1C-8D10-A73A43B6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12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C761-8398-4A21-AEAF-7CF66D61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6D905-5F13-44D9-8686-A9644E74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5FEF9-DF11-4B7F-802C-0810DC86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8661-BB57-4EC6-BE96-A00CF377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3AF6E-72D9-4B45-B1A1-7F9FFC04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58704-3471-4821-9186-C7DA30E7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41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7E0A-8020-4598-845A-99A4D36A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BF56EA-43B5-42C3-ABC5-7E60A075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4" indent="0">
              <a:buNone/>
              <a:defRPr sz="2000"/>
            </a:lvl5pPr>
            <a:lvl6pPr marL="2285980" indent="0">
              <a:buNone/>
              <a:defRPr sz="2000"/>
            </a:lvl6pPr>
            <a:lvl7pPr marL="2743176" indent="0">
              <a:buNone/>
              <a:defRPr sz="2000"/>
            </a:lvl7pPr>
            <a:lvl8pPr marL="3200372" indent="0">
              <a:buNone/>
              <a:defRPr sz="2000"/>
            </a:lvl8pPr>
            <a:lvl9pPr marL="3657568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B78779-E3F1-4B06-A949-B84B6BC73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4" indent="0">
              <a:buNone/>
              <a:defRPr sz="1000"/>
            </a:lvl5pPr>
            <a:lvl6pPr marL="2285980" indent="0">
              <a:buNone/>
              <a:defRPr sz="1000"/>
            </a:lvl6pPr>
            <a:lvl7pPr marL="2743176" indent="0">
              <a:buNone/>
              <a:defRPr sz="1000"/>
            </a:lvl7pPr>
            <a:lvl8pPr marL="3200372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1F7B3-8362-4DCC-8AAC-7A11A1E0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00A7C-3409-47C4-9449-8BE54705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94468-4230-4DFE-A352-53BC1439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58806-6215-41FE-9DB8-B472FC8F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93BF6-5A95-4F32-A66E-2D5B7B57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7FB43-8604-44B2-890D-1E188FF36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34DD-B0EA-40B8-B190-1987D567645A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0AA9-C613-49AE-A8D0-5727E29C6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C1BEA-9B4E-4D26-B43E-BF0F3350B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92AD-0998-490B-857C-C1BD751F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60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-567802" y="-723765"/>
            <a:ext cx="5359561" cy="8921011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1BB688C-01B0-4429-857A-B9C5DA3C7F64}"/>
              </a:ext>
            </a:extLst>
          </p:cNvPr>
          <p:cNvSpPr txBox="1"/>
          <p:nvPr/>
        </p:nvSpPr>
        <p:spPr>
          <a:xfrm>
            <a:off x="6733779" y="5395373"/>
            <a:ext cx="3898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EDHM</a:t>
            </a:r>
            <a:endParaRPr lang="de-DE" sz="9600" dirty="0">
              <a:ln w="25400">
                <a:solidFill>
                  <a:srgbClr val="003366"/>
                </a:solidFill>
              </a:ln>
              <a:solidFill>
                <a:srgbClr val="00336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6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8340ED1-5535-4AB7-B32F-0E1A1CEA971F}"/>
              </a:ext>
            </a:extLst>
          </p:cNvPr>
          <p:cNvSpPr/>
          <p:nvPr/>
        </p:nvSpPr>
        <p:spPr>
          <a:xfrm>
            <a:off x="5418347" y="3438527"/>
            <a:ext cx="7704000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12240000" cy="4294154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85E0B-DB1B-4D33-BD53-6D4DB37EA617}"/>
              </a:ext>
            </a:extLst>
          </p:cNvPr>
          <p:cNvSpPr txBox="1"/>
          <p:nvPr/>
        </p:nvSpPr>
        <p:spPr>
          <a:xfrm>
            <a:off x="5258285" y="3080080"/>
            <a:ext cx="7888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Hydrological Cycle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8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9A3FA7A-5DDB-4C58-8390-2E0CA55BD64A}"/>
              </a:ext>
            </a:extLst>
          </p:cNvPr>
          <p:cNvSpPr/>
          <p:nvPr/>
        </p:nvSpPr>
        <p:spPr>
          <a:xfrm>
            <a:off x="5423910" y="1245572"/>
            <a:ext cx="7704000" cy="8858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12240000" cy="4294154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85E0B-DB1B-4D33-BD53-6D4DB37EA617}"/>
              </a:ext>
            </a:extLst>
          </p:cNvPr>
          <p:cNvSpPr txBox="1"/>
          <p:nvPr/>
        </p:nvSpPr>
        <p:spPr>
          <a:xfrm>
            <a:off x="5258285" y="888424"/>
            <a:ext cx="4034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Elements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12240000" cy="4294154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B756BFD-1CA8-4693-8952-B8F0CF10A4EA}"/>
              </a:ext>
            </a:extLst>
          </p:cNvPr>
          <p:cNvSpPr/>
          <p:nvPr/>
        </p:nvSpPr>
        <p:spPr>
          <a:xfrm>
            <a:off x="5423910" y="4533902"/>
            <a:ext cx="7704000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85E0B-DB1B-4D33-BD53-6D4DB37EA617}"/>
              </a:ext>
            </a:extLst>
          </p:cNvPr>
          <p:cNvSpPr txBox="1"/>
          <p:nvPr/>
        </p:nvSpPr>
        <p:spPr>
          <a:xfrm>
            <a:off x="5272799" y="4168651"/>
            <a:ext cx="32271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Manual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5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12240000" cy="4294154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B756BFD-1CA8-4693-8952-B8F0CF10A4EA}"/>
              </a:ext>
            </a:extLst>
          </p:cNvPr>
          <p:cNvSpPr/>
          <p:nvPr/>
        </p:nvSpPr>
        <p:spPr>
          <a:xfrm>
            <a:off x="5423910" y="4533902"/>
            <a:ext cx="7704000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85E0B-DB1B-4D33-BD53-6D4DB37EA617}"/>
              </a:ext>
            </a:extLst>
          </p:cNvPr>
          <p:cNvSpPr txBox="1"/>
          <p:nvPr/>
        </p:nvSpPr>
        <p:spPr>
          <a:xfrm>
            <a:off x="5272800" y="4168651"/>
            <a:ext cx="2696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12240000" cy="4294154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B756BFD-1CA8-4693-8952-B8F0CF10A4EA}"/>
              </a:ext>
            </a:extLst>
          </p:cNvPr>
          <p:cNvSpPr/>
          <p:nvPr/>
        </p:nvSpPr>
        <p:spPr>
          <a:xfrm>
            <a:off x="5423910" y="4533902"/>
            <a:ext cx="7704000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85E0B-DB1B-4D33-BD53-6D4DB37EA617}"/>
              </a:ext>
            </a:extLst>
          </p:cNvPr>
          <p:cNvSpPr txBox="1"/>
          <p:nvPr/>
        </p:nvSpPr>
        <p:spPr>
          <a:xfrm>
            <a:off x="5272800" y="4168651"/>
            <a:ext cx="3205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Module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8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12240000" cy="4294154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B756BFD-1CA8-4693-8952-B8F0CF10A4EA}"/>
              </a:ext>
            </a:extLst>
          </p:cNvPr>
          <p:cNvSpPr/>
          <p:nvPr/>
        </p:nvSpPr>
        <p:spPr>
          <a:xfrm>
            <a:off x="5423910" y="4533902"/>
            <a:ext cx="7704000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85E0B-DB1B-4D33-BD53-6D4DB37EA617}"/>
              </a:ext>
            </a:extLst>
          </p:cNvPr>
          <p:cNvSpPr txBox="1"/>
          <p:nvPr/>
        </p:nvSpPr>
        <p:spPr>
          <a:xfrm>
            <a:off x="5272800" y="4168651"/>
            <a:ext cx="2696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7C6427-CAD9-44E4-97AA-48802F52AC68}"/>
              </a:ext>
            </a:extLst>
          </p:cNvPr>
          <p:cNvSpPr/>
          <p:nvPr/>
        </p:nvSpPr>
        <p:spPr>
          <a:xfrm>
            <a:off x="5423910" y="2343454"/>
            <a:ext cx="7704000" cy="88582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03E860-741A-49A2-ACBA-73DC405E29E8}"/>
              </a:ext>
            </a:extLst>
          </p:cNvPr>
          <p:cNvSpPr txBox="1"/>
          <p:nvPr/>
        </p:nvSpPr>
        <p:spPr>
          <a:xfrm>
            <a:off x="5267772" y="1991033"/>
            <a:ext cx="49247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 new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9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12240000" cy="4294154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B756BFD-1CA8-4693-8952-B8F0CF10A4EA}"/>
              </a:ext>
            </a:extLst>
          </p:cNvPr>
          <p:cNvSpPr/>
          <p:nvPr/>
        </p:nvSpPr>
        <p:spPr>
          <a:xfrm>
            <a:off x="5423910" y="4533902"/>
            <a:ext cx="7704000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85E0B-DB1B-4D33-BD53-6D4DB37EA617}"/>
              </a:ext>
            </a:extLst>
          </p:cNvPr>
          <p:cNvSpPr txBox="1"/>
          <p:nvPr/>
        </p:nvSpPr>
        <p:spPr>
          <a:xfrm>
            <a:off x="5272800" y="4168651"/>
            <a:ext cx="3205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Module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C93E12-48F4-434E-870B-3C2C545E8299}"/>
              </a:ext>
            </a:extLst>
          </p:cNvPr>
          <p:cNvSpPr/>
          <p:nvPr/>
        </p:nvSpPr>
        <p:spPr>
          <a:xfrm>
            <a:off x="5423910" y="2343454"/>
            <a:ext cx="7704000" cy="88582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78AB6A-D442-47C1-91E5-3646A6712EC6}"/>
              </a:ext>
            </a:extLst>
          </p:cNvPr>
          <p:cNvSpPr txBox="1"/>
          <p:nvPr/>
        </p:nvSpPr>
        <p:spPr>
          <a:xfrm>
            <a:off x="5267772" y="1991033"/>
            <a:ext cx="49247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ln w="25400">
                  <a:solidFill>
                    <a:srgbClr val="003366"/>
                  </a:solidFill>
                </a:ln>
                <a:solidFill>
                  <a:srgbClr val="00336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 new</a:t>
            </a:r>
            <a:endParaRPr lang="de-DE" b="1" dirty="0">
              <a:latin typeface="DIN Pro Cond" panose="02000506040000020004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8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BADF1DA3-DF46-4F96-9FDA-E6059E8B6B40}"/>
              </a:ext>
            </a:extLst>
          </p:cNvPr>
          <p:cNvSpPr/>
          <p:nvPr/>
        </p:nvSpPr>
        <p:spPr>
          <a:xfrm rot="2700000">
            <a:off x="7366849" y="1336625"/>
            <a:ext cx="2041925" cy="2237369"/>
          </a:xfrm>
          <a:custGeom>
            <a:avLst/>
            <a:gdLst>
              <a:gd name="connsiteX0" fmla="*/ 0 w 2041925"/>
              <a:gd name="connsiteY0" fmla="*/ 1023693 h 2237369"/>
              <a:gd name="connsiteX1" fmla="*/ 1023692 w 2041925"/>
              <a:gd name="connsiteY1" fmla="*/ 0 h 2237369"/>
              <a:gd name="connsiteX2" fmla="*/ 2041925 w 2041925"/>
              <a:gd name="connsiteY2" fmla="*/ 1018233 h 2237369"/>
              <a:gd name="connsiteX3" fmla="*/ 1018233 w 2041925"/>
              <a:gd name="connsiteY3" fmla="*/ 2041926 h 2237369"/>
              <a:gd name="connsiteX4" fmla="*/ 830770 w 2041925"/>
              <a:gd name="connsiteY4" fmla="*/ 1854463 h 2237369"/>
              <a:gd name="connsiteX5" fmla="*/ 788289 w 2041925"/>
              <a:gd name="connsiteY5" fmla="*/ 1909938 h 2237369"/>
              <a:gd name="connsiteX6" fmla="*/ 764835 w 2041925"/>
              <a:gd name="connsiteY6" fmla="*/ 1989364 h 2237369"/>
              <a:gd name="connsiteX7" fmla="*/ 763675 w 2041925"/>
              <a:gd name="connsiteY7" fmla="*/ 2012364 h 2237369"/>
              <a:gd name="connsiteX8" fmla="*/ 763674 w 2041925"/>
              <a:gd name="connsiteY8" fmla="*/ 2012369 h 2237369"/>
              <a:gd name="connsiteX9" fmla="*/ 538674 w 2041925"/>
              <a:gd name="connsiteY9" fmla="*/ 2237369 h 2237369"/>
              <a:gd name="connsiteX10" fmla="*/ 313674 w 2041925"/>
              <a:gd name="connsiteY10" fmla="*/ 2012369 h 2237369"/>
              <a:gd name="connsiteX11" fmla="*/ 515669 w 2041925"/>
              <a:gd name="connsiteY11" fmla="*/ 1788530 h 2237369"/>
              <a:gd name="connsiteX12" fmla="*/ 538674 w 2041925"/>
              <a:gd name="connsiteY12" fmla="*/ 1787369 h 2237369"/>
              <a:gd name="connsiteX13" fmla="*/ 538677 w 2041925"/>
              <a:gd name="connsiteY13" fmla="*/ 1787369 h 2237369"/>
              <a:gd name="connsiteX14" fmla="*/ 561679 w 2041925"/>
              <a:gd name="connsiteY14" fmla="*/ 1786208 h 2237369"/>
              <a:gd name="connsiteX15" fmla="*/ 636528 w 2041925"/>
              <a:gd name="connsiteY15" fmla="*/ 1765033 h 2237369"/>
              <a:gd name="connsiteX16" fmla="*/ 697694 w 2041925"/>
              <a:gd name="connsiteY16" fmla="*/ 1721387 h 2237369"/>
              <a:gd name="connsiteX17" fmla="*/ 321654 w 2041925"/>
              <a:gd name="connsiteY17" fmla="*/ 1345347 h 2237369"/>
              <a:gd name="connsiteX18" fmla="*/ 328273 w 2041925"/>
              <a:gd name="connsiteY18" fmla="*/ 1336703 h 2237369"/>
              <a:gd name="connsiteX19" fmla="*/ 479559 w 2041925"/>
              <a:gd name="connsiteY19" fmla="*/ 1278251 h 2237369"/>
              <a:gd name="connsiteX20" fmla="*/ 502563 w 2041925"/>
              <a:gd name="connsiteY20" fmla="*/ 1277090 h 2237369"/>
              <a:gd name="connsiteX21" fmla="*/ 704559 w 2041925"/>
              <a:gd name="connsiteY21" fmla="*/ 1053251 h 2237369"/>
              <a:gd name="connsiteX22" fmla="*/ 479559 w 2041925"/>
              <a:gd name="connsiteY22" fmla="*/ 828251 h 2237369"/>
              <a:gd name="connsiteX23" fmla="*/ 254559 w 2041925"/>
              <a:gd name="connsiteY23" fmla="*/ 1053251 h 2237369"/>
              <a:gd name="connsiteX24" fmla="*/ 254558 w 2041925"/>
              <a:gd name="connsiteY24" fmla="*/ 1053254 h 2237369"/>
              <a:gd name="connsiteX25" fmla="*/ 253538 w 2041925"/>
              <a:gd name="connsiteY25" fmla="*/ 1074836 h 2237369"/>
              <a:gd name="connsiteX26" fmla="*/ 189134 w 2041925"/>
              <a:gd name="connsiteY26" fmla="*/ 1211872 h 2237369"/>
              <a:gd name="connsiteX27" fmla="*/ 188577 w 2041925"/>
              <a:gd name="connsiteY27" fmla="*/ 1212271 h 2237369"/>
              <a:gd name="connsiteX28" fmla="*/ 0 w 2041925"/>
              <a:gd name="connsiteY28" fmla="*/ 1023693 h 2237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1925" h="2237369">
                <a:moveTo>
                  <a:pt x="0" y="1023693"/>
                </a:moveTo>
                <a:lnTo>
                  <a:pt x="1023692" y="0"/>
                </a:lnTo>
                <a:lnTo>
                  <a:pt x="2041925" y="1018233"/>
                </a:lnTo>
                <a:lnTo>
                  <a:pt x="1018233" y="2041926"/>
                </a:lnTo>
                <a:lnTo>
                  <a:pt x="830770" y="1854463"/>
                </a:lnTo>
                <a:lnTo>
                  <a:pt x="788289" y="1909938"/>
                </a:lnTo>
                <a:cubicBezTo>
                  <a:pt x="775865" y="1934193"/>
                  <a:pt x="767717" y="1961000"/>
                  <a:pt x="764835" y="1989364"/>
                </a:cubicBezTo>
                <a:lnTo>
                  <a:pt x="763675" y="2012364"/>
                </a:lnTo>
                <a:lnTo>
                  <a:pt x="763674" y="2012369"/>
                </a:lnTo>
                <a:cubicBezTo>
                  <a:pt x="763676" y="2136633"/>
                  <a:pt x="662938" y="2237369"/>
                  <a:pt x="538674" y="2237369"/>
                </a:cubicBezTo>
                <a:cubicBezTo>
                  <a:pt x="414410" y="2237369"/>
                  <a:pt x="313674" y="2136633"/>
                  <a:pt x="313674" y="2012369"/>
                </a:cubicBezTo>
                <a:cubicBezTo>
                  <a:pt x="313674" y="1895872"/>
                  <a:pt x="402211" y="1800053"/>
                  <a:pt x="515669" y="1788530"/>
                </a:cubicBezTo>
                <a:lnTo>
                  <a:pt x="538674" y="1787369"/>
                </a:lnTo>
                <a:lnTo>
                  <a:pt x="538677" y="1787369"/>
                </a:lnTo>
                <a:lnTo>
                  <a:pt x="561679" y="1786208"/>
                </a:lnTo>
                <a:cubicBezTo>
                  <a:pt x="588271" y="1783507"/>
                  <a:pt x="613493" y="1776175"/>
                  <a:pt x="636528" y="1765033"/>
                </a:cubicBezTo>
                <a:lnTo>
                  <a:pt x="697694" y="1721387"/>
                </a:lnTo>
                <a:lnTo>
                  <a:pt x="321654" y="1345347"/>
                </a:lnTo>
                <a:lnTo>
                  <a:pt x="328273" y="1336703"/>
                </a:lnTo>
                <a:cubicBezTo>
                  <a:pt x="368230" y="1300385"/>
                  <a:pt x="421309" y="1278251"/>
                  <a:pt x="479559" y="1278251"/>
                </a:cubicBezTo>
                <a:lnTo>
                  <a:pt x="502563" y="1277090"/>
                </a:lnTo>
                <a:cubicBezTo>
                  <a:pt x="616021" y="1265567"/>
                  <a:pt x="704559" y="1169748"/>
                  <a:pt x="704559" y="1053251"/>
                </a:cubicBezTo>
                <a:cubicBezTo>
                  <a:pt x="704558" y="928987"/>
                  <a:pt x="603822" y="828251"/>
                  <a:pt x="479559" y="828251"/>
                </a:cubicBezTo>
                <a:cubicBezTo>
                  <a:pt x="355295" y="828251"/>
                  <a:pt x="254558" y="928987"/>
                  <a:pt x="254559" y="1053251"/>
                </a:cubicBezTo>
                <a:lnTo>
                  <a:pt x="254558" y="1053254"/>
                </a:lnTo>
                <a:lnTo>
                  <a:pt x="253538" y="1074836"/>
                </a:lnTo>
                <a:cubicBezTo>
                  <a:pt x="248466" y="1128116"/>
                  <a:pt x="224814" y="1175979"/>
                  <a:pt x="189134" y="1211872"/>
                </a:cubicBezTo>
                <a:lnTo>
                  <a:pt x="188577" y="1212271"/>
                </a:lnTo>
                <a:lnTo>
                  <a:pt x="0" y="1023693"/>
                </a:lnTo>
                <a:close/>
              </a:path>
            </a:pathLst>
          </a:custGeom>
          <a:solidFill>
            <a:srgbClr val="F7CAC9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BB697B2-3922-442D-AB9D-BD8886509B4B}"/>
              </a:ext>
            </a:extLst>
          </p:cNvPr>
          <p:cNvCxnSpPr>
            <a:cxnSpLocks/>
          </p:cNvCxnSpPr>
          <p:nvPr/>
        </p:nvCxnSpPr>
        <p:spPr>
          <a:xfrm>
            <a:off x="5897880" y="2017802"/>
            <a:ext cx="2186909" cy="0"/>
          </a:xfrm>
          <a:prstGeom prst="straightConnector1">
            <a:avLst/>
          </a:prstGeom>
          <a:ln w="381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7B0F7BB-1E70-4A37-AD35-0078E81067D0}"/>
              </a:ext>
            </a:extLst>
          </p:cNvPr>
          <p:cNvCxnSpPr>
            <a:cxnSpLocks/>
          </p:cNvCxnSpPr>
          <p:nvPr/>
        </p:nvCxnSpPr>
        <p:spPr>
          <a:xfrm flipH="1">
            <a:off x="5882640" y="2741287"/>
            <a:ext cx="1507844" cy="0"/>
          </a:xfrm>
          <a:prstGeom prst="straightConnector1">
            <a:avLst/>
          </a:prstGeom>
          <a:ln w="381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20D7A1F-5B13-4030-99BF-02EF470A7486}"/>
              </a:ext>
            </a:extLst>
          </p:cNvPr>
          <p:cNvSpPr/>
          <p:nvPr/>
        </p:nvSpPr>
        <p:spPr>
          <a:xfrm>
            <a:off x="6096000" y="2332669"/>
            <a:ext cx="975950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de-DE" sz="2800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alue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45F24B-EB46-4E19-ACFF-4ACF87A533EA}"/>
              </a:ext>
            </a:extLst>
          </p:cNvPr>
          <p:cNvSpPr/>
          <p:nvPr/>
        </p:nvSpPr>
        <p:spPr>
          <a:xfrm>
            <a:off x="5867400" y="1615893"/>
            <a:ext cx="1822706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de-DE" sz="2800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rguments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D5DBB76-7571-41E9-BE92-5FBE44F23222}"/>
              </a:ext>
            </a:extLst>
          </p:cNvPr>
          <p:cNvSpPr/>
          <p:nvPr/>
        </p:nvSpPr>
        <p:spPr>
          <a:xfrm>
            <a:off x="7784863" y="2455309"/>
            <a:ext cx="1621155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endParaRPr lang="en-US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8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84F2E6D3-F9ED-47CC-9151-394FF9F15FA8}"/>
              </a:ext>
            </a:extLst>
          </p:cNvPr>
          <p:cNvGrpSpPr/>
          <p:nvPr/>
        </p:nvGrpSpPr>
        <p:grpSpPr>
          <a:xfrm>
            <a:off x="1993921" y="2028929"/>
            <a:ext cx="9329779" cy="2800142"/>
            <a:chOff x="1092221" y="2793351"/>
            <a:chExt cx="9329779" cy="280014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49CA436-EED3-4A07-B337-8C29E61FE66B}"/>
                </a:ext>
              </a:extLst>
            </p:cNvPr>
            <p:cNvSpPr/>
            <p:nvPr/>
          </p:nvSpPr>
          <p:spPr>
            <a:xfrm rot="2700000">
              <a:off x="7524136" y="2695629"/>
              <a:ext cx="2800142" cy="2995586"/>
            </a:xfrm>
            <a:custGeom>
              <a:avLst/>
              <a:gdLst>
                <a:gd name="connsiteX0" fmla="*/ 1781909 w 2800142"/>
                <a:gd name="connsiteY0" fmla="*/ 0 h 2995586"/>
                <a:gd name="connsiteX1" fmla="*/ 2225072 w 2800142"/>
                <a:gd name="connsiteY1" fmla="*/ 443163 h 2995586"/>
                <a:gd name="connsiteX2" fmla="*/ 2167655 w 2800142"/>
                <a:gd name="connsiteY2" fmla="*/ 484135 h 2995586"/>
                <a:gd name="connsiteX3" fmla="*/ 2097391 w 2800142"/>
                <a:gd name="connsiteY3" fmla="*/ 504012 h 2995586"/>
                <a:gd name="connsiteX4" fmla="*/ 2075799 w 2800142"/>
                <a:gd name="connsiteY4" fmla="*/ 505102 h 2995586"/>
                <a:gd name="connsiteX5" fmla="*/ 2075796 w 2800142"/>
                <a:gd name="connsiteY5" fmla="*/ 505102 h 2995586"/>
                <a:gd name="connsiteX6" fmla="*/ 2054201 w 2800142"/>
                <a:gd name="connsiteY6" fmla="*/ 506193 h 2995586"/>
                <a:gd name="connsiteX7" fmla="*/ 1864581 w 2800142"/>
                <a:gd name="connsiteY7" fmla="*/ 716316 h 2995586"/>
                <a:gd name="connsiteX8" fmla="*/ 2075796 w 2800142"/>
                <a:gd name="connsiteY8" fmla="*/ 927531 h 2995586"/>
                <a:gd name="connsiteX9" fmla="*/ 2287011 w 2800142"/>
                <a:gd name="connsiteY9" fmla="*/ 716316 h 2995586"/>
                <a:gd name="connsiteX10" fmla="*/ 2287011 w 2800142"/>
                <a:gd name="connsiteY10" fmla="*/ 716312 h 2995586"/>
                <a:gd name="connsiteX11" fmla="*/ 2288101 w 2800142"/>
                <a:gd name="connsiteY11" fmla="*/ 694722 h 2995586"/>
                <a:gd name="connsiteX12" fmla="*/ 2310117 w 2800142"/>
                <a:gd name="connsiteY12" fmla="*/ 620161 h 2995586"/>
                <a:gd name="connsiteX13" fmla="*/ 2349995 w 2800142"/>
                <a:gd name="connsiteY13" fmla="*/ 568086 h 2995586"/>
                <a:gd name="connsiteX14" fmla="*/ 2800142 w 2800142"/>
                <a:gd name="connsiteY14" fmla="*/ 1018233 h 2995586"/>
                <a:gd name="connsiteX15" fmla="*/ 1018233 w 2800142"/>
                <a:gd name="connsiteY15" fmla="*/ 2800143 h 2995586"/>
                <a:gd name="connsiteX16" fmla="*/ 830770 w 2800142"/>
                <a:gd name="connsiteY16" fmla="*/ 2612680 h 2995586"/>
                <a:gd name="connsiteX17" fmla="*/ 788289 w 2800142"/>
                <a:gd name="connsiteY17" fmla="*/ 2668155 h 2995586"/>
                <a:gd name="connsiteX18" fmla="*/ 764835 w 2800142"/>
                <a:gd name="connsiteY18" fmla="*/ 2747581 h 2995586"/>
                <a:gd name="connsiteX19" fmla="*/ 763674 w 2800142"/>
                <a:gd name="connsiteY19" fmla="*/ 2770581 h 2995586"/>
                <a:gd name="connsiteX20" fmla="*/ 763674 w 2800142"/>
                <a:gd name="connsiteY20" fmla="*/ 2770586 h 2995586"/>
                <a:gd name="connsiteX21" fmla="*/ 538674 w 2800142"/>
                <a:gd name="connsiteY21" fmla="*/ 2995586 h 2995586"/>
                <a:gd name="connsiteX22" fmla="*/ 313674 w 2800142"/>
                <a:gd name="connsiteY22" fmla="*/ 2770586 h 2995586"/>
                <a:gd name="connsiteX23" fmla="*/ 515669 w 2800142"/>
                <a:gd name="connsiteY23" fmla="*/ 2546747 h 2995586"/>
                <a:gd name="connsiteX24" fmla="*/ 538674 w 2800142"/>
                <a:gd name="connsiteY24" fmla="*/ 2545586 h 2995586"/>
                <a:gd name="connsiteX25" fmla="*/ 538674 w 2800142"/>
                <a:gd name="connsiteY25" fmla="*/ 2545586 h 2995586"/>
                <a:gd name="connsiteX26" fmla="*/ 538677 w 2800142"/>
                <a:gd name="connsiteY26" fmla="*/ 2545586 h 2995586"/>
                <a:gd name="connsiteX27" fmla="*/ 561679 w 2800142"/>
                <a:gd name="connsiteY27" fmla="*/ 2544425 h 2995586"/>
                <a:gd name="connsiteX28" fmla="*/ 636528 w 2800142"/>
                <a:gd name="connsiteY28" fmla="*/ 2523250 h 2995586"/>
                <a:gd name="connsiteX29" fmla="*/ 697694 w 2800142"/>
                <a:gd name="connsiteY29" fmla="*/ 2479604 h 2995586"/>
                <a:gd name="connsiteX30" fmla="*/ 321654 w 2800142"/>
                <a:gd name="connsiteY30" fmla="*/ 2103564 h 2995586"/>
                <a:gd name="connsiteX31" fmla="*/ 328273 w 2800142"/>
                <a:gd name="connsiteY31" fmla="*/ 2094920 h 2995586"/>
                <a:gd name="connsiteX32" fmla="*/ 479558 w 2800142"/>
                <a:gd name="connsiteY32" fmla="*/ 2036468 h 2995586"/>
                <a:gd name="connsiteX33" fmla="*/ 502563 w 2800142"/>
                <a:gd name="connsiteY33" fmla="*/ 2035307 h 2995586"/>
                <a:gd name="connsiteX34" fmla="*/ 704558 w 2800142"/>
                <a:gd name="connsiteY34" fmla="*/ 1811468 h 2995586"/>
                <a:gd name="connsiteX35" fmla="*/ 479558 w 2800142"/>
                <a:gd name="connsiteY35" fmla="*/ 1586468 h 2995586"/>
                <a:gd name="connsiteX36" fmla="*/ 254558 w 2800142"/>
                <a:gd name="connsiteY36" fmla="*/ 1811468 h 2995586"/>
                <a:gd name="connsiteX37" fmla="*/ 254558 w 2800142"/>
                <a:gd name="connsiteY37" fmla="*/ 1811471 h 2995586"/>
                <a:gd name="connsiteX38" fmla="*/ 253537 w 2800142"/>
                <a:gd name="connsiteY38" fmla="*/ 1833053 h 2995586"/>
                <a:gd name="connsiteX39" fmla="*/ 189134 w 2800142"/>
                <a:gd name="connsiteY39" fmla="*/ 1970089 h 2995586"/>
                <a:gd name="connsiteX40" fmla="*/ 188577 w 2800142"/>
                <a:gd name="connsiteY40" fmla="*/ 1970487 h 2995586"/>
                <a:gd name="connsiteX41" fmla="*/ 0 w 2800142"/>
                <a:gd name="connsiteY41" fmla="*/ 1781910 h 299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00142" h="2995586">
                  <a:moveTo>
                    <a:pt x="1781909" y="0"/>
                  </a:moveTo>
                  <a:lnTo>
                    <a:pt x="2225072" y="443163"/>
                  </a:lnTo>
                  <a:lnTo>
                    <a:pt x="2167655" y="484135"/>
                  </a:lnTo>
                  <a:cubicBezTo>
                    <a:pt x="2146031" y="494595"/>
                    <a:pt x="2122354" y="501477"/>
                    <a:pt x="2097391" y="504012"/>
                  </a:cubicBezTo>
                  <a:lnTo>
                    <a:pt x="2075799" y="505102"/>
                  </a:lnTo>
                  <a:lnTo>
                    <a:pt x="2075796" y="505102"/>
                  </a:lnTo>
                  <a:lnTo>
                    <a:pt x="2054201" y="506193"/>
                  </a:lnTo>
                  <a:cubicBezTo>
                    <a:pt x="1947695" y="517009"/>
                    <a:pt x="1864581" y="606958"/>
                    <a:pt x="1864581" y="716316"/>
                  </a:cubicBezTo>
                  <a:cubicBezTo>
                    <a:pt x="1864581" y="832966"/>
                    <a:pt x="1959146" y="927531"/>
                    <a:pt x="2075796" y="927531"/>
                  </a:cubicBezTo>
                  <a:cubicBezTo>
                    <a:pt x="2192447" y="927532"/>
                    <a:pt x="2287011" y="832966"/>
                    <a:pt x="2287011" y="716316"/>
                  </a:cubicBezTo>
                  <a:lnTo>
                    <a:pt x="2287011" y="716312"/>
                  </a:lnTo>
                  <a:lnTo>
                    <a:pt x="2288101" y="694722"/>
                  </a:lnTo>
                  <a:cubicBezTo>
                    <a:pt x="2290805" y="668094"/>
                    <a:pt x="2298455" y="642930"/>
                    <a:pt x="2310117" y="620161"/>
                  </a:cubicBezTo>
                  <a:lnTo>
                    <a:pt x="2349995" y="568086"/>
                  </a:lnTo>
                  <a:lnTo>
                    <a:pt x="2800142" y="1018233"/>
                  </a:lnTo>
                  <a:lnTo>
                    <a:pt x="1018233" y="2800143"/>
                  </a:lnTo>
                  <a:lnTo>
                    <a:pt x="830770" y="2612680"/>
                  </a:lnTo>
                  <a:lnTo>
                    <a:pt x="788289" y="2668155"/>
                  </a:lnTo>
                  <a:cubicBezTo>
                    <a:pt x="775865" y="2692410"/>
                    <a:pt x="767716" y="2719217"/>
                    <a:pt x="764835" y="2747581"/>
                  </a:cubicBezTo>
                  <a:lnTo>
                    <a:pt x="763674" y="2770581"/>
                  </a:lnTo>
                  <a:lnTo>
                    <a:pt x="763674" y="2770586"/>
                  </a:lnTo>
                  <a:cubicBezTo>
                    <a:pt x="763675" y="2894850"/>
                    <a:pt x="662938" y="2995586"/>
                    <a:pt x="538674" y="2995586"/>
                  </a:cubicBezTo>
                  <a:cubicBezTo>
                    <a:pt x="414410" y="2995586"/>
                    <a:pt x="313674" y="2894850"/>
                    <a:pt x="313674" y="2770586"/>
                  </a:cubicBezTo>
                  <a:cubicBezTo>
                    <a:pt x="313674" y="2654089"/>
                    <a:pt x="402211" y="2558270"/>
                    <a:pt x="515669" y="2546747"/>
                  </a:cubicBezTo>
                  <a:lnTo>
                    <a:pt x="538674" y="2545586"/>
                  </a:lnTo>
                  <a:lnTo>
                    <a:pt x="538674" y="2545586"/>
                  </a:lnTo>
                  <a:lnTo>
                    <a:pt x="538677" y="2545586"/>
                  </a:lnTo>
                  <a:lnTo>
                    <a:pt x="561679" y="2544425"/>
                  </a:lnTo>
                  <a:cubicBezTo>
                    <a:pt x="588271" y="2541724"/>
                    <a:pt x="613493" y="2534393"/>
                    <a:pt x="636528" y="2523250"/>
                  </a:cubicBezTo>
                  <a:lnTo>
                    <a:pt x="697694" y="2479604"/>
                  </a:lnTo>
                  <a:lnTo>
                    <a:pt x="321654" y="2103564"/>
                  </a:lnTo>
                  <a:lnTo>
                    <a:pt x="328273" y="2094920"/>
                  </a:lnTo>
                  <a:cubicBezTo>
                    <a:pt x="368230" y="2058602"/>
                    <a:pt x="421309" y="2036468"/>
                    <a:pt x="479558" y="2036468"/>
                  </a:cubicBezTo>
                  <a:lnTo>
                    <a:pt x="502563" y="2035307"/>
                  </a:lnTo>
                  <a:cubicBezTo>
                    <a:pt x="616021" y="2023784"/>
                    <a:pt x="704558" y="1927965"/>
                    <a:pt x="704558" y="1811468"/>
                  </a:cubicBezTo>
                  <a:cubicBezTo>
                    <a:pt x="704558" y="1687204"/>
                    <a:pt x="603822" y="1586468"/>
                    <a:pt x="479558" y="1586468"/>
                  </a:cubicBezTo>
                  <a:cubicBezTo>
                    <a:pt x="355294" y="1586468"/>
                    <a:pt x="254558" y="1687204"/>
                    <a:pt x="254558" y="1811468"/>
                  </a:cubicBezTo>
                  <a:lnTo>
                    <a:pt x="254558" y="1811471"/>
                  </a:lnTo>
                  <a:lnTo>
                    <a:pt x="253537" y="1833053"/>
                  </a:lnTo>
                  <a:cubicBezTo>
                    <a:pt x="248465" y="1886333"/>
                    <a:pt x="224813" y="1934196"/>
                    <a:pt x="189134" y="1970089"/>
                  </a:cubicBezTo>
                  <a:lnTo>
                    <a:pt x="188577" y="1970487"/>
                  </a:lnTo>
                  <a:lnTo>
                    <a:pt x="0" y="1781910"/>
                  </a:lnTo>
                  <a:close/>
                </a:path>
              </a:pathLst>
            </a:custGeom>
            <a:solidFill>
              <a:srgbClr val="BD9ECA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0B64BA5-B80E-4E15-B7DC-0A7D1FB37872}"/>
                </a:ext>
              </a:extLst>
            </p:cNvPr>
            <p:cNvSpPr/>
            <p:nvPr/>
          </p:nvSpPr>
          <p:spPr>
            <a:xfrm rot="2700000">
              <a:off x="1189943" y="2695629"/>
              <a:ext cx="2800142" cy="2995586"/>
            </a:xfrm>
            <a:custGeom>
              <a:avLst/>
              <a:gdLst>
                <a:gd name="connsiteX0" fmla="*/ 1781909 w 2800142"/>
                <a:gd name="connsiteY0" fmla="*/ 0 h 2995586"/>
                <a:gd name="connsiteX1" fmla="*/ 2225072 w 2800142"/>
                <a:gd name="connsiteY1" fmla="*/ 443163 h 2995586"/>
                <a:gd name="connsiteX2" fmla="*/ 2167655 w 2800142"/>
                <a:gd name="connsiteY2" fmla="*/ 484135 h 2995586"/>
                <a:gd name="connsiteX3" fmla="*/ 2097391 w 2800142"/>
                <a:gd name="connsiteY3" fmla="*/ 504012 h 2995586"/>
                <a:gd name="connsiteX4" fmla="*/ 2075799 w 2800142"/>
                <a:gd name="connsiteY4" fmla="*/ 505102 h 2995586"/>
                <a:gd name="connsiteX5" fmla="*/ 2075796 w 2800142"/>
                <a:gd name="connsiteY5" fmla="*/ 505102 h 2995586"/>
                <a:gd name="connsiteX6" fmla="*/ 2054201 w 2800142"/>
                <a:gd name="connsiteY6" fmla="*/ 506193 h 2995586"/>
                <a:gd name="connsiteX7" fmla="*/ 1864581 w 2800142"/>
                <a:gd name="connsiteY7" fmla="*/ 716316 h 2995586"/>
                <a:gd name="connsiteX8" fmla="*/ 2075796 w 2800142"/>
                <a:gd name="connsiteY8" fmla="*/ 927531 h 2995586"/>
                <a:gd name="connsiteX9" fmla="*/ 2287011 w 2800142"/>
                <a:gd name="connsiteY9" fmla="*/ 716316 h 2995586"/>
                <a:gd name="connsiteX10" fmla="*/ 2287011 w 2800142"/>
                <a:gd name="connsiteY10" fmla="*/ 716312 h 2995586"/>
                <a:gd name="connsiteX11" fmla="*/ 2288101 w 2800142"/>
                <a:gd name="connsiteY11" fmla="*/ 694722 h 2995586"/>
                <a:gd name="connsiteX12" fmla="*/ 2310117 w 2800142"/>
                <a:gd name="connsiteY12" fmla="*/ 620161 h 2995586"/>
                <a:gd name="connsiteX13" fmla="*/ 2349995 w 2800142"/>
                <a:gd name="connsiteY13" fmla="*/ 568086 h 2995586"/>
                <a:gd name="connsiteX14" fmla="*/ 2800142 w 2800142"/>
                <a:gd name="connsiteY14" fmla="*/ 1018233 h 2995586"/>
                <a:gd name="connsiteX15" fmla="*/ 1018233 w 2800142"/>
                <a:gd name="connsiteY15" fmla="*/ 2800143 h 2995586"/>
                <a:gd name="connsiteX16" fmla="*/ 830770 w 2800142"/>
                <a:gd name="connsiteY16" fmla="*/ 2612680 h 2995586"/>
                <a:gd name="connsiteX17" fmla="*/ 788289 w 2800142"/>
                <a:gd name="connsiteY17" fmla="*/ 2668155 h 2995586"/>
                <a:gd name="connsiteX18" fmla="*/ 764835 w 2800142"/>
                <a:gd name="connsiteY18" fmla="*/ 2747581 h 2995586"/>
                <a:gd name="connsiteX19" fmla="*/ 763674 w 2800142"/>
                <a:gd name="connsiteY19" fmla="*/ 2770581 h 2995586"/>
                <a:gd name="connsiteX20" fmla="*/ 763674 w 2800142"/>
                <a:gd name="connsiteY20" fmla="*/ 2770586 h 2995586"/>
                <a:gd name="connsiteX21" fmla="*/ 538674 w 2800142"/>
                <a:gd name="connsiteY21" fmla="*/ 2995586 h 2995586"/>
                <a:gd name="connsiteX22" fmla="*/ 313674 w 2800142"/>
                <a:gd name="connsiteY22" fmla="*/ 2770586 h 2995586"/>
                <a:gd name="connsiteX23" fmla="*/ 515669 w 2800142"/>
                <a:gd name="connsiteY23" fmla="*/ 2546747 h 2995586"/>
                <a:gd name="connsiteX24" fmla="*/ 538674 w 2800142"/>
                <a:gd name="connsiteY24" fmla="*/ 2545586 h 2995586"/>
                <a:gd name="connsiteX25" fmla="*/ 538674 w 2800142"/>
                <a:gd name="connsiteY25" fmla="*/ 2545586 h 2995586"/>
                <a:gd name="connsiteX26" fmla="*/ 538677 w 2800142"/>
                <a:gd name="connsiteY26" fmla="*/ 2545586 h 2995586"/>
                <a:gd name="connsiteX27" fmla="*/ 561679 w 2800142"/>
                <a:gd name="connsiteY27" fmla="*/ 2544425 h 2995586"/>
                <a:gd name="connsiteX28" fmla="*/ 636528 w 2800142"/>
                <a:gd name="connsiteY28" fmla="*/ 2523250 h 2995586"/>
                <a:gd name="connsiteX29" fmla="*/ 697694 w 2800142"/>
                <a:gd name="connsiteY29" fmla="*/ 2479604 h 2995586"/>
                <a:gd name="connsiteX30" fmla="*/ 321654 w 2800142"/>
                <a:gd name="connsiteY30" fmla="*/ 2103564 h 2995586"/>
                <a:gd name="connsiteX31" fmla="*/ 328273 w 2800142"/>
                <a:gd name="connsiteY31" fmla="*/ 2094920 h 2995586"/>
                <a:gd name="connsiteX32" fmla="*/ 479558 w 2800142"/>
                <a:gd name="connsiteY32" fmla="*/ 2036468 h 2995586"/>
                <a:gd name="connsiteX33" fmla="*/ 502563 w 2800142"/>
                <a:gd name="connsiteY33" fmla="*/ 2035307 h 2995586"/>
                <a:gd name="connsiteX34" fmla="*/ 704558 w 2800142"/>
                <a:gd name="connsiteY34" fmla="*/ 1811468 h 2995586"/>
                <a:gd name="connsiteX35" fmla="*/ 479558 w 2800142"/>
                <a:gd name="connsiteY35" fmla="*/ 1586468 h 2995586"/>
                <a:gd name="connsiteX36" fmla="*/ 254558 w 2800142"/>
                <a:gd name="connsiteY36" fmla="*/ 1811468 h 2995586"/>
                <a:gd name="connsiteX37" fmla="*/ 254558 w 2800142"/>
                <a:gd name="connsiteY37" fmla="*/ 1811471 h 2995586"/>
                <a:gd name="connsiteX38" fmla="*/ 253537 w 2800142"/>
                <a:gd name="connsiteY38" fmla="*/ 1833053 h 2995586"/>
                <a:gd name="connsiteX39" fmla="*/ 189134 w 2800142"/>
                <a:gd name="connsiteY39" fmla="*/ 1970089 h 2995586"/>
                <a:gd name="connsiteX40" fmla="*/ 188577 w 2800142"/>
                <a:gd name="connsiteY40" fmla="*/ 1970487 h 2995586"/>
                <a:gd name="connsiteX41" fmla="*/ 0 w 2800142"/>
                <a:gd name="connsiteY41" fmla="*/ 1781910 h 299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00142" h="2995586">
                  <a:moveTo>
                    <a:pt x="1781909" y="0"/>
                  </a:moveTo>
                  <a:lnTo>
                    <a:pt x="2225072" y="443163"/>
                  </a:lnTo>
                  <a:lnTo>
                    <a:pt x="2167655" y="484135"/>
                  </a:lnTo>
                  <a:cubicBezTo>
                    <a:pt x="2146031" y="494595"/>
                    <a:pt x="2122354" y="501477"/>
                    <a:pt x="2097391" y="504012"/>
                  </a:cubicBezTo>
                  <a:lnTo>
                    <a:pt x="2075799" y="505102"/>
                  </a:lnTo>
                  <a:lnTo>
                    <a:pt x="2075796" y="505102"/>
                  </a:lnTo>
                  <a:lnTo>
                    <a:pt x="2054201" y="506193"/>
                  </a:lnTo>
                  <a:cubicBezTo>
                    <a:pt x="1947695" y="517009"/>
                    <a:pt x="1864581" y="606958"/>
                    <a:pt x="1864581" y="716316"/>
                  </a:cubicBezTo>
                  <a:cubicBezTo>
                    <a:pt x="1864581" y="832966"/>
                    <a:pt x="1959146" y="927531"/>
                    <a:pt x="2075796" y="927531"/>
                  </a:cubicBezTo>
                  <a:cubicBezTo>
                    <a:pt x="2192447" y="927532"/>
                    <a:pt x="2287011" y="832966"/>
                    <a:pt x="2287011" y="716316"/>
                  </a:cubicBezTo>
                  <a:lnTo>
                    <a:pt x="2287011" y="716312"/>
                  </a:lnTo>
                  <a:lnTo>
                    <a:pt x="2288101" y="694722"/>
                  </a:lnTo>
                  <a:cubicBezTo>
                    <a:pt x="2290805" y="668094"/>
                    <a:pt x="2298455" y="642930"/>
                    <a:pt x="2310117" y="620161"/>
                  </a:cubicBezTo>
                  <a:lnTo>
                    <a:pt x="2349995" y="568086"/>
                  </a:lnTo>
                  <a:lnTo>
                    <a:pt x="2800142" y="1018233"/>
                  </a:lnTo>
                  <a:lnTo>
                    <a:pt x="1018233" y="2800143"/>
                  </a:lnTo>
                  <a:lnTo>
                    <a:pt x="830770" y="2612680"/>
                  </a:lnTo>
                  <a:lnTo>
                    <a:pt x="788289" y="2668155"/>
                  </a:lnTo>
                  <a:cubicBezTo>
                    <a:pt x="775865" y="2692410"/>
                    <a:pt x="767716" y="2719217"/>
                    <a:pt x="764835" y="2747581"/>
                  </a:cubicBezTo>
                  <a:lnTo>
                    <a:pt x="763674" y="2770581"/>
                  </a:lnTo>
                  <a:lnTo>
                    <a:pt x="763674" y="2770586"/>
                  </a:lnTo>
                  <a:cubicBezTo>
                    <a:pt x="763675" y="2894850"/>
                    <a:pt x="662938" y="2995586"/>
                    <a:pt x="538674" y="2995586"/>
                  </a:cubicBezTo>
                  <a:cubicBezTo>
                    <a:pt x="414410" y="2995586"/>
                    <a:pt x="313674" y="2894850"/>
                    <a:pt x="313674" y="2770586"/>
                  </a:cubicBezTo>
                  <a:cubicBezTo>
                    <a:pt x="313674" y="2654089"/>
                    <a:pt x="402211" y="2558270"/>
                    <a:pt x="515669" y="2546747"/>
                  </a:cubicBezTo>
                  <a:lnTo>
                    <a:pt x="538674" y="2545586"/>
                  </a:lnTo>
                  <a:lnTo>
                    <a:pt x="538674" y="2545586"/>
                  </a:lnTo>
                  <a:lnTo>
                    <a:pt x="538677" y="2545586"/>
                  </a:lnTo>
                  <a:lnTo>
                    <a:pt x="561679" y="2544425"/>
                  </a:lnTo>
                  <a:cubicBezTo>
                    <a:pt x="588271" y="2541724"/>
                    <a:pt x="613493" y="2534393"/>
                    <a:pt x="636528" y="2523250"/>
                  </a:cubicBezTo>
                  <a:lnTo>
                    <a:pt x="697694" y="2479604"/>
                  </a:lnTo>
                  <a:lnTo>
                    <a:pt x="321654" y="2103564"/>
                  </a:lnTo>
                  <a:lnTo>
                    <a:pt x="328273" y="2094920"/>
                  </a:lnTo>
                  <a:cubicBezTo>
                    <a:pt x="368230" y="2058602"/>
                    <a:pt x="421309" y="2036468"/>
                    <a:pt x="479558" y="2036468"/>
                  </a:cubicBezTo>
                  <a:lnTo>
                    <a:pt x="502563" y="2035307"/>
                  </a:lnTo>
                  <a:cubicBezTo>
                    <a:pt x="616021" y="2023784"/>
                    <a:pt x="704558" y="1927965"/>
                    <a:pt x="704558" y="1811468"/>
                  </a:cubicBezTo>
                  <a:cubicBezTo>
                    <a:pt x="704558" y="1687204"/>
                    <a:pt x="603822" y="1586468"/>
                    <a:pt x="479558" y="1586468"/>
                  </a:cubicBezTo>
                  <a:cubicBezTo>
                    <a:pt x="355294" y="1586468"/>
                    <a:pt x="254558" y="1687204"/>
                    <a:pt x="254558" y="1811468"/>
                  </a:cubicBezTo>
                  <a:lnTo>
                    <a:pt x="254558" y="1811471"/>
                  </a:lnTo>
                  <a:lnTo>
                    <a:pt x="253537" y="1833053"/>
                  </a:lnTo>
                  <a:cubicBezTo>
                    <a:pt x="248465" y="1886333"/>
                    <a:pt x="224813" y="1934196"/>
                    <a:pt x="189134" y="1970089"/>
                  </a:cubicBezTo>
                  <a:lnTo>
                    <a:pt x="188577" y="1970487"/>
                  </a:lnTo>
                  <a:lnTo>
                    <a:pt x="0" y="1781910"/>
                  </a:lnTo>
                  <a:close/>
                </a:path>
              </a:pathLst>
            </a:custGeom>
            <a:noFill/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8728345-E305-46B9-9532-043109617B52}"/>
                </a:ext>
              </a:extLst>
            </p:cNvPr>
            <p:cNvSpPr/>
            <p:nvPr/>
          </p:nvSpPr>
          <p:spPr>
            <a:xfrm>
              <a:off x="4921097" y="3443032"/>
              <a:ext cx="1360100" cy="1360100"/>
            </a:xfrm>
            <a:prstGeom prst="ellipse">
              <a:avLst/>
            </a:prstGeom>
            <a:solidFill>
              <a:srgbClr val="BD9ECA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de-DE" sz="2000" dirty="0">
                <a:solidFill>
                  <a:srgbClr val="0F4C8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0A985D2-C7E6-4D15-A1B0-D1D7B78083CC}"/>
                </a:ext>
              </a:extLst>
            </p:cNvPr>
            <p:cNvSpPr/>
            <p:nvPr/>
          </p:nvSpPr>
          <p:spPr>
            <a:xfrm>
              <a:off x="2315516" y="4442830"/>
              <a:ext cx="1622695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</a:t>
              </a:r>
              <a:endParaRPr lang="de-DE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37F5E19-DB30-44F6-BF43-BD827F8C607B}"/>
                </a:ext>
              </a:extLst>
            </p:cNvPr>
            <p:cNvSpPr/>
            <p:nvPr/>
          </p:nvSpPr>
          <p:spPr>
            <a:xfrm>
              <a:off x="8661680" y="4462107"/>
              <a:ext cx="1612705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  <a:endParaRPr lang="de-DE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5540A98-E7DA-4126-BCA1-6EC40B82AA85}"/>
                </a:ext>
              </a:extLst>
            </p:cNvPr>
            <p:cNvSpPr/>
            <p:nvPr/>
          </p:nvSpPr>
          <p:spPr>
            <a:xfrm>
              <a:off x="4327187" y="3893376"/>
              <a:ext cx="278172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40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×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C021E40-0CDE-4CAA-B3DE-EDB5E5266E6C}"/>
                </a:ext>
              </a:extLst>
            </p:cNvPr>
            <p:cNvSpPr/>
            <p:nvPr/>
          </p:nvSpPr>
          <p:spPr>
            <a:xfrm>
              <a:off x="6588091" y="3893376"/>
              <a:ext cx="278172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40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F2A9E98-44C3-4328-B53E-21DDF22A825F}"/>
                </a:ext>
              </a:extLst>
            </p:cNvPr>
            <p:cNvSpPr/>
            <p:nvPr/>
          </p:nvSpPr>
          <p:spPr>
            <a:xfrm>
              <a:off x="4783802" y="3888395"/>
              <a:ext cx="1622695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Method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5150546-52B1-4ECF-BB4B-A9B531DCB2EF}"/>
              </a:ext>
            </a:extLst>
          </p:cNvPr>
          <p:cNvSpPr/>
          <p:nvPr/>
        </p:nvSpPr>
        <p:spPr>
          <a:xfrm>
            <a:off x="8599943" y="3583158"/>
            <a:ext cx="954749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OutData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16831B-FAD1-4995-B807-55F7EEDB9773}"/>
              </a:ext>
            </a:extLst>
          </p:cNvPr>
          <p:cNvSpPr/>
          <p:nvPr/>
        </p:nvSpPr>
        <p:spPr>
          <a:xfrm>
            <a:off x="9883057" y="3197116"/>
            <a:ext cx="745362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CD47D-12C6-4CC2-8201-58A0ED334F9D}"/>
              </a:ext>
            </a:extLst>
          </p:cNvPr>
          <p:cNvSpPr/>
          <p:nvPr/>
        </p:nvSpPr>
        <p:spPr>
          <a:xfrm>
            <a:off x="9182092" y="2879935"/>
            <a:ext cx="954749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550F18-A31C-46DD-95B8-5F0B2E6CBA29}"/>
              </a:ext>
            </a:extLst>
          </p:cNvPr>
          <p:cNvSpPr/>
          <p:nvPr/>
        </p:nvSpPr>
        <p:spPr>
          <a:xfrm>
            <a:off x="2252787" y="3592683"/>
            <a:ext cx="954749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OutData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DDD36E-6973-4A79-B27A-F23BE81B1CB8}"/>
              </a:ext>
            </a:extLst>
          </p:cNvPr>
          <p:cNvSpPr/>
          <p:nvPr/>
        </p:nvSpPr>
        <p:spPr>
          <a:xfrm>
            <a:off x="3571533" y="3194432"/>
            <a:ext cx="745362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24A51A-1BFB-43D3-B428-5EB54E98E519}"/>
              </a:ext>
            </a:extLst>
          </p:cNvPr>
          <p:cNvSpPr/>
          <p:nvPr/>
        </p:nvSpPr>
        <p:spPr>
          <a:xfrm>
            <a:off x="2853986" y="2879935"/>
            <a:ext cx="954749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1A46048-1D9A-41B2-8269-5B3F9CA231FE}"/>
              </a:ext>
            </a:extLst>
          </p:cNvPr>
          <p:cNvSpPr/>
          <p:nvPr/>
        </p:nvSpPr>
        <p:spPr>
          <a:xfrm>
            <a:off x="7356592" y="2124223"/>
            <a:ext cx="2827014" cy="2391506"/>
          </a:xfrm>
          <a:prstGeom prst="rect">
            <a:avLst/>
          </a:prstGeom>
          <a:noFill/>
          <a:ln w="508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20711-0CC1-486F-90E7-83C0DE081B3A}"/>
              </a:ext>
            </a:extLst>
          </p:cNvPr>
          <p:cNvSpPr/>
          <p:nvPr/>
        </p:nvSpPr>
        <p:spPr>
          <a:xfrm rot="16200000">
            <a:off x="6758881" y="3199294"/>
            <a:ext cx="1911620" cy="459412"/>
          </a:xfrm>
          <a:prstGeom prst="rect">
            <a:avLst/>
          </a:prstGeom>
          <a:solidFill>
            <a:srgbClr val="F7CAC9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1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4960A9-59AF-452F-A457-1FCECABA7288}"/>
              </a:ext>
            </a:extLst>
          </p:cNvPr>
          <p:cNvSpPr/>
          <p:nvPr/>
        </p:nvSpPr>
        <p:spPr>
          <a:xfrm rot="16200000">
            <a:off x="7401699" y="3199294"/>
            <a:ext cx="1911620" cy="459412"/>
          </a:xfrm>
          <a:prstGeom prst="rect">
            <a:avLst/>
          </a:prstGeom>
          <a:solidFill>
            <a:srgbClr val="BD9ECA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2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C40B46-105E-48D3-9633-5BD9B30C5EFD}"/>
              </a:ext>
            </a:extLst>
          </p:cNvPr>
          <p:cNvSpPr/>
          <p:nvPr/>
        </p:nvSpPr>
        <p:spPr>
          <a:xfrm rot="16200000">
            <a:off x="8882211" y="3199294"/>
            <a:ext cx="1911620" cy="45941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n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9365FB-1AC7-4C56-934D-9A0A2D738F70}"/>
              </a:ext>
            </a:extLst>
          </p:cNvPr>
          <p:cNvSpPr/>
          <p:nvPr/>
        </p:nvSpPr>
        <p:spPr>
          <a:xfrm>
            <a:off x="8678104" y="3090270"/>
            <a:ext cx="839321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E6B747-54BA-4FF9-A90B-C2B0A1403EB7}"/>
              </a:ext>
            </a:extLst>
          </p:cNvPr>
          <p:cNvSpPr/>
          <p:nvPr/>
        </p:nvSpPr>
        <p:spPr>
          <a:xfrm>
            <a:off x="8049424" y="1894517"/>
            <a:ext cx="1441349" cy="4594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4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1466326" y="629114"/>
            <a:ext cx="3188074" cy="5306562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noFill/>
            <a:ln w="889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noFill/>
            <a:ln w="889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3563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noFill/>
            <a:ln w="889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noFill/>
            <a:ln w="889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noFill/>
            <a:ln w="889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98826D-0F9D-47E7-877A-B2D91866F5C9}"/>
              </a:ext>
            </a:extLst>
          </p:cNvPr>
          <p:cNvGrpSpPr/>
          <p:nvPr/>
        </p:nvGrpSpPr>
        <p:grpSpPr>
          <a:xfrm>
            <a:off x="4653754" y="708193"/>
            <a:ext cx="6434582" cy="5062143"/>
            <a:chOff x="5068100" y="708193"/>
            <a:chExt cx="6434580" cy="506214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5068100" y="3036515"/>
              <a:ext cx="64345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</a:rPr>
                <a:t>HYDROLOGICAL</a:t>
              </a:r>
              <a:endParaRPr lang="de-DE" b="1" dirty="0">
                <a:latin typeface="DIN Pro Cond" panose="02000506040000020004" pitchFamily="50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5068100" y="1872354"/>
              <a:ext cx="56575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</a:rPr>
                <a:t>DISTRIBUTED</a:t>
              </a:r>
              <a:endParaRPr lang="de-DE" b="1" dirty="0">
                <a:latin typeface="DIN Pro Cond" panose="02000506040000020004" pitchFamily="50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5068100" y="708193"/>
              <a:ext cx="4086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</a:rPr>
                <a:t>EDITABLE</a:t>
              </a:r>
              <a:endParaRPr lang="de-DE" altLang="zh-CN" b="1" dirty="0">
                <a:latin typeface="DIN Pro Cond" panose="02000506040000020004" pitchFamily="50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5068100" y="4200676"/>
              <a:ext cx="302839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</a:rPr>
                <a:t>MODEL</a:t>
              </a:r>
              <a:endParaRPr lang="de-DE" b="1" dirty="0">
                <a:latin typeface="DIN Pro Cond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50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BC75FF9-564B-4530-81A9-F2B9906F1644}"/>
              </a:ext>
            </a:extLst>
          </p:cNvPr>
          <p:cNvSpPr/>
          <p:nvPr/>
        </p:nvSpPr>
        <p:spPr>
          <a:xfrm>
            <a:off x="1506911" y="1983149"/>
            <a:ext cx="2071889" cy="6303198"/>
          </a:xfrm>
          <a:custGeom>
            <a:avLst/>
            <a:gdLst>
              <a:gd name="connsiteX0" fmla="*/ 0 w 2071889"/>
              <a:gd name="connsiteY0" fmla="*/ 0 h 6303198"/>
              <a:gd name="connsiteX1" fmla="*/ 347799 w 2071889"/>
              <a:gd name="connsiteY1" fmla="*/ 0 h 6303198"/>
              <a:gd name="connsiteX2" fmla="*/ 348838 w 2071889"/>
              <a:gd name="connsiteY2" fmla="*/ 7831 h 6303198"/>
              <a:gd name="connsiteX3" fmla="*/ 283194 w 2071889"/>
              <a:gd name="connsiteY3" fmla="*/ 156137 h 6303198"/>
              <a:gd name="connsiteX4" fmla="*/ 267748 w 2071889"/>
              <a:gd name="connsiteY4" fmla="*/ 173225 h 6303198"/>
              <a:gd name="connsiteX5" fmla="*/ 283194 w 2071889"/>
              <a:gd name="connsiteY5" fmla="*/ 474336 h 6303198"/>
              <a:gd name="connsiteX6" fmla="*/ 601392 w 2071889"/>
              <a:gd name="connsiteY6" fmla="*/ 474336 h 6303198"/>
              <a:gd name="connsiteX7" fmla="*/ 601392 w 2071889"/>
              <a:gd name="connsiteY7" fmla="*/ 156137 h 6303198"/>
              <a:gd name="connsiteX8" fmla="*/ 601390 w 2071889"/>
              <a:gd name="connsiteY8" fmla="*/ 156135 h 6303198"/>
              <a:gd name="connsiteX9" fmla="*/ 586851 w 2071889"/>
              <a:gd name="connsiteY9" fmla="*/ 140151 h 6303198"/>
              <a:gd name="connsiteX10" fmla="*/ 548445 w 2071889"/>
              <a:gd name="connsiteY10" fmla="*/ 72438 h 6303198"/>
              <a:gd name="connsiteX11" fmla="*/ 535888 w 2071889"/>
              <a:gd name="connsiteY11" fmla="*/ 0 h 6303198"/>
              <a:gd name="connsiteX12" fmla="*/ 932490 w 2071889"/>
              <a:gd name="connsiteY12" fmla="*/ 0 h 6303198"/>
              <a:gd name="connsiteX13" fmla="*/ 933726 w 2071889"/>
              <a:gd name="connsiteY13" fmla="*/ 9315 h 6303198"/>
              <a:gd name="connsiteX14" fmla="*/ 868082 w 2071889"/>
              <a:gd name="connsiteY14" fmla="*/ 157621 h 6303198"/>
              <a:gd name="connsiteX15" fmla="*/ 852636 w 2071889"/>
              <a:gd name="connsiteY15" fmla="*/ 174709 h 6303198"/>
              <a:gd name="connsiteX16" fmla="*/ 868082 w 2071889"/>
              <a:gd name="connsiteY16" fmla="*/ 475819 h 6303198"/>
              <a:gd name="connsiteX17" fmla="*/ 1186280 w 2071889"/>
              <a:gd name="connsiteY17" fmla="*/ 475819 h 6303198"/>
              <a:gd name="connsiteX18" fmla="*/ 1186280 w 2071889"/>
              <a:gd name="connsiteY18" fmla="*/ 157621 h 6303198"/>
              <a:gd name="connsiteX19" fmla="*/ 1186278 w 2071889"/>
              <a:gd name="connsiteY19" fmla="*/ 157619 h 6303198"/>
              <a:gd name="connsiteX20" fmla="*/ 1171740 w 2071889"/>
              <a:gd name="connsiteY20" fmla="*/ 141635 h 6303198"/>
              <a:gd name="connsiteX21" fmla="*/ 1133333 w 2071889"/>
              <a:gd name="connsiteY21" fmla="*/ 73922 h 6303198"/>
              <a:gd name="connsiteX22" fmla="*/ 1120519 w 2071889"/>
              <a:gd name="connsiteY22" fmla="*/ 0 h 6303198"/>
              <a:gd name="connsiteX23" fmla="*/ 1510625 w 2071889"/>
              <a:gd name="connsiteY23" fmla="*/ 0 h 6303198"/>
              <a:gd name="connsiteX24" fmla="*/ 1510625 w 2071889"/>
              <a:gd name="connsiteY24" fmla="*/ 262705 h 6303198"/>
              <a:gd name="connsiteX25" fmla="*/ 1517418 w 2071889"/>
              <a:gd name="connsiteY25" fmla="*/ 263840 h 6303198"/>
              <a:gd name="connsiteX26" fmla="*/ 1659856 w 2071889"/>
              <a:gd name="connsiteY26" fmla="*/ 212481 h 6303198"/>
              <a:gd name="connsiteX27" fmla="*/ 1675840 w 2071889"/>
              <a:gd name="connsiteY27" fmla="*/ 197942 h 6303198"/>
              <a:gd name="connsiteX28" fmla="*/ 1675842 w 2071889"/>
              <a:gd name="connsiteY28" fmla="*/ 197940 h 6303198"/>
              <a:gd name="connsiteX29" fmla="*/ 1994040 w 2071889"/>
              <a:gd name="connsiteY29" fmla="*/ 197940 h 6303198"/>
              <a:gd name="connsiteX30" fmla="*/ 1994040 w 2071889"/>
              <a:gd name="connsiteY30" fmla="*/ 516138 h 6303198"/>
              <a:gd name="connsiteX31" fmla="*/ 1692930 w 2071889"/>
              <a:gd name="connsiteY31" fmla="*/ 531584 h 6303198"/>
              <a:gd name="connsiteX32" fmla="*/ 1675842 w 2071889"/>
              <a:gd name="connsiteY32" fmla="*/ 516138 h 6303198"/>
              <a:gd name="connsiteX33" fmla="*/ 1527536 w 2071889"/>
              <a:gd name="connsiteY33" fmla="*/ 450495 h 6303198"/>
              <a:gd name="connsiteX34" fmla="*/ 1510625 w 2071889"/>
              <a:gd name="connsiteY34" fmla="*/ 452738 h 6303198"/>
              <a:gd name="connsiteX35" fmla="*/ 1510625 w 2071889"/>
              <a:gd name="connsiteY35" fmla="*/ 982706 h 6303198"/>
              <a:gd name="connsiteX36" fmla="*/ 1442630 w 2071889"/>
              <a:gd name="connsiteY36" fmla="*/ 971341 h 6303198"/>
              <a:gd name="connsiteX37" fmla="*/ 1374731 w 2071889"/>
              <a:gd name="connsiteY37" fmla="*/ 933386 h 6303198"/>
              <a:gd name="connsiteX38" fmla="*/ 1357645 w 2071889"/>
              <a:gd name="connsiteY38" fmla="*/ 917942 h 6303198"/>
              <a:gd name="connsiteX39" fmla="*/ 1357643 w 2071889"/>
              <a:gd name="connsiteY39" fmla="*/ 917941 h 6303198"/>
              <a:gd name="connsiteX40" fmla="*/ 1340555 w 2071889"/>
              <a:gd name="connsiteY40" fmla="*/ 902496 h 6303198"/>
              <a:gd name="connsiteX41" fmla="*/ 1039445 w 2071889"/>
              <a:gd name="connsiteY41" fmla="*/ 917941 h 6303198"/>
              <a:gd name="connsiteX42" fmla="*/ 1039445 w 2071889"/>
              <a:gd name="connsiteY42" fmla="*/ 1236139 h 6303198"/>
              <a:gd name="connsiteX43" fmla="*/ 1357643 w 2071889"/>
              <a:gd name="connsiteY43" fmla="*/ 1236139 h 6303198"/>
              <a:gd name="connsiteX44" fmla="*/ 1357647 w 2071889"/>
              <a:gd name="connsiteY44" fmla="*/ 1236135 h 6303198"/>
              <a:gd name="connsiteX45" fmla="*/ 1374731 w 2071889"/>
              <a:gd name="connsiteY45" fmla="*/ 1220694 h 6303198"/>
              <a:gd name="connsiteX46" fmla="*/ 1447478 w 2071889"/>
              <a:gd name="connsiteY46" fmla="*/ 1181114 h 6303198"/>
              <a:gd name="connsiteX47" fmla="*/ 1510625 w 2071889"/>
              <a:gd name="connsiteY47" fmla="*/ 1172738 h 6303198"/>
              <a:gd name="connsiteX48" fmla="*/ 1510625 w 2071889"/>
              <a:gd name="connsiteY48" fmla="*/ 1672906 h 6303198"/>
              <a:gd name="connsiteX49" fmla="*/ 1511300 w 2071889"/>
              <a:gd name="connsiteY49" fmla="*/ 1673018 h 6303198"/>
              <a:gd name="connsiteX50" fmla="*/ 1653738 w 2071889"/>
              <a:gd name="connsiteY50" fmla="*/ 1621659 h 6303198"/>
              <a:gd name="connsiteX51" fmla="*/ 1669722 w 2071889"/>
              <a:gd name="connsiteY51" fmla="*/ 1607120 h 6303198"/>
              <a:gd name="connsiteX52" fmla="*/ 1669724 w 2071889"/>
              <a:gd name="connsiteY52" fmla="*/ 1607118 h 6303198"/>
              <a:gd name="connsiteX53" fmla="*/ 1987922 w 2071889"/>
              <a:gd name="connsiteY53" fmla="*/ 1607118 h 6303198"/>
              <a:gd name="connsiteX54" fmla="*/ 1987922 w 2071889"/>
              <a:gd name="connsiteY54" fmla="*/ 1925316 h 6303198"/>
              <a:gd name="connsiteX55" fmla="*/ 1686812 w 2071889"/>
              <a:gd name="connsiteY55" fmla="*/ 1940762 h 6303198"/>
              <a:gd name="connsiteX56" fmla="*/ 1669724 w 2071889"/>
              <a:gd name="connsiteY56" fmla="*/ 1925316 h 6303198"/>
              <a:gd name="connsiteX57" fmla="*/ 1521418 w 2071889"/>
              <a:gd name="connsiteY57" fmla="*/ 1859673 h 6303198"/>
              <a:gd name="connsiteX58" fmla="*/ 1510625 w 2071889"/>
              <a:gd name="connsiteY58" fmla="*/ 1861104 h 6303198"/>
              <a:gd name="connsiteX59" fmla="*/ 1510625 w 2071889"/>
              <a:gd name="connsiteY59" fmla="*/ 2392906 h 6303198"/>
              <a:gd name="connsiteX60" fmla="*/ 1436512 w 2071889"/>
              <a:gd name="connsiteY60" fmla="*/ 2380518 h 6303198"/>
              <a:gd name="connsiteX61" fmla="*/ 1368613 w 2071889"/>
              <a:gd name="connsiteY61" fmla="*/ 2342564 h 6303198"/>
              <a:gd name="connsiteX62" fmla="*/ 1351527 w 2071889"/>
              <a:gd name="connsiteY62" fmla="*/ 2327120 h 6303198"/>
              <a:gd name="connsiteX63" fmla="*/ 1351525 w 2071889"/>
              <a:gd name="connsiteY63" fmla="*/ 2327118 h 6303198"/>
              <a:gd name="connsiteX64" fmla="*/ 1334437 w 2071889"/>
              <a:gd name="connsiteY64" fmla="*/ 2311673 h 6303198"/>
              <a:gd name="connsiteX65" fmla="*/ 1033327 w 2071889"/>
              <a:gd name="connsiteY65" fmla="*/ 2327118 h 6303198"/>
              <a:gd name="connsiteX66" fmla="*/ 1033327 w 2071889"/>
              <a:gd name="connsiteY66" fmla="*/ 2645316 h 6303198"/>
              <a:gd name="connsiteX67" fmla="*/ 1351525 w 2071889"/>
              <a:gd name="connsiteY67" fmla="*/ 2645316 h 6303198"/>
              <a:gd name="connsiteX68" fmla="*/ 1351529 w 2071889"/>
              <a:gd name="connsiteY68" fmla="*/ 2645313 h 6303198"/>
              <a:gd name="connsiteX69" fmla="*/ 1368613 w 2071889"/>
              <a:gd name="connsiteY69" fmla="*/ 2629871 h 6303198"/>
              <a:gd name="connsiteX70" fmla="*/ 1441360 w 2071889"/>
              <a:gd name="connsiteY70" fmla="*/ 2590292 h 6303198"/>
              <a:gd name="connsiteX71" fmla="*/ 1510625 w 2071889"/>
              <a:gd name="connsiteY71" fmla="*/ 2581105 h 6303198"/>
              <a:gd name="connsiteX72" fmla="*/ 1510625 w 2071889"/>
              <a:gd name="connsiteY72" fmla="*/ 3127733 h 6303198"/>
              <a:gd name="connsiteX73" fmla="*/ 1529366 w 2071889"/>
              <a:gd name="connsiteY73" fmla="*/ 3130866 h 6303198"/>
              <a:gd name="connsiteX74" fmla="*/ 1671804 w 2071889"/>
              <a:gd name="connsiteY74" fmla="*/ 3079506 h 6303198"/>
              <a:gd name="connsiteX75" fmla="*/ 1687788 w 2071889"/>
              <a:gd name="connsiteY75" fmla="*/ 3064967 h 6303198"/>
              <a:gd name="connsiteX76" fmla="*/ 1687790 w 2071889"/>
              <a:gd name="connsiteY76" fmla="*/ 3064965 h 6303198"/>
              <a:gd name="connsiteX77" fmla="*/ 2005988 w 2071889"/>
              <a:gd name="connsiteY77" fmla="*/ 3064965 h 6303198"/>
              <a:gd name="connsiteX78" fmla="*/ 2005988 w 2071889"/>
              <a:gd name="connsiteY78" fmla="*/ 3383163 h 6303198"/>
              <a:gd name="connsiteX79" fmla="*/ 1704878 w 2071889"/>
              <a:gd name="connsiteY79" fmla="*/ 3398609 h 6303198"/>
              <a:gd name="connsiteX80" fmla="*/ 1687790 w 2071889"/>
              <a:gd name="connsiteY80" fmla="*/ 3383163 h 6303198"/>
              <a:gd name="connsiteX81" fmla="*/ 1539484 w 2071889"/>
              <a:gd name="connsiteY81" fmla="*/ 3317520 h 6303198"/>
              <a:gd name="connsiteX82" fmla="*/ 1510625 w 2071889"/>
              <a:gd name="connsiteY82" fmla="*/ 3321348 h 6303198"/>
              <a:gd name="connsiteX83" fmla="*/ 1510625 w 2071889"/>
              <a:gd name="connsiteY83" fmla="*/ 3847733 h 6303198"/>
              <a:gd name="connsiteX84" fmla="*/ 1454578 w 2071889"/>
              <a:gd name="connsiteY84" fmla="*/ 3838365 h 6303198"/>
              <a:gd name="connsiteX85" fmla="*/ 1386679 w 2071889"/>
              <a:gd name="connsiteY85" fmla="*/ 3800411 h 6303198"/>
              <a:gd name="connsiteX86" fmla="*/ 1369593 w 2071889"/>
              <a:gd name="connsiteY86" fmla="*/ 3784967 h 6303198"/>
              <a:gd name="connsiteX87" fmla="*/ 1369591 w 2071889"/>
              <a:gd name="connsiteY87" fmla="*/ 3784965 h 6303198"/>
              <a:gd name="connsiteX88" fmla="*/ 1352503 w 2071889"/>
              <a:gd name="connsiteY88" fmla="*/ 3769520 h 6303198"/>
              <a:gd name="connsiteX89" fmla="*/ 1051393 w 2071889"/>
              <a:gd name="connsiteY89" fmla="*/ 3784965 h 6303198"/>
              <a:gd name="connsiteX90" fmla="*/ 1051393 w 2071889"/>
              <a:gd name="connsiteY90" fmla="*/ 4103163 h 6303198"/>
              <a:gd name="connsiteX91" fmla="*/ 1369591 w 2071889"/>
              <a:gd name="connsiteY91" fmla="*/ 4103163 h 6303198"/>
              <a:gd name="connsiteX92" fmla="*/ 1369595 w 2071889"/>
              <a:gd name="connsiteY92" fmla="*/ 4103160 h 6303198"/>
              <a:gd name="connsiteX93" fmla="*/ 1386679 w 2071889"/>
              <a:gd name="connsiteY93" fmla="*/ 4087718 h 6303198"/>
              <a:gd name="connsiteX94" fmla="*/ 1459426 w 2071889"/>
              <a:gd name="connsiteY94" fmla="*/ 4048139 h 6303198"/>
              <a:gd name="connsiteX95" fmla="*/ 1510625 w 2071889"/>
              <a:gd name="connsiteY95" fmla="*/ 4041348 h 6303198"/>
              <a:gd name="connsiteX96" fmla="*/ 1510625 w 2071889"/>
              <a:gd name="connsiteY96" fmla="*/ 4586673 h 6303198"/>
              <a:gd name="connsiteX97" fmla="*/ 1526509 w 2071889"/>
              <a:gd name="connsiteY97" fmla="*/ 4589328 h 6303198"/>
              <a:gd name="connsiteX98" fmla="*/ 1668947 w 2071889"/>
              <a:gd name="connsiteY98" fmla="*/ 4537969 h 6303198"/>
              <a:gd name="connsiteX99" fmla="*/ 1684931 w 2071889"/>
              <a:gd name="connsiteY99" fmla="*/ 4523430 h 6303198"/>
              <a:gd name="connsiteX100" fmla="*/ 1684933 w 2071889"/>
              <a:gd name="connsiteY100" fmla="*/ 4523428 h 6303198"/>
              <a:gd name="connsiteX101" fmla="*/ 2003131 w 2071889"/>
              <a:gd name="connsiteY101" fmla="*/ 4523428 h 6303198"/>
              <a:gd name="connsiteX102" fmla="*/ 2003131 w 2071889"/>
              <a:gd name="connsiteY102" fmla="*/ 4841626 h 6303198"/>
              <a:gd name="connsiteX103" fmla="*/ 1702021 w 2071889"/>
              <a:gd name="connsiteY103" fmla="*/ 4857072 h 6303198"/>
              <a:gd name="connsiteX104" fmla="*/ 1684933 w 2071889"/>
              <a:gd name="connsiteY104" fmla="*/ 4841626 h 6303198"/>
              <a:gd name="connsiteX105" fmla="*/ 1536627 w 2071889"/>
              <a:gd name="connsiteY105" fmla="*/ 4775983 h 6303198"/>
              <a:gd name="connsiteX106" fmla="*/ 1510625 w 2071889"/>
              <a:gd name="connsiteY106" fmla="*/ 4779432 h 6303198"/>
              <a:gd name="connsiteX107" fmla="*/ 1510625 w 2071889"/>
              <a:gd name="connsiteY107" fmla="*/ 5306674 h 6303198"/>
              <a:gd name="connsiteX108" fmla="*/ 1451721 w 2071889"/>
              <a:gd name="connsiteY108" fmla="*/ 5296828 h 6303198"/>
              <a:gd name="connsiteX109" fmla="*/ 1383822 w 2071889"/>
              <a:gd name="connsiteY109" fmla="*/ 5258874 h 6303198"/>
              <a:gd name="connsiteX110" fmla="*/ 1366736 w 2071889"/>
              <a:gd name="connsiteY110" fmla="*/ 5243430 h 6303198"/>
              <a:gd name="connsiteX111" fmla="*/ 1366734 w 2071889"/>
              <a:gd name="connsiteY111" fmla="*/ 5243428 h 6303198"/>
              <a:gd name="connsiteX112" fmla="*/ 1349646 w 2071889"/>
              <a:gd name="connsiteY112" fmla="*/ 5227983 h 6303198"/>
              <a:gd name="connsiteX113" fmla="*/ 1048536 w 2071889"/>
              <a:gd name="connsiteY113" fmla="*/ 5243428 h 6303198"/>
              <a:gd name="connsiteX114" fmla="*/ 1048536 w 2071889"/>
              <a:gd name="connsiteY114" fmla="*/ 5561626 h 6303198"/>
              <a:gd name="connsiteX115" fmla="*/ 1366734 w 2071889"/>
              <a:gd name="connsiteY115" fmla="*/ 5561626 h 6303198"/>
              <a:gd name="connsiteX116" fmla="*/ 1366738 w 2071889"/>
              <a:gd name="connsiteY116" fmla="*/ 5561623 h 6303198"/>
              <a:gd name="connsiteX117" fmla="*/ 1383822 w 2071889"/>
              <a:gd name="connsiteY117" fmla="*/ 5546181 h 6303198"/>
              <a:gd name="connsiteX118" fmla="*/ 1456569 w 2071889"/>
              <a:gd name="connsiteY118" fmla="*/ 5506602 h 6303198"/>
              <a:gd name="connsiteX119" fmla="*/ 1510625 w 2071889"/>
              <a:gd name="connsiteY119" fmla="*/ 5499432 h 6303198"/>
              <a:gd name="connsiteX120" fmla="*/ 1510625 w 2071889"/>
              <a:gd name="connsiteY120" fmla="*/ 5760000 h 6303198"/>
              <a:gd name="connsiteX121" fmla="*/ 535604 w 2071889"/>
              <a:gd name="connsiteY121" fmla="*/ 5760000 h 6303198"/>
              <a:gd name="connsiteX122" fmla="*/ 535491 w 2071889"/>
              <a:gd name="connsiteY122" fmla="*/ 5760675 h 6303198"/>
              <a:gd name="connsiteX123" fmla="*/ 586850 w 2071889"/>
              <a:gd name="connsiteY123" fmla="*/ 5903114 h 6303198"/>
              <a:gd name="connsiteX124" fmla="*/ 601389 w 2071889"/>
              <a:gd name="connsiteY124" fmla="*/ 5919097 h 6303198"/>
              <a:gd name="connsiteX125" fmla="*/ 601391 w 2071889"/>
              <a:gd name="connsiteY125" fmla="*/ 5919099 h 6303198"/>
              <a:gd name="connsiteX126" fmla="*/ 601391 w 2071889"/>
              <a:gd name="connsiteY126" fmla="*/ 6237297 h 6303198"/>
              <a:gd name="connsiteX127" fmla="*/ 283193 w 2071889"/>
              <a:gd name="connsiteY127" fmla="*/ 6237297 h 6303198"/>
              <a:gd name="connsiteX128" fmla="*/ 267747 w 2071889"/>
              <a:gd name="connsiteY128" fmla="*/ 5936187 h 6303198"/>
              <a:gd name="connsiteX129" fmla="*/ 283193 w 2071889"/>
              <a:gd name="connsiteY129" fmla="*/ 5919099 h 6303198"/>
              <a:gd name="connsiteX130" fmla="*/ 348837 w 2071889"/>
              <a:gd name="connsiteY130" fmla="*/ 5770793 h 6303198"/>
              <a:gd name="connsiteX131" fmla="*/ 347405 w 2071889"/>
              <a:gd name="connsiteY131" fmla="*/ 5760000 h 6303198"/>
              <a:gd name="connsiteX132" fmla="*/ 0 w 2071889"/>
              <a:gd name="connsiteY132" fmla="*/ 5760000 h 6303198"/>
              <a:gd name="connsiteX133" fmla="*/ 0 w 2071889"/>
              <a:gd name="connsiteY133" fmla="*/ 0 h 630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2071889" h="6303198">
                <a:moveTo>
                  <a:pt x="0" y="0"/>
                </a:moveTo>
                <a:lnTo>
                  <a:pt x="347799" y="0"/>
                </a:lnTo>
                <a:lnTo>
                  <a:pt x="348838" y="7831"/>
                </a:lnTo>
                <a:cubicBezTo>
                  <a:pt x="346263" y="61765"/>
                  <a:pt x="324382" y="114949"/>
                  <a:pt x="283194" y="156137"/>
                </a:cubicBezTo>
                <a:lnTo>
                  <a:pt x="267748" y="173225"/>
                </a:lnTo>
                <a:cubicBezTo>
                  <a:pt x="195669" y="261600"/>
                  <a:pt x="200818" y="391960"/>
                  <a:pt x="283194" y="474336"/>
                </a:cubicBezTo>
                <a:cubicBezTo>
                  <a:pt x="371062" y="562204"/>
                  <a:pt x="513524" y="562204"/>
                  <a:pt x="601392" y="474336"/>
                </a:cubicBezTo>
                <a:cubicBezTo>
                  <a:pt x="689260" y="386467"/>
                  <a:pt x="689260" y="244005"/>
                  <a:pt x="601392" y="156137"/>
                </a:cubicBezTo>
                <a:lnTo>
                  <a:pt x="601390" y="156135"/>
                </a:lnTo>
                <a:lnTo>
                  <a:pt x="586851" y="140151"/>
                </a:lnTo>
                <a:cubicBezTo>
                  <a:pt x="569807" y="119521"/>
                  <a:pt x="557005" y="96564"/>
                  <a:pt x="548445" y="72438"/>
                </a:cubicBezTo>
                <a:lnTo>
                  <a:pt x="535888" y="0"/>
                </a:lnTo>
                <a:lnTo>
                  <a:pt x="932490" y="0"/>
                </a:lnTo>
                <a:lnTo>
                  <a:pt x="933726" y="9315"/>
                </a:lnTo>
                <a:cubicBezTo>
                  <a:pt x="931151" y="63249"/>
                  <a:pt x="909270" y="116433"/>
                  <a:pt x="868082" y="157621"/>
                </a:cubicBezTo>
                <a:lnTo>
                  <a:pt x="852636" y="174709"/>
                </a:lnTo>
                <a:cubicBezTo>
                  <a:pt x="780557" y="263084"/>
                  <a:pt x="785706" y="393443"/>
                  <a:pt x="868082" y="475819"/>
                </a:cubicBezTo>
                <a:cubicBezTo>
                  <a:pt x="955950" y="563687"/>
                  <a:pt x="1098412" y="563687"/>
                  <a:pt x="1186280" y="475819"/>
                </a:cubicBezTo>
                <a:cubicBezTo>
                  <a:pt x="1274148" y="387951"/>
                  <a:pt x="1274148" y="245489"/>
                  <a:pt x="1186280" y="157621"/>
                </a:cubicBezTo>
                <a:lnTo>
                  <a:pt x="1186278" y="157619"/>
                </a:lnTo>
                <a:lnTo>
                  <a:pt x="1171740" y="141635"/>
                </a:lnTo>
                <a:cubicBezTo>
                  <a:pt x="1154695" y="121005"/>
                  <a:pt x="1141893" y="98048"/>
                  <a:pt x="1133333" y="73922"/>
                </a:cubicBezTo>
                <a:lnTo>
                  <a:pt x="1120519" y="0"/>
                </a:lnTo>
                <a:lnTo>
                  <a:pt x="1510625" y="0"/>
                </a:lnTo>
                <a:lnTo>
                  <a:pt x="1510625" y="262705"/>
                </a:lnTo>
                <a:lnTo>
                  <a:pt x="1517418" y="263840"/>
                </a:lnTo>
                <a:cubicBezTo>
                  <a:pt x="1568027" y="263689"/>
                  <a:pt x="1618596" y="246570"/>
                  <a:pt x="1659856" y="212481"/>
                </a:cubicBezTo>
                <a:lnTo>
                  <a:pt x="1675840" y="197942"/>
                </a:lnTo>
                <a:lnTo>
                  <a:pt x="1675842" y="197940"/>
                </a:lnTo>
                <a:cubicBezTo>
                  <a:pt x="1763710" y="110072"/>
                  <a:pt x="1906172" y="110072"/>
                  <a:pt x="1994040" y="197940"/>
                </a:cubicBezTo>
                <a:cubicBezTo>
                  <a:pt x="2081908" y="285808"/>
                  <a:pt x="2081908" y="428270"/>
                  <a:pt x="1994040" y="516138"/>
                </a:cubicBezTo>
                <a:cubicBezTo>
                  <a:pt x="1911664" y="598514"/>
                  <a:pt x="1781305" y="603663"/>
                  <a:pt x="1692930" y="531584"/>
                </a:cubicBezTo>
                <a:lnTo>
                  <a:pt x="1675842" y="516138"/>
                </a:lnTo>
                <a:cubicBezTo>
                  <a:pt x="1634654" y="474950"/>
                  <a:pt x="1581470" y="453069"/>
                  <a:pt x="1527536" y="450495"/>
                </a:cubicBezTo>
                <a:lnTo>
                  <a:pt x="1510625" y="452738"/>
                </a:lnTo>
                <a:lnTo>
                  <a:pt x="1510625" y="982706"/>
                </a:lnTo>
                <a:lnTo>
                  <a:pt x="1442630" y="971341"/>
                </a:lnTo>
                <a:cubicBezTo>
                  <a:pt x="1418463" y="962932"/>
                  <a:pt x="1395444" y="950280"/>
                  <a:pt x="1374731" y="933386"/>
                </a:cubicBezTo>
                <a:lnTo>
                  <a:pt x="1357645" y="917942"/>
                </a:lnTo>
                <a:lnTo>
                  <a:pt x="1357643" y="917941"/>
                </a:lnTo>
                <a:lnTo>
                  <a:pt x="1340555" y="902496"/>
                </a:lnTo>
                <a:cubicBezTo>
                  <a:pt x="1252181" y="830416"/>
                  <a:pt x="1121821" y="835565"/>
                  <a:pt x="1039445" y="917941"/>
                </a:cubicBezTo>
                <a:cubicBezTo>
                  <a:pt x="951577" y="1005809"/>
                  <a:pt x="951577" y="1148271"/>
                  <a:pt x="1039445" y="1236139"/>
                </a:cubicBezTo>
                <a:cubicBezTo>
                  <a:pt x="1127313" y="1324007"/>
                  <a:pt x="1269775" y="1324007"/>
                  <a:pt x="1357643" y="1236139"/>
                </a:cubicBezTo>
                <a:lnTo>
                  <a:pt x="1357647" y="1236135"/>
                </a:lnTo>
                <a:lnTo>
                  <a:pt x="1374731" y="1220694"/>
                </a:lnTo>
                <a:cubicBezTo>
                  <a:pt x="1396825" y="1202674"/>
                  <a:pt x="1421542" y="1189481"/>
                  <a:pt x="1447478" y="1181114"/>
                </a:cubicBezTo>
                <a:lnTo>
                  <a:pt x="1510625" y="1172738"/>
                </a:lnTo>
                <a:lnTo>
                  <a:pt x="1510625" y="1672906"/>
                </a:lnTo>
                <a:lnTo>
                  <a:pt x="1511300" y="1673018"/>
                </a:lnTo>
                <a:cubicBezTo>
                  <a:pt x="1561909" y="1672867"/>
                  <a:pt x="1612478" y="1655748"/>
                  <a:pt x="1653738" y="1621659"/>
                </a:cubicBezTo>
                <a:lnTo>
                  <a:pt x="1669722" y="1607120"/>
                </a:lnTo>
                <a:lnTo>
                  <a:pt x="1669724" y="1607118"/>
                </a:lnTo>
                <a:cubicBezTo>
                  <a:pt x="1757592" y="1519250"/>
                  <a:pt x="1900054" y="1519250"/>
                  <a:pt x="1987922" y="1607118"/>
                </a:cubicBezTo>
                <a:cubicBezTo>
                  <a:pt x="2075790" y="1694986"/>
                  <a:pt x="2075790" y="1837448"/>
                  <a:pt x="1987922" y="1925316"/>
                </a:cubicBezTo>
                <a:cubicBezTo>
                  <a:pt x="1905546" y="2007692"/>
                  <a:pt x="1775187" y="2012841"/>
                  <a:pt x="1686812" y="1940762"/>
                </a:cubicBezTo>
                <a:lnTo>
                  <a:pt x="1669724" y="1925316"/>
                </a:lnTo>
                <a:cubicBezTo>
                  <a:pt x="1628536" y="1884128"/>
                  <a:pt x="1575352" y="1862247"/>
                  <a:pt x="1521418" y="1859673"/>
                </a:cubicBezTo>
                <a:lnTo>
                  <a:pt x="1510625" y="1861104"/>
                </a:lnTo>
                <a:lnTo>
                  <a:pt x="1510625" y="2392906"/>
                </a:lnTo>
                <a:lnTo>
                  <a:pt x="1436512" y="2380518"/>
                </a:lnTo>
                <a:cubicBezTo>
                  <a:pt x="1412345" y="2372109"/>
                  <a:pt x="1389326" y="2359458"/>
                  <a:pt x="1368613" y="2342564"/>
                </a:cubicBezTo>
                <a:lnTo>
                  <a:pt x="1351527" y="2327120"/>
                </a:lnTo>
                <a:lnTo>
                  <a:pt x="1351525" y="2327118"/>
                </a:lnTo>
                <a:lnTo>
                  <a:pt x="1334437" y="2311673"/>
                </a:lnTo>
                <a:cubicBezTo>
                  <a:pt x="1246063" y="2239593"/>
                  <a:pt x="1115703" y="2244742"/>
                  <a:pt x="1033327" y="2327118"/>
                </a:cubicBezTo>
                <a:cubicBezTo>
                  <a:pt x="945459" y="2414987"/>
                  <a:pt x="945459" y="2557448"/>
                  <a:pt x="1033327" y="2645316"/>
                </a:cubicBezTo>
                <a:cubicBezTo>
                  <a:pt x="1121195" y="2733184"/>
                  <a:pt x="1263657" y="2733184"/>
                  <a:pt x="1351525" y="2645316"/>
                </a:cubicBezTo>
                <a:lnTo>
                  <a:pt x="1351529" y="2645313"/>
                </a:lnTo>
                <a:lnTo>
                  <a:pt x="1368613" y="2629871"/>
                </a:lnTo>
                <a:cubicBezTo>
                  <a:pt x="1390707" y="2611851"/>
                  <a:pt x="1415424" y="2598658"/>
                  <a:pt x="1441360" y="2590292"/>
                </a:cubicBezTo>
                <a:lnTo>
                  <a:pt x="1510625" y="2581105"/>
                </a:lnTo>
                <a:lnTo>
                  <a:pt x="1510625" y="3127733"/>
                </a:lnTo>
                <a:lnTo>
                  <a:pt x="1529366" y="3130866"/>
                </a:lnTo>
                <a:cubicBezTo>
                  <a:pt x="1579975" y="3130714"/>
                  <a:pt x="1630544" y="3113595"/>
                  <a:pt x="1671804" y="3079506"/>
                </a:cubicBezTo>
                <a:lnTo>
                  <a:pt x="1687788" y="3064967"/>
                </a:lnTo>
                <a:lnTo>
                  <a:pt x="1687790" y="3064965"/>
                </a:lnTo>
                <a:cubicBezTo>
                  <a:pt x="1775658" y="2977097"/>
                  <a:pt x="1918120" y="2977097"/>
                  <a:pt x="2005988" y="3064965"/>
                </a:cubicBezTo>
                <a:cubicBezTo>
                  <a:pt x="2093856" y="3152833"/>
                  <a:pt x="2093856" y="3295295"/>
                  <a:pt x="2005988" y="3383163"/>
                </a:cubicBezTo>
                <a:cubicBezTo>
                  <a:pt x="1923612" y="3465539"/>
                  <a:pt x="1793253" y="3470688"/>
                  <a:pt x="1704878" y="3398609"/>
                </a:cubicBezTo>
                <a:lnTo>
                  <a:pt x="1687790" y="3383163"/>
                </a:lnTo>
                <a:cubicBezTo>
                  <a:pt x="1646602" y="3341975"/>
                  <a:pt x="1593418" y="3320094"/>
                  <a:pt x="1539484" y="3317520"/>
                </a:cubicBezTo>
                <a:lnTo>
                  <a:pt x="1510625" y="3321348"/>
                </a:lnTo>
                <a:lnTo>
                  <a:pt x="1510625" y="3847733"/>
                </a:lnTo>
                <a:lnTo>
                  <a:pt x="1454578" y="3838365"/>
                </a:lnTo>
                <a:cubicBezTo>
                  <a:pt x="1430411" y="3829956"/>
                  <a:pt x="1407392" y="3817305"/>
                  <a:pt x="1386679" y="3800411"/>
                </a:cubicBezTo>
                <a:lnTo>
                  <a:pt x="1369593" y="3784967"/>
                </a:lnTo>
                <a:lnTo>
                  <a:pt x="1369591" y="3784965"/>
                </a:lnTo>
                <a:lnTo>
                  <a:pt x="1352503" y="3769520"/>
                </a:lnTo>
                <a:cubicBezTo>
                  <a:pt x="1264129" y="3697441"/>
                  <a:pt x="1133769" y="3702589"/>
                  <a:pt x="1051393" y="3784965"/>
                </a:cubicBezTo>
                <a:cubicBezTo>
                  <a:pt x="963525" y="3872833"/>
                  <a:pt x="963525" y="4015295"/>
                  <a:pt x="1051393" y="4103163"/>
                </a:cubicBezTo>
                <a:cubicBezTo>
                  <a:pt x="1139261" y="4191031"/>
                  <a:pt x="1281723" y="4191031"/>
                  <a:pt x="1369591" y="4103163"/>
                </a:cubicBezTo>
                <a:lnTo>
                  <a:pt x="1369595" y="4103160"/>
                </a:lnTo>
                <a:lnTo>
                  <a:pt x="1386679" y="4087718"/>
                </a:lnTo>
                <a:cubicBezTo>
                  <a:pt x="1408773" y="4069698"/>
                  <a:pt x="1433490" y="4056505"/>
                  <a:pt x="1459426" y="4048139"/>
                </a:cubicBezTo>
                <a:lnTo>
                  <a:pt x="1510625" y="4041348"/>
                </a:lnTo>
                <a:lnTo>
                  <a:pt x="1510625" y="4586673"/>
                </a:lnTo>
                <a:lnTo>
                  <a:pt x="1526509" y="4589328"/>
                </a:lnTo>
                <a:cubicBezTo>
                  <a:pt x="1577118" y="4589177"/>
                  <a:pt x="1627687" y="4572058"/>
                  <a:pt x="1668947" y="4537969"/>
                </a:cubicBezTo>
                <a:lnTo>
                  <a:pt x="1684931" y="4523430"/>
                </a:lnTo>
                <a:lnTo>
                  <a:pt x="1684933" y="4523428"/>
                </a:lnTo>
                <a:cubicBezTo>
                  <a:pt x="1772801" y="4435560"/>
                  <a:pt x="1915263" y="4435560"/>
                  <a:pt x="2003131" y="4523428"/>
                </a:cubicBezTo>
                <a:cubicBezTo>
                  <a:pt x="2090999" y="4611296"/>
                  <a:pt x="2090999" y="4753758"/>
                  <a:pt x="2003131" y="4841626"/>
                </a:cubicBezTo>
                <a:cubicBezTo>
                  <a:pt x="1920755" y="4924002"/>
                  <a:pt x="1790396" y="4929151"/>
                  <a:pt x="1702021" y="4857072"/>
                </a:cubicBezTo>
                <a:lnTo>
                  <a:pt x="1684933" y="4841626"/>
                </a:lnTo>
                <a:cubicBezTo>
                  <a:pt x="1643745" y="4800438"/>
                  <a:pt x="1590561" y="4778557"/>
                  <a:pt x="1536627" y="4775983"/>
                </a:cubicBezTo>
                <a:lnTo>
                  <a:pt x="1510625" y="4779432"/>
                </a:lnTo>
                <a:lnTo>
                  <a:pt x="1510625" y="5306674"/>
                </a:lnTo>
                <a:lnTo>
                  <a:pt x="1451721" y="5296828"/>
                </a:lnTo>
                <a:cubicBezTo>
                  <a:pt x="1427554" y="5288419"/>
                  <a:pt x="1404535" y="5275768"/>
                  <a:pt x="1383822" y="5258874"/>
                </a:cubicBezTo>
                <a:lnTo>
                  <a:pt x="1366736" y="5243430"/>
                </a:lnTo>
                <a:lnTo>
                  <a:pt x="1366734" y="5243428"/>
                </a:lnTo>
                <a:lnTo>
                  <a:pt x="1349646" y="5227983"/>
                </a:lnTo>
                <a:cubicBezTo>
                  <a:pt x="1261272" y="5155904"/>
                  <a:pt x="1130912" y="5161052"/>
                  <a:pt x="1048536" y="5243428"/>
                </a:cubicBezTo>
                <a:cubicBezTo>
                  <a:pt x="960668" y="5331296"/>
                  <a:pt x="960668" y="5473758"/>
                  <a:pt x="1048536" y="5561626"/>
                </a:cubicBezTo>
                <a:cubicBezTo>
                  <a:pt x="1136404" y="5649494"/>
                  <a:pt x="1278866" y="5649494"/>
                  <a:pt x="1366734" y="5561626"/>
                </a:cubicBezTo>
                <a:lnTo>
                  <a:pt x="1366738" y="5561623"/>
                </a:lnTo>
                <a:lnTo>
                  <a:pt x="1383822" y="5546181"/>
                </a:lnTo>
                <a:cubicBezTo>
                  <a:pt x="1405916" y="5528161"/>
                  <a:pt x="1430633" y="5514968"/>
                  <a:pt x="1456569" y="5506602"/>
                </a:cubicBezTo>
                <a:lnTo>
                  <a:pt x="1510625" y="5499432"/>
                </a:lnTo>
                <a:lnTo>
                  <a:pt x="1510625" y="5760000"/>
                </a:lnTo>
                <a:lnTo>
                  <a:pt x="535604" y="5760000"/>
                </a:lnTo>
                <a:lnTo>
                  <a:pt x="535491" y="5760675"/>
                </a:lnTo>
                <a:cubicBezTo>
                  <a:pt x="535642" y="5811285"/>
                  <a:pt x="552762" y="5861853"/>
                  <a:pt x="586850" y="5903114"/>
                </a:cubicBezTo>
                <a:lnTo>
                  <a:pt x="601389" y="5919097"/>
                </a:lnTo>
                <a:lnTo>
                  <a:pt x="601391" y="5919099"/>
                </a:lnTo>
                <a:cubicBezTo>
                  <a:pt x="689259" y="6006967"/>
                  <a:pt x="689259" y="6149429"/>
                  <a:pt x="601391" y="6237297"/>
                </a:cubicBezTo>
                <a:cubicBezTo>
                  <a:pt x="513523" y="6325165"/>
                  <a:pt x="371061" y="6325165"/>
                  <a:pt x="283193" y="6237297"/>
                </a:cubicBezTo>
                <a:cubicBezTo>
                  <a:pt x="200817" y="6154921"/>
                  <a:pt x="195668" y="6024562"/>
                  <a:pt x="267747" y="5936187"/>
                </a:cubicBezTo>
                <a:lnTo>
                  <a:pt x="283193" y="5919099"/>
                </a:lnTo>
                <a:cubicBezTo>
                  <a:pt x="324381" y="5877911"/>
                  <a:pt x="346262" y="5824727"/>
                  <a:pt x="348837" y="5770793"/>
                </a:cubicBezTo>
                <a:lnTo>
                  <a:pt x="347405" y="5760000"/>
                </a:lnTo>
                <a:lnTo>
                  <a:pt x="0" y="5760000"/>
                </a:lnTo>
                <a:lnTo>
                  <a:pt x="0" y="0"/>
                </a:lnTo>
                <a:close/>
              </a:path>
            </a:pathLst>
          </a:cu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A451ABD-01E2-4C7B-A0D0-B7C979E36F1F}"/>
              </a:ext>
            </a:extLst>
          </p:cNvPr>
          <p:cNvSpPr/>
          <p:nvPr/>
        </p:nvSpPr>
        <p:spPr>
          <a:xfrm rot="2700000">
            <a:off x="2809158" y="5597713"/>
            <a:ext cx="2800142" cy="2995586"/>
          </a:xfrm>
          <a:custGeom>
            <a:avLst/>
            <a:gdLst>
              <a:gd name="connsiteX0" fmla="*/ 1781909 w 2800142"/>
              <a:gd name="connsiteY0" fmla="*/ 0 h 2995586"/>
              <a:gd name="connsiteX1" fmla="*/ 2225072 w 2800142"/>
              <a:gd name="connsiteY1" fmla="*/ 443163 h 2995586"/>
              <a:gd name="connsiteX2" fmla="*/ 2167655 w 2800142"/>
              <a:gd name="connsiteY2" fmla="*/ 484135 h 2995586"/>
              <a:gd name="connsiteX3" fmla="*/ 2097391 w 2800142"/>
              <a:gd name="connsiteY3" fmla="*/ 504012 h 2995586"/>
              <a:gd name="connsiteX4" fmla="*/ 2075799 w 2800142"/>
              <a:gd name="connsiteY4" fmla="*/ 505102 h 2995586"/>
              <a:gd name="connsiteX5" fmla="*/ 2075796 w 2800142"/>
              <a:gd name="connsiteY5" fmla="*/ 505102 h 2995586"/>
              <a:gd name="connsiteX6" fmla="*/ 2054201 w 2800142"/>
              <a:gd name="connsiteY6" fmla="*/ 506193 h 2995586"/>
              <a:gd name="connsiteX7" fmla="*/ 1864581 w 2800142"/>
              <a:gd name="connsiteY7" fmla="*/ 716316 h 2995586"/>
              <a:gd name="connsiteX8" fmla="*/ 2075796 w 2800142"/>
              <a:gd name="connsiteY8" fmla="*/ 927531 h 2995586"/>
              <a:gd name="connsiteX9" fmla="*/ 2287011 w 2800142"/>
              <a:gd name="connsiteY9" fmla="*/ 716316 h 2995586"/>
              <a:gd name="connsiteX10" fmla="*/ 2287011 w 2800142"/>
              <a:gd name="connsiteY10" fmla="*/ 716312 h 2995586"/>
              <a:gd name="connsiteX11" fmla="*/ 2288101 w 2800142"/>
              <a:gd name="connsiteY11" fmla="*/ 694722 h 2995586"/>
              <a:gd name="connsiteX12" fmla="*/ 2310117 w 2800142"/>
              <a:gd name="connsiteY12" fmla="*/ 620161 h 2995586"/>
              <a:gd name="connsiteX13" fmla="*/ 2349995 w 2800142"/>
              <a:gd name="connsiteY13" fmla="*/ 568086 h 2995586"/>
              <a:gd name="connsiteX14" fmla="*/ 2800142 w 2800142"/>
              <a:gd name="connsiteY14" fmla="*/ 1018233 h 2995586"/>
              <a:gd name="connsiteX15" fmla="*/ 1018233 w 2800142"/>
              <a:gd name="connsiteY15" fmla="*/ 2800143 h 2995586"/>
              <a:gd name="connsiteX16" fmla="*/ 830770 w 2800142"/>
              <a:gd name="connsiteY16" fmla="*/ 2612680 h 2995586"/>
              <a:gd name="connsiteX17" fmla="*/ 788289 w 2800142"/>
              <a:gd name="connsiteY17" fmla="*/ 2668155 h 2995586"/>
              <a:gd name="connsiteX18" fmla="*/ 764835 w 2800142"/>
              <a:gd name="connsiteY18" fmla="*/ 2747581 h 2995586"/>
              <a:gd name="connsiteX19" fmla="*/ 763674 w 2800142"/>
              <a:gd name="connsiteY19" fmla="*/ 2770581 h 2995586"/>
              <a:gd name="connsiteX20" fmla="*/ 763674 w 2800142"/>
              <a:gd name="connsiteY20" fmla="*/ 2770586 h 2995586"/>
              <a:gd name="connsiteX21" fmla="*/ 538674 w 2800142"/>
              <a:gd name="connsiteY21" fmla="*/ 2995586 h 2995586"/>
              <a:gd name="connsiteX22" fmla="*/ 313674 w 2800142"/>
              <a:gd name="connsiteY22" fmla="*/ 2770586 h 2995586"/>
              <a:gd name="connsiteX23" fmla="*/ 515669 w 2800142"/>
              <a:gd name="connsiteY23" fmla="*/ 2546747 h 2995586"/>
              <a:gd name="connsiteX24" fmla="*/ 538674 w 2800142"/>
              <a:gd name="connsiteY24" fmla="*/ 2545586 h 2995586"/>
              <a:gd name="connsiteX25" fmla="*/ 538674 w 2800142"/>
              <a:gd name="connsiteY25" fmla="*/ 2545586 h 2995586"/>
              <a:gd name="connsiteX26" fmla="*/ 538677 w 2800142"/>
              <a:gd name="connsiteY26" fmla="*/ 2545586 h 2995586"/>
              <a:gd name="connsiteX27" fmla="*/ 561679 w 2800142"/>
              <a:gd name="connsiteY27" fmla="*/ 2544425 h 2995586"/>
              <a:gd name="connsiteX28" fmla="*/ 636528 w 2800142"/>
              <a:gd name="connsiteY28" fmla="*/ 2523250 h 2995586"/>
              <a:gd name="connsiteX29" fmla="*/ 697694 w 2800142"/>
              <a:gd name="connsiteY29" fmla="*/ 2479604 h 2995586"/>
              <a:gd name="connsiteX30" fmla="*/ 321654 w 2800142"/>
              <a:gd name="connsiteY30" fmla="*/ 2103564 h 2995586"/>
              <a:gd name="connsiteX31" fmla="*/ 328273 w 2800142"/>
              <a:gd name="connsiteY31" fmla="*/ 2094920 h 2995586"/>
              <a:gd name="connsiteX32" fmla="*/ 479558 w 2800142"/>
              <a:gd name="connsiteY32" fmla="*/ 2036468 h 2995586"/>
              <a:gd name="connsiteX33" fmla="*/ 502563 w 2800142"/>
              <a:gd name="connsiteY33" fmla="*/ 2035307 h 2995586"/>
              <a:gd name="connsiteX34" fmla="*/ 704558 w 2800142"/>
              <a:gd name="connsiteY34" fmla="*/ 1811468 h 2995586"/>
              <a:gd name="connsiteX35" fmla="*/ 479558 w 2800142"/>
              <a:gd name="connsiteY35" fmla="*/ 1586468 h 2995586"/>
              <a:gd name="connsiteX36" fmla="*/ 254558 w 2800142"/>
              <a:gd name="connsiteY36" fmla="*/ 1811468 h 2995586"/>
              <a:gd name="connsiteX37" fmla="*/ 254558 w 2800142"/>
              <a:gd name="connsiteY37" fmla="*/ 1811471 h 2995586"/>
              <a:gd name="connsiteX38" fmla="*/ 253537 w 2800142"/>
              <a:gd name="connsiteY38" fmla="*/ 1833053 h 2995586"/>
              <a:gd name="connsiteX39" fmla="*/ 189134 w 2800142"/>
              <a:gd name="connsiteY39" fmla="*/ 1970089 h 2995586"/>
              <a:gd name="connsiteX40" fmla="*/ 188577 w 2800142"/>
              <a:gd name="connsiteY40" fmla="*/ 1970487 h 2995586"/>
              <a:gd name="connsiteX41" fmla="*/ 0 w 2800142"/>
              <a:gd name="connsiteY41" fmla="*/ 1781910 h 299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00142" h="2995586">
                <a:moveTo>
                  <a:pt x="1781909" y="0"/>
                </a:moveTo>
                <a:lnTo>
                  <a:pt x="2225072" y="443163"/>
                </a:lnTo>
                <a:lnTo>
                  <a:pt x="2167655" y="484135"/>
                </a:lnTo>
                <a:cubicBezTo>
                  <a:pt x="2146031" y="494595"/>
                  <a:pt x="2122354" y="501477"/>
                  <a:pt x="2097391" y="504012"/>
                </a:cubicBezTo>
                <a:lnTo>
                  <a:pt x="2075799" y="505102"/>
                </a:lnTo>
                <a:lnTo>
                  <a:pt x="2075796" y="505102"/>
                </a:lnTo>
                <a:lnTo>
                  <a:pt x="2054201" y="506193"/>
                </a:lnTo>
                <a:cubicBezTo>
                  <a:pt x="1947695" y="517009"/>
                  <a:pt x="1864581" y="606958"/>
                  <a:pt x="1864581" y="716316"/>
                </a:cubicBezTo>
                <a:cubicBezTo>
                  <a:pt x="1864581" y="832966"/>
                  <a:pt x="1959146" y="927531"/>
                  <a:pt x="2075796" y="927531"/>
                </a:cubicBezTo>
                <a:cubicBezTo>
                  <a:pt x="2192447" y="927532"/>
                  <a:pt x="2287011" y="832966"/>
                  <a:pt x="2287011" y="716316"/>
                </a:cubicBezTo>
                <a:lnTo>
                  <a:pt x="2287011" y="716312"/>
                </a:lnTo>
                <a:lnTo>
                  <a:pt x="2288101" y="694722"/>
                </a:lnTo>
                <a:cubicBezTo>
                  <a:pt x="2290805" y="668094"/>
                  <a:pt x="2298455" y="642930"/>
                  <a:pt x="2310117" y="620161"/>
                </a:cubicBezTo>
                <a:lnTo>
                  <a:pt x="2349995" y="568086"/>
                </a:lnTo>
                <a:lnTo>
                  <a:pt x="2800142" y="1018233"/>
                </a:lnTo>
                <a:lnTo>
                  <a:pt x="1018233" y="2800143"/>
                </a:lnTo>
                <a:lnTo>
                  <a:pt x="830770" y="2612680"/>
                </a:lnTo>
                <a:lnTo>
                  <a:pt x="788289" y="2668155"/>
                </a:lnTo>
                <a:cubicBezTo>
                  <a:pt x="775865" y="2692410"/>
                  <a:pt x="767716" y="2719217"/>
                  <a:pt x="764835" y="2747581"/>
                </a:cubicBezTo>
                <a:lnTo>
                  <a:pt x="763674" y="2770581"/>
                </a:lnTo>
                <a:lnTo>
                  <a:pt x="763674" y="2770586"/>
                </a:lnTo>
                <a:cubicBezTo>
                  <a:pt x="763675" y="2894850"/>
                  <a:pt x="662938" y="2995586"/>
                  <a:pt x="538674" y="2995586"/>
                </a:cubicBezTo>
                <a:cubicBezTo>
                  <a:pt x="414410" y="2995586"/>
                  <a:pt x="313674" y="2894850"/>
                  <a:pt x="313674" y="2770586"/>
                </a:cubicBezTo>
                <a:cubicBezTo>
                  <a:pt x="313674" y="2654089"/>
                  <a:pt x="402211" y="2558270"/>
                  <a:pt x="515669" y="2546747"/>
                </a:cubicBezTo>
                <a:lnTo>
                  <a:pt x="538674" y="2545586"/>
                </a:lnTo>
                <a:lnTo>
                  <a:pt x="538674" y="2545586"/>
                </a:lnTo>
                <a:lnTo>
                  <a:pt x="538677" y="2545586"/>
                </a:lnTo>
                <a:lnTo>
                  <a:pt x="561679" y="2544425"/>
                </a:lnTo>
                <a:cubicBezTo>
                  <a:pt x="588271" y="2541724"/>
                  <a:pt x="613493" y="2534393"/>
                  <a:pt x="636528" y="2523250"/>
                </a:cubicBezTo>
                <a:lnTo>
                  <a:pt x="697694" y="2479604"/>
                </a:lnTo>
                <a:lnTo>
                  <a:pt x="321654" y="2103564"/>
                </a:lnTo>
                <a:lnTo>
                  <a:pt x="328273" y="2094920"/>
                </a:lnTo>
                <a:cubicBezTo>
                  <a:pt x="368230" y="2058602"/>
                  <a:pt x="421309" y="2036468"/>
                  <a:pt x="479558" y="2036468"/>
                </a:cubicBezTo>
                <a:lnTo>
                  <a:pt x="502563" y="2035307"/>
                </a:lnTo>
                <a:cubicBezTo>
                  <a:pt x="616021" y="2023784"/>
                  <a:pt x="704558" y="1927965"/>
                  <a:pt x="704558" y="1811468"/>
                </a:cubicBezTo>
                <a:cubicBezTo>
                  <a:pt x="704558" y="1687204"/>
                  <a:pt x="603822" y="1586468"/>
                  <a:pt x="479558" y="1586468"/>
                </a:cubicBezTo>
                <a:cubicBezTo>
                  <a:pt x="355294" y="1586468"/>
                  <a:pt x="254558" y="1687204"/>
                  <a:pt x="254558" y="1811468"/>
                </a:cubicBezTo>
                <a:lnTo>
                  <a:pt x="254558" y="1811471"/>
                </a:lnTo>
                <a:lnTo>
                  <a:pt x="253537" y="1833053"/>
                </a:lnTo>
                <a:cubicBezTo>
                  <a:pt x="248465" y="1886333"/>
                  <a:pt x="224813" y="1934196"/>
                  <a:pt x="189134" y="1970089"/>
                </a:cubicBezTo>
                <a:lnTo>
                  <a:pt x="188577" y="1970487"/>
                </a:lnTo>
                <a:lnTo>
                  <a:pt x="0" y="1781910"/>
                </a:lnTo>
                <a:close/>
              </a:path>
            </a:pathLst>
          </a:custGeom>
          <a:solidFill>
            <a:srgbClr val="F7CAC9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2DB49C65-636F-4DDF-834D-27DE3BC3ED1F}"/>
              </a:ext>
            </a:extLst>
          </p:cNvPr>
          <p:cNvSpPr/>
          <p:nvPr/>
        </p:nvSpPr>
        <p:spPr>
          <a:xfrm rot="2700000">
            <a:off x="2816123" y="2682121"/>
            <a:ext cx="2800142" cy="2995586"/>
          </a:xfrm>
          <a:custGeom>
            <a:avLst/>
            <a:gdLst>
              <a:gd name="connsiteX0" fmla="*/ 1781909 w 2800142"/>
              <a:gd name="connsiteY0" fmla="*/ 0 h 2995586"/>
              <a:gd name="connsiteX1" fmla="*/ 2225072 w 2800142"/>
              <a:gd name="connsiteY1" fmla="*/ 443163 h 2995586"/>
              <a:gd name="connsiteX2" fmla="*/ 2167655 w 2800142"/>
              <a:gd name="connsiteY2" fmla="*/ 484135 h 2995586"/>
              <a:gd name="connsiteX3" fmla="*/ 2097391 w 2800142"/>
              <a:gd name="connsiteY3" fmla="*/ 504012 h 2995586"/>
              <a:gd name="connsiteX4" fmla="*/ 2075799 w 2800142"/>
              <a:gd name="connsiteY4" fmla="*/ 505102 h 2995586"/>
              <a:gd name="connsiteX5" fmla="*/ 2075796 w 2800142"/>
              <a:gd name="connsiteY5" fmla="*/ 505102 h 2995586"/>
              <a:gd name="connsiteX6" fmla="*/ 2054201 w 2800142"/>
              <a:gd name="connsiteY6" fmla="*/ 506193 h 2995586"/>
              <a:gd name="connsiteX7" fmla="*/ 1864581 w 2800142"/>
              <a:gd name="connsiteY7" fmla="*/ 716316 h 2995586"/>
              <a:gd name="connsiteX8" fmla="*/ 2075796 w 2800142"/>
              <a:gd name="connsiteY8" fmla="*/ 927531 h 2995586"/>
              <a:gd name="connsiteX9" fmla="*/ 2287011 w 2800142"/>
              <a:gd name="connsiteY9" fmla="*/ 716316 h 2995586"/>
              <a:gd name="connsiteX10" fmla="*/ 2287011 w 2800142"/>
              <a:gd name="connsiteY10" fmla="*/ 716312 h 2995586"/>
              <a:gd name="connsiteX11" fmla="*/ 2288101 w 2800142"/>
              <a:gd name="connsiteY11" fmla="*/ 694722 h 2995586"/>
              <a:gd name="connsiteX12" fmla="*/ 2310117 w 2800142"/>
              <a:gd name="connsiteY12" fmla="*/ 620161 h 2995586"/>
              <a:gd name="connsiteX13" fmla="*/ 2349995 w 2800142"/>
              <a:gd name="connsiteY13" fmla="*/ 568086 h 2995586"/>
              <a:gd name="connsiteX14" fmla="*/ 2800142 w 2800142"/>
              <a:gd name="connsiteY14" fmla="*/ 1018233 h 2995586"/>
              <a:gd name="connsiteX15" fmla="*/ 1018233 w 2800142"/>
              <a:gd name="connsiteY15" fmla="*/ 2800143 h 2995586"/>
              <a:gd name="connsiteX16" fmla="*/ 830770 w 2800142"/>
              <a:gd name="connsiteY16" fmla="*/ 2612680 h 2995586"/>
              <a:gd name="connsiteX17" fmla="*/ 788289 w 2800142"/>
              <a:gd name="connsiteY17" fmla="*/ 2668155 h 2995586"/>
              <a:gd name="connsiteX18" fmla="*/ 764835 w 2800142"/>
              <a:gd name="connsiteY18" fmla="*/ 2747581 h 2995586"/>
              <a:gd name="connsiteX19" fmla="*/ 763674 w 2800142"/>
              <a:gd name="connsiteY19" fmla="*/ 2770581 h 2995586"/>
              <a:gd name="connsiteX20" fmla="*/ 763674 w 2800142"/>
              <a:gd name="connsiteY20" fmla="*/ 2770586 h 2995586"/>
              <a:gd name="connsiteX21" fmla="*/ 538674 w 2800142"/>
              <a:gd name="connsiteY21" fmla="*/ 2995586 h 2995586"/>
              <a:gd name="connsiteX22" fmla="*/ 313674 w 2800142"/>
              <a:gd name="connsiteY22" fmla="*/ 2770586 h 2995586"/>
              <a:gd name="connsiteX23" fmla="*/ 515669 w 2800142"/>
              <a:gd name="connsiteY23" fmla="*/ 2546747 h 2995586"/>
              <a:gd name="connsiteX24" fmla="*/ 538674 w 2800142"/>
              <a:gd name="connsiteY24" fmla="*/ 2545586 h 2995586"/>
              <a:gd name="connsiteX25" fmla="*/ 538674 w 2800142"/>
              <a:gd name="connsiteY25" fmla="*/ 2545586 h 2995586"/>
              <a:gd name="connsiteX26" fmla="*/ 538677 w 2800142"/>
              <a:gd name="connsiteY26" fmla="*/ 2545586 h 2995586"/>
              <a:gd name="connsiteX27" fmla="*/ 561679 w 2800142"/>
              <a:gd name="connsiteY27" fmla="*/ 2544425 h 2995586"/>
              <a:gd name="connsiteX28" fmla="*/ 636528 w 2800142"/>
              <a:gd name="connsiteY28" fmla="*/ 2523250 h 2995586"/>
              <a:gd name="connsiteX29" fmla="*/ 697694 w 2800142"/>
              <a:gd name="connsiteY29" fmla="*/ 2479604 h 2995586"/>
              <a:gd name="connsiteX30" fmla="*/ 321654 w 2800142"/>
              <a:gd name="connsiteY30" fmla="*/ 2103564 h 2995586"/>
              <a:gd name="connsiteX31" fmla="*/ 328273 w 2800142"/>
              <a:gd name="connsiteY31" fmla="*/ 2094920 h 2995586"/>
              <a:gd name="connsiteX32" fmla="*/ 479558 w 2800142"/>
              <a:gd name="connsiteY32" fmla="*/ 2036468 h 2995586"/>
              <a:gd name="connsiteX33" fmla="*/ 502563 w 2800142"/>
              <a:gd name="connsiteY33" fmla="*/ 2035307 h 2995586"/>
              <a:gd name="connsiteX34" fmla="*/ 704558 w 2800142"/>
              <a:gd name="connsiteY34" fmla="*/ 1811468 h 2995586"/>
              <a:gd name="connsiteX35" fmla="*/ 479558 w 2800142"/>
              <a:gd name="connsiteY35" fmla="*/ 1586468 h 2995586"/>
              <a:gd name="connsiteX36" fmla="*/ 254558 w 2800142"/>
              <a:gd name="connsiteY36" fmla="*/ 1811468 h 2995586"/>
              <a:gd name="connsiteX37" fmla="*/ 254558 w 2800142"/>
              <a:gd name="connsiteY37" fmla="*/ 1811471 h 2995586"/>
              <a:gd name="connsiteX38" fmla="*/ 253537 w 2800142"/>
              <a:gd name="connsiteY38" fmla="*/ 1833053 h 2995586"/>
              <a:gd name="connsiteX39" fmla="*/ 189134 w 2800142"/>
              <a:gd name="connsiteY39" fmla="*/ 1970089 h 2995586"/>
              <a:gd name="connsiteX40" fmla="*/ 188577 w 2800142"/>
              <a:gd name="connsiteY40" fmla="*/ 1970487 h 2995586"/>
              <a:gd name="connsiteX41" fmla="*/ 0 w 2800142"/>
              <a:gd name="connsiteY41" fmla="*/ 1781910 h 299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00142" h="2995586">
                <a:moveTo>
                  <a:pt x="1781909" y="0"/>
                </a:moveTo>
                <a:lnTo>
                  <a:pt x="2225072" y="443163"/>
                </a:lnTo>
                <a:lnTo>
                  <a:pt x="2167655" y="484135"/>
                </a:lnTo>
                <a:cubicBezTo>
                  <a:pt x="2146031" y="494595"/>
                  <a:pt x="2122354" y="501477"/>
                  <a:pt x="2097391" y="504012"/>
                </a:cubicBezTo>
                <a:lnTo>
                  <a:pt x="2075799" y="505102"/>
                </a:lnTo>
                <a:lnTo>
                  <a:pt x="2075796" y="505102"/>
                </a:lnTo>
                <a:lnTo>
                  <a:pt x="2054201" y="506193"/>
                </a:lnTo>
                <a:cubicBezTo>
                  <a:pt x="1947695" y="517009"/>
                  <a:pt x="1864581" y="606958"/>
                  <a:pt x="1864581" y="716316"/>
                </a:cubicBezTo>
                <a:cubicBezTo>
                  <a:pt x="1864581" y="832966"/>
                  <a:pt x="1959146" y="927531"/>
                  <a:pt x="2075796" y="927531"/>
                </a:cubicBezTo>
                <a:cubicBezTo>
                  <a:pt x="2192447" y="927532"/>
                  <a:pt x="2287011" y="832966"/>
                  <a:pt x="2287011" y="716316"/>
                </a:cubicBezTo>
                <a:lnTo>
                  <a:pt x="2287011" y="716312"/>
                </a:lnTo>
                <a:lnTo>
                  <a:pt x="2288101" y="694722"/>
                </a:lnTo>
                <a:cubicBezTo>
                  <a:pt x="2290805" y="668094"/>
                  <a:pt x="2298455" y="642930"/>
                  <a:pt x="2310117" y="620161"/>
                </a:cubicBezTo>
                <a:lnTo>
                  <a:pt x="2349995" y="568086"/>
                </a:lnTo>
                <a:lnTo>
                  <a:pt x="2800142" y="1018233"/>
                </a:lnTo>
                <a:lnTo>
                  <a:pt x="1018233" y="2800143"/>
                </a:lnTo>
                <a:lnTo>
                  <a:pt x="830770" y="2612680"/>
                </a:lnTo>
                <a:lnTo>
                  <a:pt x="788289" y="2668155"/>
                </a:lnTo>
                <a:cubicBezTo>
                  <a:pt x="775865" y="2692410"/>
                  <a:pt x="767716" y="2719217"/>
                  <a:pt x="764835" y="2747581"/>
                </a:cubicBezTo>
                <a:lnTo>
                  <a:pt x="763674" y="2770581"/>
                </a:lnTo>
                <a:lnTo>
                  <a:pt x="763674" y="2770586"/>
                </a:lnTo>
                <a:cubicBezTo>
                  <a:pt x="763675" y="2894850"/>
                  <a:pt x="662938" y="2995586"/>
                  <a:pt x="538674" y="2995586"/>
                </a:cubicBezTo>
                <a:cubicBezTo>
                  <a:pt x="414410" y="2995586"/>
                  <a:pt x="313674" y="2894850"/>
                  <a:pt x="313674" y="2770586"/>
                </a:cubicBezTo>
                <a:cubicBezTo>
                  <a:pt x="313674" y="2654089"/>
                  <a:pt x="402211" y="2558270"/>
                  <a:pt x="515669" y="2546747"/>
                </a:cubicBezTo>
                <a:lnTo>
                  <a:pt x="538674" y="2545586"/>
                </a:lnTo>
                <a:lnTo>
                  <a:pt x="538674" y="2545586"/>
                </a:lnTo>
                <a:lnTo>
                  <a:pt x="538677" y="2545586"/>
                </a:lnTo>
                <a:lnTo>
                  <a:pt x="561679" y="2544425"/>
                </a:lnTo>
                <a:cubicBezTo>
                  <a:pt x="588271" y="2541724"/>
                  <a:pt x="613493" y="2534393"/>
                  <a:pt x="636528" y="2523250"/>
                </a:cubicBezTo>
                <a:lnTo>
                  <a:pt x="697694" y="2479604"/>
                </a:lnTo>
                <a:lnTo>
                  <a:pt x="321654" y="2103564"/>
                </a:lnTo>
                <a:lnTo>
                  <a:pt x="328273" y="2094920"/>
                </a:lnTo>
                <a:cubicBezTo>
                  <a:pt x="368230" y="2058602"/>
                  <a:pt x="421309" y="2036468"/>
                  <a:pt x="479558" y="2036468"/>
                </a:cubicBezTo>
                <a:lnTo>
                  <a:pt x="502563" y="2035307"/>
                </a:lnTo>
                <a:cubicBezTo>
                  <a:pt x="616021" y="2023784"/>
                  <a:pt x="704558" y="1927965"/>
                  <a:pt x="704558" y="1811468"/>
                </a:cubicBezTo>
                <a:cubicBezTo>
                  <a:pt x="704558" y="1687204"/>
                  <a:pt x="603822" y="1586468"/>
                  <a:pt x="479558" y="1586468"/>
                </a:cubicBezTo>
                <a:cubicBezTo>
                  <a:pt x="355294" y="1586468"/>
                  <a:pt x="254558" y="1687204"/>
                  <a:pt x="254558" y="1811468"/>
                </a:cubicBezTo>
                <a:lnTo>
                  <a:pt x="254558" y="1811471"/>
                </a:lnTo>
                <a:lnTo>
                  <a:pt x="253537" y="1833053"/>
                </a:lnTo>
                <a:cubicBezTo>
                  <a:pt x="248465" y="1886333"/>
                  <a:pt x="224813" y="1934196"/>
                  <a:pt x="189134" y="1970089"/>
                </a:cubicBezTo>
                <a:lnTo>
                  <a:pt x="188577" y="1970487"/>
                </a:lnTo>
                <a:lnTo>
                  <a:pt x="0" y="178191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8734A59-8FDA-4478-B9CA-D8EB5FCC76C2}"/>
              </a:ext>
            </a:extLst>
          </p:cNvPr>
          <p:cNvSpPr/>
          <p:nvPr/>
        </p:nvSpPr>
        <p:spPr>
          <a:xfrm rot="2700000">
            <a:off x="2808881" y="1274042"/>
            <a:ext cx="2800142" cy="2995586"/>
          </a:xfrm>
          <a:custGeom>
            <a:avLst/>
            <a:gdLst>
              <a:gd name="connsiteX0" fmla="*/ 1781909 w 2800142"/>
              <a:gd name="connsiteY0" fmla="*/ 0 h 2995586"/>
              <a:gd name="connsiteX1" fmla="*/ 2225072 w 2800142"/>
              <a:gd name="connsiteY1" fmla="*/ 443163 h 2995586"/>
              <a:gd name="connsiteX2" fmla="*/ 2167655 w 2800142"/>
              <a:gd name="connsiteY2" fmla="*/ 484135 h 2995586"/>
              <a:gd name="connsiteX3" fmla="*/ 2097391 w 2800142"/>
              <a:gd name="connsiteY3" fmla="*/ 504012 h 2995586"/>
              <a:gd name="connsiteX4" fmla="*/ 2075799 w 2800142"/>
              <a:gd name="connsiteY4" fmla="*/ 505102 h 2995586"/>
              <a:gd name="connsiteX5" fmla="*/ 2075796 w 2800142"/>
              <a:gd name="connsiteY5" fmla="*/ 505102 h 2995586"/>
              <a:gd name="connsiteX6" fmla="*/ 2054201 w 2800142"/>
              <a:gd name="connsiteY6" fmla="*/ 506193 h 2995586"/>
              <a:gd name="connsiteX7" fmla="*/ 1864581 w 2800142"/>
              <a:gd name="connsiteY7" fmla="*/ 716316 h 2995586"/>
              <a:gd name="connsiteX8" fmla="*/ 2075796 w 2800142"/>
              <a:gd name="connsiteY8" fmla="*/ 927531 h 2995586"/>
              <a:gd name="connsiteX9" fmla="*/ 2287011 w 2800142"/>
              <a:gd name="connsiteY9" fmla="*/ 716316 h 2995586"/>
              <a:gd name="connsiteX10" fmla="*/ 2287011 w 2800142"/>
              <a:gd name="connsiteY10" fmla="*/ 716312 h 2995586"/>
              <a:gd name="connsiteX11" fmla="*/ 2288101 w 2800142"/>
              <a:gd name="connsiteY11" fmla="*/ 694722 h 2995586"/>
              <a:gd name="connsiteX12" fmla="*/ 2310117 w 2800142"/>
              <a:gd name="connsiteY12" fmla="*/ 620161 h 2995586"/>
              <a:gd name="connsiteX13" fmla="*/ 2349995 w 2800142"/>
              <a:gd name="connsiteY13" fmla="*/ 568086 h 2995586"/>
              <a:gd name="connsiteX14" fmla="*/ 2800142 w 2800142"/>
              <a:gd name="connsiteY14" fmla="*/ 1018233 h 2995586"/>
              <a:gd name="connsiteX15" fmla="*/ 1018233 w 2800142"/>
              <a:gd name="connsiteY15" fmla="*/ 2800143 h 2995586"/>
              <a:gd name="connsiteX16" fmla="*/ 830770 w 2800142"/>
              <a:gd name="connsiteY16" fmla="*/ 2612680 h 2995586"/>
              <a:gd name="connsiteX17" fmla="*/ 788289 w 2800142"/>
              <a:gd name="connsiteY17" fmla="*/ 2668155 h 2995586"/>
              <a:gd name="connsiteX18" fmla="*/ 764835 w 2800142"/>
              <a:gd name="connsiteY18" fmla="*/ 2747581 h 2995586"/>
              <a:gd name="connsiteX19" fmla="*/ 763674 w 2800142"/>
              <a:gd name="connsiteY19" fmla="*/ 2770581 h 2995586"/>
              <a:gd name="connsiteX20" fmla="*/ 763674 w 2800142"/>
              <a:gd name="connsiteY20" fmla="*/ 2770586 h 2995586"/>
              <a:gd name="connsiteX21" fmla="*/ 538674 w 2800142"/>
              <a:gd name="connsiteY21" fmla="*/ 2995586 h 2995586"/>
              <a:gd name="connsiteX22" fmla="*/ 313674 w 2800142"/>
              <a:gd name="connsiteY22" fmla="*/ 2770586 h 2995586"/>
              <a:gd name="connsiteX23" fmla="*/ 515669 w 2800142"/>
              <a:gd name="connsiteY23" fmla="*/ 2546747 h 2995586"/>
              <a:gd name="connsiteX24" fmla="*/ 538674 w 2800142"/>
              <a:gd name="connsiteY24" fmla="*/ 2545586 h 2995586"/>
              <a:gd name="connsiteX25" fmla="*/ 538674 w 2800142"/>
              <a:gd name="connsiteY25" fmla="*/ 2545586 h 2995586"/>
              <a:gd name="connsiteX26" fmla="*/ 538677 w 2800142"/>
              <a:gd name="connsiteY26" fmla="*/ 2545586 h 2995586"/>
              <a:gd name="connsiteX27" fmla="*/ 561679 w 2800142"/>
              <a:gd name="connsiteY27" fmla="*/ 2544425 h 2995586"/>
              <a:gd name="connsiteX28" fmla="*/ 636528 w 2800142"/>
              <a:gd name="connsiteY28" fmla="*/ 2523250 h 2995586"/>
              <a:gd name="connsiteX29" fmla="*/ 697694 w 2800142"/>
              <a:gd name="connsiteY29" fmla="*/ 2479604 h 2995586"/>
              <a:gd name="connsiteX30" fmla="*/ 321654 w 2800142"/>
              <a:gd name="connsiteY30" fmla="*/ 2103564 h 2995586"/>
              <a:gd name="connsiteX31" fmla="*/ 328273 w 2800142"/>
              <a:gd name="connsiteY31" fmla="*/ 2094920 h 2995586"/>
              <a:gd name="connsiteX32" fmla="*/ 479558 w 2800142"/>
              <a:gd name="connsiteY32" fmla="*/ 2036468 h 2995586"/>
              <a:gd name="connsiteX33" fmla="*/ 502563 w 2800142"/>
              <a:gd name="connsiteY33" fmla="*/ 2035307 h 2995586"/>
              <a:gd name="connsiteX34" fmla="*/ 704558 w 2800142"/>
              <a:gd name="connsiteY34" fmla="*/ 1811468 h 2995586"/>
              <a:gd name="connsiteX35" fmla="*/ 479558 w 2800142"/>
              <a:gd name="connsiteY35" fmla="*/ 1586468 h 2995586"/>
              <a:gd name="connsiteX36" fmla="*/ 254558 w 2800142"/>
              <a:gd name="connsiteY36" fmla="*/ 1811468 h 2995586"/>
              <a:gd name="connsiteX37" fmla="*/ 254558 w 2800142"/>
              <a:gd name="connsiteY37" fmla="*/ 1811471 h 2995586"/>
              <a:gd name="connsiteX38" fmla="*/ 253537 w 2800142"/>
              <a:gd name="connsiteY38" fmla="*/ 1833053 h 2995586"/>
              <a:gd name="connsiteX39" fmla="*/ 189134 w 2800142"/>
              <a:gd name="connsiteY39" fmla="*/ 1970089 h 2995586"/>
              <a:gd name="connsiteX40" fmla="*/ 188577 w 2800142"/>
              <a:gd name="connsiteY40" fmla="*/ 1970487 h 2995586"/>
              <a:gd name="connsiteX41" fmla="*/ 0 w 2800142"/>
              <a:gd name="connsiteY41" fmla="*/ 1781910 h 299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00142" h="2995586">
                <a:moveTo>
                  <a:pt x="1781909" y="0"/>
                </a:moveTo>
                <a:lnTo>
                  <a:pt x="2225072" y="443163"/>
                </a:lnTo>
                <a:lnTo>
                  <a:pt x="2167655" y="484135"/>
                </a:lnTo>
                <a:cubicBezTo>
                  <a:pt x="2146031" y="494595"/>
                  <a:pt x="2122354" y="501477"/>
                  <a:pt x="2097391" y="504012"/>
                </a:cubicBezTo>
                <a:lnTo>
                  <a:pt x="2075799" y="505102"/>
                </a:lnTo>
                <a:lnTo>
                  <a:pt x="2075796" y="505102"/>
                </a:lnTo>
                <a:lnTo>
                  <a:pt x="2054201" y="506193"/>
                </a:lnTo>
                <a:cubicBezTo>
                  <a:pt x="1947695" y="517009"/>
                  <a:pt x="1864581" y="606958"/>
                  <a:pt x="1864581" y="716316"/>
                </a:cubicBezTo>
                <a:cubicBezTo>
                  <a:pt x="1864581" y="832966"/>
                  <a:pt x="1959146" y="927531"/>
                  <a:pt x="2075796" y="927531"/>
                </a:cubicBezTo>
                <a:cubicBezTo>
                  <a:pt x="2192447" y="927532"/>
                  <a:pt x="2287011" y="832966"/>
                  <a:pt x="2287011" y="716316"/>
                </a:cubicBezTo>
                <a:lnTo>
                  <a:pt x="2287011" y="716312"/>
                </a:lnTo>
                <a:lnTo>
                  <a:pt x="2288101" y="694722"/>
                </a:lnTo>
                <a:cubicBezTo>
                  <a:pt x="2290805" y="668094"/>
                  <a:pt x="2298455" y="642930"/>
                  <a:pt x="2310117" y="620161"/>
                </a:cubicBezTo>
                <a:lnTo>
                  <a:pt x="2349995" y="568086"/>
                </a:lnTo>
                <a:lnTo>
                  <a:pt x="2800142" y="1018233"/>
                </a:lnTo>
                <a:lnTo>
                  <a:pt x="1018233" y="2800143"/>
                </a:lnTo>
                <a:lnTo>
                  <a:pt x="830770" y="2612680"/>
                </a:lnTo>
                <a:lnTo>
                  <a:pt x="788289" y="2668155"/>
                </a:lnTo>
                <a:cubicBezTo>
                  <a:pt x="775865" y="2692410"/>
                  <a:pt x="767716" y="2719217"/>
                  <a:pt x="764835" y="2747581"/>
                </a:cubicBezTo>
                <a:lnTo>
                  <a:pt x="763674" y="2770581"/>
                </a:lnTo>
                <a:lnTo>
                  <a:pt x="763674" y="2770586"/>
                </a:lnTo>
                <a:cubicBezTo>
                  <a:pt x="763675" y="2894850"/>
                  <a:pt x="662938" y="2995586"/>
                  <a:pt x="538674" y="2995586"/>
                </a:cubicBezTo>
                <a:cubicBezTo>
                  <a:pt x="414410" y="2995586"/>
                  <a:pt x="313674" y="2894850"/>
                  <a:pt x="313674" y="2770586"/>
                </a:cubicBezTo>
                <a:cubicBezTo>
                  <a:pt x="313674" y="2654089"/>
                  <a:pt x="402211" y="2558270"/>
                  <a:pt x="515669" y="2546747"/>
                </a:cubicBezTo>
                <a:lnTo>
                  <a:pt x="538674" y="2545586"/>
                </a:lnTo>
                <a:lnTo>
                  <a:pt x="538674" y="2545586"/>
                </a:lnTo>
                <a:lnTo>
                  <a:pt x="538677" y="2545586"/>
                </a:lnTo>
                <a:lnTo>
                  <a:pt x="561679" y="2544425"/>
                </a:lnTo>
                <a:cubicBezTo>
                  <a:pt x="588271" y="2541724"/>
                  <a:pt x="613493" y="2534393"/>
                  <a:pt x="636528" y="2523250"/>
                </a:cubicBezTo>
                <a:lnTo>
                  <a:pt x="697694" y="2479604"/>
                </a:lnTo>
                <a:lnTo>
                  <a:pt x="321654" y="2103564"/>
                </a:lnTo>
                <a:lnTo>
                  <a:pt x="328273" y="2094920"/>
                </a:lnTo>
                <a:cubicBezTo>
                  <a:pt x="368230" y="2058602"/>
                  <a:pt x="421309" y="2036468"/>
                  <a:pt x="479558" y="2036468"/>
                </a:cubicBezTo>
                <a:lnTo>
                  <a:pt x="502563" y="2035307"/>
                </a:lnTo>
                <a:cubicBezTo>
                  <a:pt x="616021" y="2023784"/>
                  <a:pt x="704558" y="1927965"/>
                  <a:pt x="704558" y="1811468"/>
                </a:cubicBezTo>
                <a:cubicBezTo>
                  <a:pt x="704558" y="1687204"/>
                  <a:pt x="603822" y="1586468"/>
                  <a:pt x="479558" y="1586468"/>
                </a:cubicBezTo>
                <a:cubicBezTo>
                  <a:pt x="355294" y="1586468"/>
                  <a:pt x="254558" y="1687204"/>
                  <a:pt x="254558" y="1811468"/>
                </a:cubicBezTo>
                <a:lnTo>
                  <a:pt x="254558" y="1811471"/>
                </a:lnTo>
                <a:lnTo>
                  <a:pt x="253537" y="1833053"/>
                </a:lnTo>
                <a:cubicBezTo>
                  <a:pt x="248465" y="1886333"/>
                  <a:pt x="224813" y="1934196"/>
                  <a:pt x="189134" y="1970089"/>
                </a:cubicBezTo>
                <a:lnTo>
                  <a:pt x="188577" y="1970487"/>
                </a:lnTo>
                <a:lnTo>
                  <a:pt x="0" y="1781910"/>
                </a:lnTo>
                <a:close/>
              </a:path>
            </a:pathLst>
          </a:custGeom>
          <a:solidFill>
            <a:srgbClr val="BD9ECA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3DF82F79-2907-488A-BB5E-044DADEB4C97}"/>
              </a:ext>
            </a:extLst>
          </p:cNvPr>
          <p:cNvSpPr>
            <a:spLocks noChangeAspect="1"/>
          </p:cNvSpPr>
          <p:nvPr/>
        </p:nvSpPr>
        <p:spPr>
          <a:xfrm rot="8100000">
            <a:off x="3651749" y="2444844"/>
            <a:ext cx="4836611" cy="4836610"/>
          </a:xfrm>
          <a:custGeom>
            <a:avLst/>
            <a:gdLst>
              <a:gd name="connsiteX0" fmla="*/ 763676 w 4836611"/>
              <a:gd name="connsiteY0" fmla="*/ 4836610 h 4836610"/>
              <a:gd name="connsiteX1" fmla="*/ 324739 w 4836611"/>
              <a:gd name="connsiteY1" fmla="*/ 4397674 h 4836610"/>
              <a:gd name="connsiteX2" fmla="*/ 332376 w 4836611"/>
              <a:gd name="connsiteY2" fmla="*/ 4387700 h 4836610"/>
              <a:gd name="connsiteX3" fmla="*/ 483662 w 4836611"/>
              <a:gd name="connsiteY3" fmla="*/ 4329249 h 4836610"/>
              <a:gd name="connsiteX4" fmla="*/ 506666 w 4836611"/>
              <a:gd name="connsiteY4" fmla="*/ 4328087 h 4836610"/>
              <a:gd name="connsiteX5" fmla="*/ 708662 w 4836611"/>
              <a:gd name="connsiteY5" fmla="*/ 4104249 h 4836610"/>
              <a:gd name="connsiteX6" fmla="*/ 483662 w 4836611"/>
              <a:gd name="connsiteY6" fmla="*/ 3879249 h 4836610"/>
              <a:gd name="connsiteX7" fmla="*/ 258662 w 4836611"/>
              <a:gd name="connsiteY7" fmla="*/ 4104249 h 4836610"/>
              <a:gd name="connsiteX8" fmla="*/ 258662 w 4836611"/>
              <a:gd name="connsiteY8" fmla="*/ 4104252 h 4836610"/>
              <a:gd name="connsiteX9" fmla="*/ 257640 w 4836611"/>
              <a:gd name="connsiteY9" fmla="*/ 4125834 h 4836610"/>
              <a:gd name="connsiteX10" fmla="*/ 193238 w 4836611"/>
              <a:gd name="connsiteY10" fmla="*/ 4262870 h 4836610"/>
              <a:gd name="connsiteX11" fmla="*/ 191310 w 4836611"/>
              <a:gd name="connsiteY11" fmla="*/ 4264245 h 4836610"/>
              <a:gd name="connsiteX12" fmla="*/ 0 w 4836611"/>
              <a:gd name="connsiteY12" fmla="*/ 4072935 h 4836610"/>
              <a:gd name="connsiteX13" fmla="*/ 4072935 w 4836611"/>
              <a:gd name="connsiteY13" fmla="*/ 0 h 4836610"/>
              <a:gd name="connsiteX14" fmla="*/ 4836611 w 4836611"/>
              <a:gd name="connsiteY14" fmla="*/ 763675 h 4836610"/>
              <a:gd name="connsiteX15" fmla="*/ 4401605 w 4836611"/>
              <a:gd name="connsiteY15" fmla="*/ 1198681 h 4836610"/>
              <a:gd name="connsiteX16" fmla="*/ 4428365 w 4836611"/>
              <a:gd name="connsiteY16" fmla="*/ 1219173 h 4836610"/>
              <a:gd name="connsiteX17" fmla="*/ 4507792 w 4836611"/>
              <a:gd name="connsiteY17" fmla="*/ 1242627 h 4836610"/>
              <a:gd name="connsiteX18" fmla="*/ 4530792 w 4836611"/>
              <a:gd name="connsiteY18" fmla="*/ 1243789 h 4836610"/>
              <a:gd name="connsiteX19" fmla="*/ 4530796 w 4836611"/>
              <a:gd name="connsiteY19" fmla="*/ 1243789 h 4836610"/>
              <a:gd name="connsiteX20" fmla="*/ 4755796 w 4836611"/>
              <a:gd name="connsiteY20" fmla="*/ 1468789 h 4836610"/>
              <a:gd name="connsiteX21" fmla="*/ 4530796 w 4836611"/>
              <a:gd name="connsiteY21" fmla="*/ 1693788 h 4836610"/>
              <a:gd name="connsiteX22" fmla="*/ 4306958 w 4836611"/>
              <a:gd name="connsiteY22" fmla="*/ 1491793 h 4836610"/>
              <a:gd name="connsiteX23" fmla="*/ 4305796 w 4836611"/>
              <a:gd name="connsiteY23" fmla="*/ 1468789 h 4836610"/>
              <a:gd name="connsiteX24" fmla="*/ 4305796 w 4836611"/>
              <a:gd name="connsiteY24" fmla="*/ 1468786 h 4836610"/>
              <a:gd name="connsiteX25" fmla="*/ 4304635 w 4836611"/>
              <a:gd name="connsiteY25" fmla="*/ 1445784 h 4836610"/>
              <a:gd name="connsiteX26" fmla="*/ 4283461 w 4836611"/>
              <a:gd name="connsiteY26" fmla="*/ 1370934 h 4836610"/>
              <a:gd name="connsiteX27" fmla="*/ 4260928 w 4836611"/>
              <a:gd name="connsiteY27" fmla="*/ 1339358 h 4836610"/>
              <a:gd name="connsiteX28" fmla="*/ 3372195 w 4836611"/>
              <a:gd name="connsiteY28" fmla="*/ 2228090 h 4836610"/>
              <a:gd name="connsiteX29" fmla="*/ 3397160 w 4836611"/>
              <a:gd name="connsiteY29" fmla="*/ 2247209 h 4836610"/>
              <a:gd name="connsiteX30" fmla="*/ 3476588 w 4836611"/>
              <a:gd name="connsiteY30" fmla="*/ 2270662 h 4836610"/>
              <a:gd name="connsiteX31" fmla="*/ 3499587 w 4836611"/>
              <a:gd name="connsiteY31" fmla="*/ 2271824 h 4836610"/>
              <a:gd name="connsiteX32" fmla="*/ 3499592 w 4836611"/>
              <a:gd name="connsiteY32" fmla="*/ 2271824 h 4836610"/>
              <a:gd name="connsiteX33" fmla="*/ 3724592 w 4836611"/>
              <a:gd name="connsiteY33" fmla="*/ 2496823 h 4836610"/>
              <a:gd name="connsiteX34" fmla="*/ 3499592 w 4836611"/>
              <a:gd name="connsiteY34" fmla="*/ 2721823 h 4836610"/>
              <a:gd name="connsiteX35" fmla="*/ 3275754 w 4836611"/>
              <a:gd name="connsiteY35" fmla="*/ 2519828 h 4836610"/>
              <a:gd name="connsiteX36" fmla="*/ 3274592 w 4836611"/>
              <a:gd name="connsiteY36" fmla="*/ 2496823 h 4836610"/>
              <a:gd name="connsiteX37" fmla="*/ 3274592 w 4836611"/>
              <a:gd name="connsiteY37" fmla="*/ 2496821 h 4836610"/>
              <a:gd name="connsiteX38" fmla="*/ 3273431 w 4836611"/>
              <a:gd name="connsiteY38" fmla="*/ 2473818 h 4836610"/>
              <a:gd name="connsiteX39" fmla="*/ 3252257 w 4836611"/>
              <a:gd name="connsiteY39" fmla="*/ 2398969 h 4836610"/>
              <a:gd name="connsiteX40" fmla="*/ 3231043 w 4836611"/>
              <a:gd name="connsiteY40" fmla="*/ 2369242 h 4836610"/>
              <a:gd name="connsiteX41" fmla="*/ 2338286 w 4836611"/>
              <a:gd name="connsiteY41" fmla="*/ 3261999 h 4836610"/>
              <a:gd name="connsiteX42" fmla="*/ 2390441 w 4836611"/>
              <a:gd name="connsiteY42" fmla="*/ 3301938 h 4836610"/>
              <a:gd name="connsiteX43" fmla="*/ 2469868 w 4836611"/>
              <a:gd name="connsiteY43" fmla="*/ 3325391 h 4836610"/>
              <a:gd name="connsiteX44" fmla="*/ 2492867 w 4836611"/>
              <a:gd name="connsiteY44" fmla="*/ 3326554 h 4836610"/>
              <a:gd name="connsiteX45" fmla="*/ 2492872 w 4836611"/>
              <a:gd name="connsiteY45" fmla="*/ 3326553 h 4836610"/>
              <a:gd name="connsiteX46" fmla="*/ 2717872 w 4836611"/>
              <a:gd name="connsiteY46" fmla="*/ 3551553 h 4836610"/>
              <a:gd name="connsiteX47" fmla="*/ 2492873 w 4836611"/>
              <a:gd name="connsiteY47" fmla="*/ 3776552 h 4836610"/>
              <a:gd name="connsiteX48" fmla="*/ 2269034 w 4836611"/>
              <a:gd name="connsiteY48" fmla="*/ 3574557 h 4836610"/>
              <a:gd name="connsiteX49" fmla="*/ 2267872 w 4836611"/>
              <a:gd name="connsiteY49" fmla="*/ 3551553 h 4836610"/>
              <a:gd name="connsiteX50" fmla="*/ 2267873 w 4836611"/>
              <a:gd name="connsiteY50" fmla="*/ 3551552 h 4836610"/>
              <a:gd name="connsiteX51" fmla="*/ 2267872 w 4836611"/>
              <a:gd name="connsiteY51" fmla="*/ 3551550 h 4836610"/>
              <a:gd name="connsiteX52" fmla="*/ 2266711 w 4836611"/>
              <a:gd name="connsiteY52" fmla="*/ 3528548 h 4836610"/>
              <a:gd name="connsiteX53" fmla="*/ 2245537 w 4836611"/>
              <a:gd name="connsiteY53" fmla="*/ 3453699 h 4836610"/>
              <a:gd name="connsiteX54" fmla="*/ 2204331 w 4836611"/>
              <a:gd name="connsiteY54" fmla="*/ 3395954 h 4836610"/>
              <a:gd name="connsiteX55" fmla="*/ 1336846 w 4836611"/>
              <a:gd name="connsiteY55" fmla="*/ 4263439 h 4836610"/>
              <a:gd name="connsiteX56" fmla="*/ 1392320 w 4836611"/>
              <a:gd name="connsiteY56" fmla="*/ 4305919 h 4836610"/>
              <a:gd name="connsiteX57" fmla="*/ 1471747 w 4836611"/>
              <a:gd name="connsiteY57" fmla="*/ 4329373 h 4836610"/>
              <a:gd name="connsiteX58" fmla="*/ 1494747 w 4836611"/>
              <a:gd name="connsiteY58" fmla="*/ 4330535 h 4836610"/>
              <a:gd name="connsiteX59" fmla="*/ 1494751 w 4836611"/>
              <a:gd name="connsiteY59" fmla="*/ 4330535 h 4836610"/>
              <a:gd name="connsiteX60" fmla="*/ 1719751 w 4836611"/>
              <a:gd name="connsiteY60" fmla="*/ 4555534 h 4836610"/>
              <a:gd name="connsiteX61" fmla="*/ 1494751 w 4836611"/>
              <a:gd name="connsiteY61" fmla="*/ 4780534 h 4836610"/>
              <a:gd name="connsiteX62" fmla="*/ 1270913 w 4836611"/>
              <a:gd name="connsiteY62" fmla="*/ 4578539 h 4836610"/>
              <a:gd name="connsiteX63" fmla="*/ 1269751 w 4836611"/>
              <a:gd name="connsiteY63" fmla="*/ 4555534 h 4836610"/>
              <a:gd name="connsiteX64" fmla="*/ 1269751 w 4836611"/>
              <a:gd name="connsiteY64" fmla="*/ 4555532 h 4836610"/>
              <a:gd name="connsiteX65" fmla="*/ 1268590 w 4836611"/>
              <a:gd name="connsiteY65" fmla="*/ 4532529 h 4836610"/>
              <a:gd name="connsiteX66" fmla="*/ 1247416 w 4836611"/>
              <a:gd name="connsiteY66" fmla="*/ 4457680 h 4836610"/>
              <a:gd name="connsiteX67" fmla="*/ 1203770 w 4836611"/>
              <a:gd name="connsiteY67" fmla="*/ 4396515 h 4836610"/>
              <a:gd name="connsiteX68" fmla="*/ 763676 w 4836611"/>
              <a:gd name="connsiteY68" fmla="*/ 4836610 h 483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836611" h="4836610">
                <a:moveTo>
                  <a:pt x="763676" y="4836610"/>
                </a:moveTo>
                <a:lnTo>
                  <a:pt x="324739" y="4397674"/>
                </a:lnTo>
                <a:lnTo>
                  <a:pt x="332376" y="4387700"/>
                </a:lnTo>
                <a:cubicBezTo>
                  <a:pt x="372334" y="4351384"/>
                  <a:pt x="425413" y="4329249"/>
                  <a:pt x="483662" y="4329249"/>
                </a:cubicBezTo>
                <a:lnTo>
                  <a:pt x="506666" y="4328087"/>
                </a:lnTo>
                <a:cubicBezTo>
                  <a:pt x="620125" y="4316565"/>
                  <a:pt x="708662" y="4220746"/>
                  <a:pt x="708662" y="4104249"/>
                </a:cubicBezTo>
                <a:cubicBezTo>
                  <a:pt x="708662" y="3979985"/>
                  <a:pt x="607926" y="3879249"/>
                  <a:pt x="483662" y="3879249"/>
                </a:cubicBezTo>
                <a:cubicBezTo>
                  <a:pt x="359398" y="3879249"/>
                  <a:pt x="258662" y="3979985"/>
                  <a:pt x="258662" y="4104249"/>
                </a:cubicBezTo>
                <a:lnTo>
                  <a:pt x="258662" y="4104252"/>
                </a:lnTo>
                <a:lnTo>
                  <a:pt x="257640" y="4125834"/>
                </a:lnTo>
                <a:cubicBezTo>
                  <a:pt x="252569" y="4179114"/>
                  <a:pt x="228917" y="4226977"/>
                  <a:pt x="193238" y="4262870"/>
                </a:cubicBezTo>
                <a:lnTo>
                  <a:pt x="191310" y="4264245"/>
                </a:lnTo>
                <a:lnTo>
                  <a:pt x="0" y="4072935"/>
                </a:lnTo>
                <a:lnTo>
                  <a:pt x="4072935" y="0"/>
                </a:lnTo>
                <a:lnTo>
                  <a:pt x="4836611" y="763675"/>
                </a:lnTo>
                <a:lnTo>
                  <a:pt x="4401605" y="1198681"/>
                </a:lnTo>
                <a:lnTo>
                  <a:pt x="4428365" y="1219173"/>
                </a:lnTo>
                <a:cubicBezTo>
                  <a:pt x="4452621" y="1231597"/>
                  <a:pt x="4479428" y="1239747"/>
                  <a:pt x="4507792" y="1242627"/>
                </a:cubicBezTo>
                <a:lnTo>
                  <a:pt x="4530792" y="1243789"/>
                </a:lnTo>
                <a:lnTo>
                  <a:pt x="4530796" y="1243789"/>
                </a:lnTo>
                <a:cubicBezTo>
                  <a:pt x="4655060" y="1243789"/>
                  <a:pt x="4755796" y="1344524"/>
                  <a:pt x="4755796" y="1468789"/>
                </a:cubicBezTo>
                <a:cubicBezTo>
                  <a:pt x="4755796" y="1593053"/>
                  <a:pt x="4655060" y="1693788"/>
                  <a:pt x="4530796" y="1693788"/>
                </a:cubicBezTo>
                <a:cubicBezTo>
                  <a:pt x="4414299" y="1693788"/>
                  <a:pt x="4318481" y="1605251"/>
                  <a:pt x="4306958" y="1491793"/>
                </a:cubicBezTo>
                <a:lnTo>
                  <a:pt x="4305796" y="1468789"/>
                </a:lnTo>
                <a:lnTo>
                  <a:pt x="4305796" y="1468786"/>
                </a:lnTo>
                <a:lnTo>
                  <a:pt x="4304635" y="1445784"/>
                </a:lnTo>
                <a:cubicBezTo>
                  <a:pt x="4301934" y="1419192"/>
                  <a:pt x="4294603" y="1393969"/>
                  <a:pt x="4283461" y="1370934"/>
                </a:cubicBezTo>
                <a:lnTo>
                  <a:pt x="4260928" y="1339358"/>
                </a:lnTo>
                <a:lnTo>
                  <a:pt x="3372195" y="2228090"/>
                </a:lnTo>
                <a:lnTo>
                  <a:pt x="3397160" y="2247209"/>
                </a:lnTo>
                <a:cubicBezTo>
                  <a:pt x="3421416" y="2259632"/>
                  <a:pt x="3448223" y="2267782"/>
                  <a:pt x="3476588" y="2270662"/>
                </a:cubicBezTo>
                <a:lnTo>
                  <a:pt x="3499587" y="2271824"/>
                </a:lnTo>
                <a:lnTo>
                  <a:pt x="3499592" y="2271824"/>
                </a:lnTo>
                <a:cubicBezTo>
                  <a:pt x="3623856" y="2271824"/>
                  <a:pt x="3724592" y="2372559"/>
                  <a:pt x="3724592" y="2496823"/>
                </a:cubicBezTo>
                <a:cubicBezTo>
                  <a:pt x="3724592" y="2621088"/>
                  <a:pt x="3623856" y="2721823"/>
                  <a:pt x="3499592" y="2721823"/>
                </a:cubicBezTo>
                <a:cubicBezTo>
                  <a:pt x="3383095" y="2721823"/>
                  <a:pt x="3287276" y="2633287"/>
                  <a:pt x="3275754" y="2519828"/>
                </a:cubicBezTo>
                <a:lnTo>
                  <a:pt x="3274592" y="2496823"/>
                </a:lnTo>
                <a:lnTo>
                  <a:pt x="3274592" y="2496821"/>
                </a:lnTo>
                <a:lnTo>
                  <a:pt x="3273431" y="2473818"/>
                </a:lnTo>
                <a:cubicBezTo>
                  <a:pt x="3270730" y="2447227"/>
                  <a:pt x="3263399" y="2422004"/>
                  <a:pt x="3252257" y="2398969"/>
                </a:cubicBezTo>
                <a:lnTo>
                  <a:pt x="3231043" y="2369242"/>
                </a:lnTo>
                <a:lnTo>
                  <a:pt x="2338286" y="3261999"/>
                </a:lnTo>
                <a:lnTo>
                  <a:pt x="2390441" y="3301938"/>
                </a:lnTo>
                <a:cubicBezTo>
                  <a:pt x="2414696" y="3314362"/>
                  <a:pt x="2441503" y="3322511"/>
                  <a:pt x="2469868" y="3325391"/>
                </a:cubicBezTo>
                <a:lnTo>
                  <a:pt x="2492867" y="3326554"/>
                </a:lnTo>
                <a:lnTo>
                  <a:pt x="2492872" y="3326553"/>
                </a:lnTo>
                <a:cubicBezTo>
                  <a:pt x="2617137" y="3326552"/>
                  <a:pt x="2717872" y="3427289"/>
                  <a:pt x="2717872" y="3551553"/>
                </a:cubicBezTo>
                <a:cubicBezTo>
                  <a:pt x="2717872" y="3675817"/>
                  <a:pt x="2617136" y="3776553"/>
                  <a:pt x="2492873" y="3776552"/>
                </a:cubicBezTo>
                <a:cubicBezTo>
                  <a:pt x="2376375" y="3776553"/>
                  <a:pt x="2280557" y="3688016"/>
                  <a:pt x="2269034" y="3574557"/>
                </a:cubicBezTo>
                <a:lnTo>
                  <a:pt x="2267872" y="3551553"/>
                </a:lnTo>
                <a:lnTo>
                  <a:pt x="2267873" y="3551552"/>
                </a:lnTo>
                <a:lnTo>
                  <a:pt x="2267872" y="3551550"/>
                </a:lnTo>
                <a:lnTo>
                  <a:pt x="2266711" y="3528548"/>
                </a:lnTo>
                <a:cubicBezTo>
                  <a:pt x="2264010" y="3501956"/>
                  <a:pt x="2256679" y="3476733"/>
                  <a:pt x="2245537" y="3453699"/>
                </a:cubicBezTo>
                <a:lnTo>
                  <a:pt x="2204331" y="3395954"/>
                </a:lnTo>
                <a:lnTo>
                  <a:pt x="1336846" y="4263439"/>
                </a:lnTo>
                <a:lnTo>
                  <a:pt x="1392320" y="4305919"/>
                </a:lnTo>
                <a:cubicBezTo>
                  <a:pt x="1416576" y="4318343"/>
                  <a:pt x="1443383" y="4326493"/>
                  <a:pt x="1471747" y="4329373"/>
                </a:cubicBezTo>
                <a:lnTo>
                  <a:pt x="1494747" y="4330535"/>
                </a:lnTo>
                <a:lnTo>
                  <a:pt x="1494751" y="4330535"/>
                </a:lnTo>
                <a:cubicBezTo>
                  <a:pt x="1619015" y="4330535"/>
                  <a:pt x="1719751" y="4431270"/>
                  <a:pt x="1719751" y="4555534"/>
                </a:cubicBezTo>
                <a:cubicBezTo>
                  <a:pt x="1719751" y="4679799"/>
                  <a:pt x="1619015" y="4780534"/>
                  <a:pt x="1494751" y="4780534"/>
                </a:cubicBezTo>
                <a:cubicBezTo>
                  <a:pt x="1378254" y="4780534"/>
                  <a:pt x="1282436" y="4691997"/>
                  <a:pt x="1270913" y="4578539"/>
                </a:cubicBezTo>
                <a:lnTo>
                  <a:pt x="1269751" y="4555534"/>
                </a:lnTo>
                <a:lnTo>
                  <a:pt x="1269751" y="4555532"/>
                </a:lnTo>
                <a:lnTo>
                  <a:pt x="1268590" y="4532529"/>
                </a:lnTo>
                <a:cubicBezTo>
                  <a:pt x="1265890" y="4505937"/>
                  <a:pt x="1258558" y="4480715"/>
                  <a:pt x="1247416" y="4457680"/>
                </a:cubicBezTo>
                <a:lnTo>
                  <a:pt x="1203770" y="4396515"/>
                </a:lnTo>
                <a:lnTo>
                  <a:pt x="763676" y="483661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25A186-60F6-4A31-8CA3-1ACCBC22C494}"/>
              </a:ext>
            </a:extLst>
          </p:cNvPr>
          <p:cNvSpPr/>
          <p:nvPr/>
        </p:nvSpPr>
        <p:spPr>
          <a:xfrm rot="16200000">
            <a:off x="872335" y="4633443"/>
            <a:ext cx="2049102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Space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AA43599-4008-4F9B-BC36-8D5ED4121665}"/>
              </a:ext>
            </a:extLst>
          </p:cNvPr>
          <p:cNvSpPr/>
          <p:nvPr/>
        </p:nvSpPr>
        <p:spPr>
          <a:xfrm rot="16200000">
            <a:off x="4767305" y="4591228"/>
            <a:ext cx="2605499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 List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E46DF5-002A-494E-AE1B-7AA2CE7A17EC}"/>
              </a:ext>
            </a:extLst>
          </p:cNvPr>
          <p:cNvSpPr/>
          <p:nvPr/>
        </p:nvSpPr>
        <p:spPr>
          <a:xfrm>
            <a:off x="3658400" y="3002985"/>
            <a:ext cx="1911620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1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20914-7F95-41B1-9088-ECDF0885DEEA}"/>
              </a:ext>
            </a:extLst>
          </p:cNvPr>
          <p:cNvSpPr/>
          <p:nvPr/>
        </p:nvSpPr>
        <p:spPr>
          <a:xfrm>
            <a:off x="3658033" y="4425552"/>
            <a:ext cx="1911620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2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FD8159-051F-4948-9ADB-A690B387CF1F}"/>
              </a:ext>
            </a:extLst>
          </p:cNvPr>
          <p:cNvSpPr/>
          <p:nvPr/>
        </p:nvSpPr>
        <p:spPr>
          <a:xfrm>
            <a:off x="3658033" y="7342834"/>
            <a:ext cx="1911620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n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5C9AA2-E3CB-444F-98A5-071FF8DD1AB7}"/>
              </a:ext>
            </a:extLst>
          </p:cNvPr>
          <p:cNvSpPr/>
          <p:nvPr/>
        </p:nvSpPr>
        <p:spPr>
          <a:xfrm>
            <a:off x="1295400" y="1878102"/>
            <a:ext cx="5505450" cy="6510095"/>
          </a:xfrm>
          <a:prstGeom prst="rect">
            <a:avLst/>
          </a:prstGeom>
          <a:noFill/>
          <a:ln w="50800">
            <a:solidFill>
              <a:srgbClr val="003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C092163-538B-4ED8-A8D9-A799C70BD0EE}"/>
              </a:ext>
            </a:extLst>
          </p:cNvPr>
          <p:cNvSpPr/>
          <p:nvPr/>
        </p:nvSpPr>
        <p:spPr>
          <a:xfrm>
            <a:off x="5029420" y="7876262"/>
            <a:ext cx="1911620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de-DE" sz="32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36E5682-AB6B-4768-99E7-3F53F8E7AE9C}"/>
              </a:ext>
            </a:extLst>
          </p:cNvPr>
          <p:cNvCxnSpPr>
            <a:cxnSpLocks/>
          </p:cNvCxnSpPr>
          <p:nvPr/>
        </p:nvCxnSpPr>
        <p:spPr>
          <a:xfrm flipH="1">
            <a:off x="6807815" y="302741"/>
            <a:ext cx="601412" cy="157536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6E5682-AB6B-4768-99E7-3F53F8E7AE9C}"/>
              </a:ext>
            </a:extLst>
          </p:cNvPr>
          <p:cNvCxnSpPr>
            <a:cxnSpLocks/>
          </p:cNvCxnSpPr>
          <p:nvPr/>
        </p:nvCxnSpPr>
        <p:spPr>
          <a:xfrm flipV="1">
            <a:off x="6807815" y="1793645"/>
            <a:ext cx="3114221" cy="659455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E4A242-9F1E-48C1-BBDE-3727E69C65A0}"/>
              </a:ext>
            </a:extLst>
          </p:cNvPr>
          <p:cNvSpPr>
            <a:spLocks noChangeAspect="1"/>
          </p:cNvSpPr>
          <p:nvPr/>
        </p:nvSpPr>
        <p:spPr>
          <a:xfrm rot="8100000">
            <a:off x="5505042" y="206241"/>
            <a:ext cx="1272792" cy="1474696"/>
          </a:xfrm>
          <a:custGeom>
            <a:avLst/>
            <a:gdLst>
              <a:gd name="connsiteX0" fmla="*/ 763676 w 1272792"/>
              <a:gd name="connsiteY0" fmla="*/ 1474696 h 1474696"/>
              <a:gd name="connsiteX1" fmla="*/ 0 w 1272792"/>
              <a:gd name="connsiteY1" fmla="*/ 711021 h 1474696"/>
              <a:gd name="connsiteX2" fmla="*/ 509117 w 1272792"/>
              <a:gd name="connsiteY2" fmla="*/ 201904 h 1474696"/>
              <a:gd name="connsiteX3" fmla="*/ 700319 w 1272792"/>
              <a:gd name="connsiteY3" fmla="*/ 393106 h 1474696"/>
              <a:gd name="connsiteX4" fmla="*/ 713611 w 1272792"/>
              <a:gd name="connsiteY4" fmla="*/ 383621 h 1474696"/>
              <a:gd name="connsiteX5" fmla="*/ 778014 w 1272792"/>
              <a:gd name="connsiteY5" fmla="*/ 246585 h 1474696"/>
              <a:gd name="connsiteX6" fmla="*/ 779036 w 1272792"/>
              <a:gd name="connsiteY6" fmla="*/ 225003 h 1474696"/>
              <a:gd name="connsiteX7" fmla="*/ 779036 w 1272792"/>
              <a:gd name="connsiteY7" fmla="*/ 225000 h 1474696"/>
              <a:gd name="connsiteX8" fmla="*/ 1004036 w 1272792"/>
              <a:gd name="connsiteY8" fmla="*/ 0 h 1474696"/>
              <a:gd name="connsiteX9" fmla="*/ 1229036 w 1272792"/>
              <a:gd name="connsiteY9" fmla="*/ 225000 h 1474696"/>
              <a:gd name="connsiteX10" fmla="*/ 1027041 w 1272792"/>
              <a:gd name="connsiteY10" fmla="*/ 448838 h 1474696"/>
              <a:gd name="connsiteX11" fmla="*/ 1004036 w 1272792"/>
              <a:gd name="connsiteY11" fmla="*/ 450000 h 1474696"/>
              <a:gd name="connsiteX12" fmla="*/ 1004036 w 1272792"/>
              <a:gd name="connsiteY12" fmla="*/ 450000 h 1474696"/>
              <a:gd name="connsiteX13" fmla="*/ 852751 w 1272792"/>
              <a:gd name="connsiteY13" fmla="*/ 508451 h 1474696"/>
              <a:gd name="connsiteX14" fmla="*/ 836667 w 1272792"/>
              <a:gd name="connsiteY14" fmla="*/ 529454 h 1474696"/>
              <a:gd name="connsiteX15" fmla="*/ 1272792 w 1272792"/>
              <a:gd name="connsiteY15" fmla="*/ 965579 h 147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72792" h="1474696">
                <a:moveTo>
                  <a:pt x="763676" y="1474696"/>
                </a:moveTo>
                <a:lnTo>
                  <a:pt x="0" y="711021"/>
                </a:lnTo>
                <a:lnTo>
                  <a:pt x="509117" y="201904"/>
                </a:lnTo>
                <a:lnTo>
                  <a:pt x="700319" y="393106"/>
                </a:lnTo>
                <a:lnTo>
                  <a:pt x="713611" y="383621"/>
                </a:lnTo>
                <a:cubicBezTo>
                  <a:pt x="749291" y="347728"/>
                  <a:pt x="772943" y="299865"/>
                  <a:pt x="778014" y="246585"/>
                </a:cubicBezTo>
                <a:lnTo>
                  <a:pt x="779036" y="225003"/>
                </a:lnTo>
                <a:lnTo>
                  <a:pt x="779036" y="225000"/>
                </a:lnTo>
                <a:cubicBezTo>
                  <a:pt x="779036" y="100736"/>
                  <a:pt x="879772" y="0"/>
                  <a:pt x="1004036" y="0"/>
                </a:cubicBezTo>
                <a:cubicBezTo>
                  <a:pt x="1128300" y="0"/>
                  <a:pt x="1229036" y="100736"/>
                  <a:pt x="1229036" y="225000"/>
                </a:cubicBezTo>
                <a:cubicBezTo>
                  <a:pt x="1229036" y="341497"/>
                  <a:pt x="1140499" y="437316"/>
                  <a:pt x="1027041" y="448838"/>
                </a:cubicBezTo>
                <a:lnTo>
                  <a:pt x="1004036" y="450000"/>
                </a:lnTo>
                <a:lnTo>
                  <a:pt x="1004036" y="450000"/>
                </a:lnTo>
                <a:cubicBezTo>
                  <a:pt x="945787" y="450000"/>
                  <a:pt x="892708" y="472135"/>
                  <a:pt x="852751" y="508451"/>
                </a:cubicBezTo>
                <a:lnTo>
                  <a:pt x="836667" y="529454"/>
                </a:lnTo>
                <a:lnTo>
                  <a:pt x="1272792" y="965579"/>
                </a:lnTo>
                <a:close/>
              </a:path>
            </a:pathLst>
          </a:cu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EA3212E-33EB-4BBA-82F3-1629699E1C06}"/>
              </a:ext>
            </a:extLst>
          </p:cNvPr>
          <p:cNvSpPr/>
          <p:nvPr/>
        </p:nvSpPr>
        <p:spPr>
          <a:xfrm>
            <a:off x="5421503" y="646497"/>
            <a:ext cx="1272794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5AF349-C6AD-4EC6-AE08-4DD3B6BA1F8C}"/>
              </a:ext>
            </a:extLst>
          </p:cNvPr>
          <p:cNvGrpSpPr/>
          <p:nvPr/>
        </p:nvGrpSpPr>
        <p:grpSpPr>
          <a:xfrm>
            <a:off x="7114610" y="-294163"/>
            <a:ext cx="2984635" cy="2800143"/>
            <a:chOff x="7114610" y="-294163"/>
            <a:chExt cx="2984635" cy="2800143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614A63F-9297-4E02-A8D3-6375498542C7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7114610" y="-294163"/>
              <a:ext cx="2984635" cy="2800143"/>
            </a:xfrm>
            <a:custGeom>
              <a:avLst/>
              <a:gdLst/>
              <a:ahLst/>
              <a:cxnLst/>
              <a:rect l="l" t="t" r="r" b="b"/>
              <a:pathLst>
                <a:path w="2984635" h="2800143">
                  <a:moveTo>
                    <a:pt x="1781910" y="2800143"/>
                  </a:moveTo>
                  <a:lnTo>
                    <a:pt x="1583495" y="2601728"/>
                  </a:lnTo>
                  <a:lnTo>
                    <a:pt x="1590112" y="2593087"/>
                  </a:lnTo>
                  <a:cubicBezTo>
                    <a:pt x="1630070" y="2556771"/>
                    <a:pt x="1683149" y="2534636"/>
                    <a:pt x="1741398" y="2534636"/>
                  </a:cubicBezTo>
                  <a:lnTo>
                    <a:pt x="1764402" y="2533474"/>
                  </a:lnTo>
                  <a:cubicBezTo>
                    <a:pt x="1877861" y="2521952"/>
                    <a:pt x="1966398" y="2426133"/>
                    <a:pt x="1966398" y="2309636"/>
                  </a:cubicBezTo>
                  <a:cubicBezTo>
                    <a:pt x="1966398" y="2185372"/>
                    <a:pt x="1865662" y="2084636"/>
                    <a:pt x="1741398" y="2084636"/>
                  </a:cubicBezTo>
                  <a:cubicBezTo>
                    <a:pt x="1617134" y="2084636"/>
                    <a:pt x="1516398" y="2185372"/>
                    <a:pt x="1516398" y="2309636"/>
                  </a:cubicBezTo>
                  <a:lnTo>
                    <a:pt x="1516398" y="2309639"/>
                  </a:lnTo>
                  <a:lnTo>
                    <a:pt x="1515376" y="2331221"/>
                  </a:lnTo>
                  <a:cubicBezTo>
                    <a:pt x="1510305" y="2384501"/>
                    <a:pt x="1486653" y="2432364"/>
                    <a:pt x="1450974" y="2468257"/>
                  </a:cubicBezTo>
                  <a:lnTo>
                    <a:pt x="1450419" y="2468653"/>
                  </a:lnTo>
                  <a:lnTo>
                    <a:pt x="1434729" y="2452963"/>
                  </a:lnTo>
                  <a:lnTo>
                    <a:pt x="1435243" y="2452449"/>
                  </a:lnTo>
                  <a:lnTo>
                    <a:pt x="1185251" y="2202456"/>
                  </a:lnTo>
                  <a:lnTo>
                    <a:pt x="1191112" y="2194802"/>
                  </a:lnTo>
                  <a:cubicBezTo>
                    <a:pt x="1231070" y="2158485"/>
                    <a:pt x="1284149" y="2136351"/>
                    <a:pt x="1342397" y="2136351"/>
                  </a:cubicBezTo>
                  <a:lnTo>
                    <a:pt x="1365402" y="2135190"/>
                  </a:lnTo>
                  <a:cubicBezTo>
                    <a:pt x="1478861" y="2123667"/>
                    <a:pt x="1567397" y="2027848"/>
                    <a:pt x="1567397" y="1911351"/>
                  </a:cubicBezTo>
                  <a:cubicBezTo>
                    <a:pt x="1567397" y="1787087"/>
                    <a:pt x="1466662" y="1686351"/>
                    <a:pt x="1342397" y="1686351"/>
                  </a:cubicBezTo>
                  <a:cubicBezTo>
                    <a:pt x="1218133" y="1686351"/>
                    <a:pt x="1117397" y="1787087"/>
                    <a:pt x="1117397" y="1911351"/>
                  </a:cubicBezTo>
                  <a:lnTo>
                    <a:pt x="1117397" y="1911354"/>
                  </a:lnTo>
                  <a:lnTo>
                    <a:pt x="1116375" y="1932936"/>
                  </a:lnTo>
                  <a:cubicBezTo>
                    <a:pt x="1113840" y="1959576"/>
                    <a:pt x="1106659" y="1984862"/>
                    <a:pt x="1095653" y="2007974"/>
                  </a:cubicBezTo>
                  <a:lnTo>
                    <a:pt x="1052301" y="2069506"/>
                  </a:lnTo>
                  <a:lnTo>
                    <a:pt x="377485" y="1394690"/>
                  </a:lnTo>
                  <a:lnTo>
                    <a:pt x="376971" y="1395204"/>
                  </a:lnTo>
                  <a:lnTo>
                    <a:pt x="332604" y="1350838"/>
                  </a:lnTo>
                  <a:lnTo>
                    <a:pt x="339223" y="1342194"/>
                  </a:lnTo>
                  <a:cubicBezTo>
                    <a:pt x="379181" y="1305878"/>
                    <a:pt x="432260" y="1283744"/>
                    <a:pt x="490508" y="1283744"/>
                  </a:cubicBezTo>
                  <a:lnTo>
                    <a:pt x="513513" y="1282582"/>
                  </a:lnTo>
                  <a:cubicBezTo>
                    <a:pt x="626972" y="1271060"/>
                    <a:pt x="715508" y="1175241"/>
                    <a:pt x="715508" y="1058744"/>
                  </a:cubicBezTo>
                  <a:cubicBezTo>
                    <a:pt x="715508" y="934480"/>
                    <a:pt x="614773" y="833744"/>
                    <a:pt x="490508" y="833744"/>
                  </a:cubicBezTo>
                  <a:cubicBezTo>
                    <a:pt x="366244" y="833744"/>
                    <a:pt x="265508" y="934480"/>
                    <a:pt x="265508" y="1058744"/>
                  </a:cubicBezTo>
                  <a:lnTo>
                    <a:pt x="265508" y="1058746"/>
                  </a:lnTo>
                  <a:lnTo>
                    <a:pt x="264486" y="1080328"/>
                  </a:lnTo>
                  <a:cubicBezTo>
                    <a:pt x="259415" y="1133609"/>
                    <a:pt x="235763" y="1181472"/>
                    <a:pt x="200083" y="1217365"/>
                  </a:cubicBezTo>
                  <a:lnTo>
                    <a:pt x="199528" y="1217762"/>
                  </a:lnTo>
                  <a:lnTo>
                    <a:pt x="0" y="1018234"/>
                  </a:lnTo>
                  <a:lnTo>
                    <a:pt x="1018234" y="0"/>
                  </a:lnTo>
                  <a:lnTo>
                    <a:pt x="2468655" y="1450421"/>
                  </a:lnTo>
                  <a:lnTo>
                    <a:pt x="2469210" y="1450025"/>
                  </a:lnTo>
                  <a:cubicBezTo>
                    <a:pt x="2504890" y="1414131"/>
                    <a:pt x="2528541" y="1366269"/>
                    <a:pt x="2533613" y="1312989"/>
                  </a:cubicBezTo>
                  <a:lnTo>
                    <a:pt x="2534635" y="1291405"/>
                  </a:lnTo>
                  <a:lnTo>
                    <a:pt x="2534635" y="1291404"/>
                  </a:lnTo>
                  <a:cubicBezTo>
                    <a:pt x="2534635" y="1167139"/>
                    <a:pt x="2635371" y="1066403"/>
                    <a:pt x="2759635" y="1066403"/>
                  </a:cubicBezTo>
                  <a:cubicBezTo>
                    <a:pt x="2883899" y="1066403"/>
                    <a:pt x="2984635" y="1167139"/>
                    <a:pt x="2984635" y="1291403"/>
                  </a:cubicBezTo>
                  <a:cubicBezTo>
                    <a:pt x="2984635" y="1407901"/>
                    <a:pt x="2896098" y="1503720"/>
                    <a:pt x="2782640" y="1515242"/>
                  </a:cubicBezTo>
                  <a:lnTo>
                    <a:pt x="2759635" y="1516403"/>
                  </a:lnTo>
                  <a:cubicBezTo>
                    <a:pt x="2701386" y="1516403"/>
                    <a:pt x="2648307" y="1538538"/>
                    <a:pt x="2608350" y="1574855"/>
                  </a:cubicBezTo>
                  <a:lnTo>
                    <a:pt x="2601731" y="1583498"/>
                  </a:lnTo>
                  <a:lnTo>
                    <a:pt x="2800143" y="1781910"/>
                  </a:lnTo>
                  <a:lnTo>
                    <a:pt x="1781910" y="2800143"/>
                  </a:lnTo>
                  <a:close/>
                </a:path>
              </a:pathLst>
            </a:cu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A2619C-2216-4254-899C-BFD8D4AE37D4}"/>
                </a:ext>
              </a:extLst>
            </p:cNvPr>
            <p:cNvSpPr/>
            <p:nvPr/>
          </p:nvSpPr>
          <p:spPr>
            <a:xfrm>
              <a:off x="7395372" y="1491985"/>
              <a:ext cx="954749" cy="27502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OutData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E3166CD-704A-423C-B09C-E3298D86410B}"/>
                </a:ext>
              </a:extLst>
            </p:cNvPr>
            <p:cNvSpPr/>
            <p:nvPr/>
          </p:nvSpPr>
          <p:spPr>
            <a:xfrm>
              <a:off x="9188179" y="841564"/>
              <a:ext cx="745362" cy="27502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DB3C30-7768-49D4-BD78-51788C8AE4ED}"/>
                </a:ext>
              </a:extLst>
            </p:cNvPr>
            <p:cNvSpPr/>
            <p:nvPr/>
          </p:nvSpPr>
          <p:spPr>
            <a:xfrm>
              <a:off x="8145384" y="935297"/>
              <a:ext cx="650586" cy="36893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Invari</a:t>
              </a:r>
              <a:endPara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A329763-C90F-4804-9556-A7ED0068665B}"/>
                </a:ext>
              </a:extLst>
            </p:cNvPr>
            <p:cNvSpPr/>
            <p:nvPr/>
          </p:nvSpPr>
          <p:spPr>
            <a:xfrm>
              <a:off x="7488994" y="916861"/>
              <a:ext cx="650586" cy="36893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</a:t>
              </a:r>
              <a:endPara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68C7E55-434E-4FFA-A89D-2326080439DF}"/>
              </a:ext>
            </a:extLst>
          </p:cNvPr>
          <p:cNvGrpSpPr/>
          <p:nvPr/>
        </p:nvGrpSpPr>
        <p:grpSpPr>
          <a:xfrm>
            <a:off x="1422093" y="-341066"/>
            <a:ext cx="733734" cy="2157231"/>
            <a:chOff x="1506911" y="373186"/>
            <a:chExt cx="733734" cy="2157231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FAD121B2-5A81-4C5E-BBE6-348BA43B0128}"/>
                </a:ext>
              </a:extLst>
            </p:cNvPr>
            <p:cNvSpPr/>
            <p:nvPr/>
          </p:nvSpPr>
          <p:spPr>
            <a:xfrm>
              <a:off x="1506911" y="1016993"/>
              <a:ext cx="733734" cy="1513424"/>
            </a:xfrm>
            <a:custGeom>
              <a:avLst/>
              <a:gdLst>
                <a:gd name="connsiteX0" fmla="*/ 0 w 733734"/>
                <a:gd name="connsiteY0" fmla="*/ 0 h 1513424"/>
                <a:gd name="connsiteX1" fmla="*/ 733734 w 733734"/>
                <a:gd name="connsiteY1" fmla="*/ 0 h 1513424"/>
                <a:gd name="connsiteX2" fmla="*/ 733734 w 733734"/>
                <a:gd name="connsiteY2" fmla="*/ 966155 h 1513424"/>
                <a:gd name="connsiteX3" fmla="*/ 544485 w 733734"/>
                <a:gd name="connsiteY3" fmla="*/ 966155 h 1513424"/>
                <a:gd name="connsiteX4" fmla="*/ 543692 w 733734"/>
                <a:gd name="connsiteY4" fmla="*/ 970901 h 1513424"/>
                <a:gd name="connsiteX5" fmla="*/ 595052 w 733734"/>
                <a:gd name="connsiteY5" fmla="*/ 1113339 h 1513424"/>
                <a:gd name="connsiteX6" fmla="*/ 609590 w 733734"/>
                <a:gd name="connsiteY6" fmla="*/ 1129323 h 1513424"/>
                <a:gd name="connsiteX7" fmla="*/ 609592 w 733734"/>
                <a:gd name="connsiteY7" fmla="*/ 1129325 h 1513424"/>
                <a:gd name="connsiteX8" fmla="*/ 609592 w 733734"/>
                <a:gd name="connsiteY8" fmla="*/ 1447523 h 1513424"/>
                <a:gd name="connsiteX9" fmla="*/ 291394 w 733734"/>
                <a:gd name="connsiteY9" fmla="*/ 1447523 h 1513424"/>
                <a:gd name="connsiteX10" fmla="*/ 275948 w 733734"/>
                <a:gd name="connsiteY10" fmla="*/ 1146413 h 1513424"/>
                <a:gd name="connsiteX11" fmla="*/ 291394 w 733734"/>
                <a:gd name="connsiteY11" fmla="*/ 1129325 h 1513424"/>
                <a:gd name="connsiteX12" fmla="*/ 291394 w 733734"/>
                <a:gd name="connsiteY12" fmla="*/ 1129325 h 1513424"/>
                <a:gd name="connsiteX13" fmla="*/ 357038 w 733734"/>
                <a:gd name="connsiteY13" fmla="*/ 981019 h 1513424"/>
                <a:gd name="connsiteX14" fmla="*/ 355066 w 733734"/>
                <a:gd name="connsiteY14" fmla="*/ 966155 h 1513424"/>
                <a:gd name="connsiteX15" fmla="*/ 0 w 733734"/>
                <a:gd name="connsiteY15" fmla="*/ 966155 h 151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734" h="1513424">
                  <a:moveTo>
                    <a:pt x="0" y="0"/>
                  </a:moveTo>
                  <a:lnTo>
                    <a:pt x="733734" y="0"/>
                  </a:lnTo>
                  <a:lnTo>
                    <a:pt x="733734" y="966155"/>
                  </a:lnTo>
                  <a:lnTo>
                    <a:pt x="544485" y="966155"/>
                  </a:lnTo>
                  <a:lnTo>
                    <a:pt x="543692" y="970901"/>
                  </a:lnTo>
                  <a:cubicBezTo>
                    <a:pt x="543843" y="1021510"/>
                    <a:pt x="560963" y="1072079"/>
                    <a:pt x="595052" y="1113339"/>
                  </a:cubicBezTo>
                  <a:lnTo>
                    <a:pt x="609590" y="1129323"/>
                  </a:lnTo>
                  <a:lnTo>
                    <a:pt x="609592" y="1129325"/>
                  </a:lnTo>
                  <a:cubicBezTo>
                    <a:pt x="697460" y="1217193"/>
                    <a:pt x="697460" y="1359655"/>
                    <a:pt x="609592" y="1447523"/>
                  </a:cubicBezTo>
                  <a:cubicBezTo>
                    <a:pt x="521724" y="1535391"/>
                    <a:pt x="379262" y="1535391"/>
                    <a:pt x="291394" y="1447523"/>
                  </a:cubicBezTo>
                  <a:cubicBezTo>
                    <a:pt x="209018" y="1365147"/>
                    <a:pt x="203869" y="1234788"/>
                    <a:pt x="275948" y="1146413"/>
                  </a:cubicBezTo>
                  <a:lnTo>
                    <a:pt x="291394" y="1129325"/>
                  </a:lnTo>
                  <a:lnTo>
                    <a:pt x="291394" y="1129325"/>
                  </a:lnTo>
                  <a:cubicBezTo>
                    <a:pt x="332582" y="1088137"/>
                    <a:pt x="354463" y="1034953"/>
                    <a:pt x="357038" y="981019"/>
                  </a:cubicBezTo>
                  <a:lnTo>
                    <a:pt x="355066" y="966155"/>
                  </a:lnTo>
                  <a:lnTo>
                    <a:pt x="0" y="966155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1203F2E-2168-48FE-861E-9256980114A6}"/>
                </a:ext>
              </a:extLst>
            </p:cNvPr>
            <p:cNvSpPr/>
            <p:nvPr/>
          </p:nvSpPr>
          <p:spPr>
            <a:xfrm rot="16200000">
              <a:off x="1147897" y="930897"/>
              <a:ext cx="1574834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3B6735-52E1-4FEF-8A74-0DDAD95BDF30}"/>
              </a:ext>
            </a:extLst>
          </p:cNvPr>
          <p:cNvGrpSpPr/>
          <p:nvPr/>
        </p:nvGrpSpPr>
        <p:grpSpPr>
          <a:xfrm>
            <a:off x="1844529" y="-61163"/>
            <a:ext cx="1475623" cy="1652845"/>
            <a:chOff x="1845493" y="646496"/>
            <a:chExt cx="1475623" cy="1652845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52D1B84-F6D6-4B20-8961-3DD5372C9014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845493" y="951170"/>
              <a:ext cx="1475623" cy="1348171"/>
            </a:xfrm>
            <a:custGeom>
              <a:avLst/>
              <a:gdLst>
                <a:gd name="connsiteX0" fmla="*/ 551685 w 1475623"/>
                <a:gd name="connsiteY0" fmla="*/ 1348171 h 1348171"/>
                <a:gd name="connsiteX1" fmla="*/ 0 w 1475623"/>
                <a:gd name="connsiteY1" fmla="*/ 796485 h 1348171"/>
                <a:gd name="connsiteX2" fmla="*/ 681328 w 1475623"/>
                <a:gd name="connsiteY2" fmla="*/ 115157 h 1348171"/>
                <a:gd name="connsiteX3" fmla="*/ 954126 w 1475623"/>
                <a:gd name="connsiteY3" fmla="*/ 387954 h 1348171"/>
                <a:gd name="connsiteX4" fmla="*/ 960198 w 1475623"/>
                <a:gd name="connsiteY4" fmla="*/ 383621 h 1348171"/>
                <a:gd name="connsiteX5" fmla="*/ 1024601 w 1475623"/>
                <a:gd name="connsiteY5" fmla="*/ 246585 h 1348171"/>
                <a:gd name="connsiteX6" fmla="*/ 1025623 w 1475623"/>
                <a:gd name="connsiteY6" fmla="*/ 225003 h 1348171"/>
                <a:gd name="connsiteX7" fmla="*/ 1025623 w 1475623"/>
                <a:gd name="connsiteY7" fmla="*/ 225000 h 1348171"/>
                <a:gd name="connsiteX8" fmla="*/ 1250623 w 1475623"/>
                <a:gd name="connsiteY8" fmla="*/ 0 h 1348171"/>
                <a:gd name="connsiteX9" fmla="*/ 1475623 w 1475623"/>
                <a:gd name="connsiteY9" fmla="*/ 225000 h 1348171"/>
                <a:gd name="connsiteX10" fmla="*/ 1273628 w 1475623"/>
                <a:gd name="connsiteY10" fmla="*/ 448839 h 1348171"/>
                <a:gd name="connsiteX11" fmla="*/ 1250623 w 1475623"/>
                <a:gd name="connsiteY11" fmla="*/ 450000 h 1348171"/>
                <a:gd name="connsiteX12" fmla="*/ 1250623 w 1475623"/>
                <a:gd name="connsiteY12" fmla="*/ 450000 h 1348171"/>
                <a:gd name="connsiteX13" fmla="*/ 1099338 w 1475623"/>
                <a:gd name="connsiteY13" fmla="*/ 508451 h 1348171"/>
                <a:gd name="connsiteX14" fmla="*/ 1088619 w 1475623"/>
                <a:gd name="connsiteY14" fmla="*/ 522448 h 1348171"/>
                <a:gd name="connsiteX15" fmla="*/ 1233014 w 1475623"/>
                <a:gd name="connsiteY15" fmla="*/ 666842 h 13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5623" h="1348171">
                  <a:moveTo>
                    <a:pt x="551685" y="1348171"/>
                  </a:moveTo>
                  <a:lnTo>
                    <a:pt x="0" y="796485"/>
                  </a:lnTo>
                  <a:lnTo>
                    <a:pt x="681328" y="115157"/>
                  </a:lnTo>
                  <a:lnTo>
                    <a:pt x="954126" y="387954"/>
                  </a:lnTo>
                  <a:lnTo>
                    <a:pt x="960198" y="383621"/>
                  </a:lnTo>
                  <a:cubicBezTo>
                    <a:pt x="995878" y="347728"/>
                    <a:pt x="1019530" y="299865"/>
                    <a:pt x="1024601" y="246585"/>
                  </a:cubicBezTo>
                  <a:lnTo>
                    <a:pt x="1025623" y="225003"/>
                  </a:lnTo>
                  <a:lnTo>
                    <a:pt x="1025623" y="225000"/>
                  </a:lnTo>
                  <a:cubicBezTo>
                    <a:pt x="1025623" y="100736"/>
                    <a:pt x="1126359" y="0"/>
                    <a:pt x="1250623" y="0"/>
                  </a:cubicBezTo>
                  <a:cubicBezTo>
                    <a:pt x="1374887" y="0"/>
                    <a:pt x="1475623" y="100736"/>
                    <a:pt x="1475623" y="225000"/>
                  </a:cubicBezTo>
                  <a:cubicBezTo>
                    <a:pt x="1475623" y="341497"/>
                    <a:pt x="1387086" y="437316"/>
                    <a:pt x="1273628" y="448839"/>
                  </a:cubicBezTo>
                  <a:lnTo>
                    <a:pt x="1250623" y="450000"/>
                  </a:lnTo>
                  <a:lnTo>
                    <a:pt x="1250623" y="450000"/>
                  </a:lnTo>
                  <a:cubicBezTo>
                    <a:pt x="1192374" y="450000"/>
                    <a:pt x="1139295" y="472135"/>
                    <a:pt x="1099338" y="508451"/>
                  </a:cubicBezTo>
                  <a:lnTo>
                    <a:pt x="1088619" y="522448"/>
                  </a:lnTo>
                  <a:lnTo>
                    <a:pt x="1233014" y="666842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0E3F841-38F4-4849-99A4-ADF634B23BD6}"/>
                </a:ext>
              </a:extLst>
            </p:cNvPr>
            <p:cNvSpPr/>
            <p:nvPr/>
          </p:nvSpPr>
          <p:spPr>
            <a:xfrm rot="16200000">
              <a:off x="1990421" y="1066057"/>
              <a:ext cx="1298533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6EFDA00D-22C2-43D2-A4D0-CF64673CF0DA}"/>
              </a:ext>
            </a:extLst>
          </p:cNvPr>
          <p:cNvSpPr/>
          <p:nvPr/>
        </p:nvSpPr>
        <p:spPr>
          <a:xfrm>
            <a:off x="8679724" y="1359421"/>
            <a:ext cx="1280778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5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7BB130D-FA1A-4813-B895-C3D2208581F1}"/>
              </a:ext>
            </a:extLst>
          </p:cNvPr>
          <p:cNvCxnSpPr>
            <a:cxnSpLocks/>
          </p:cNvCxnSpPr>
          <p:nvPr/>
        </p:nvCxnSpPr>
        <p:spPr>
          <a:xfrm>
            <a:off x="760365" y="2089872"/>
            <a:ext cx="3075035" cy="404422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E54C1271-411A-4111-B5D3-F7BD10AF9C5A}"/>
              </a:ext>
            </a:extLst>
          </p:cNvPr>
          <p:cNvSpPr>
            <a:spLocks noChangeAspect="1"/>
          </p:cNvSpPr>
          <p:nvPr/>
        </p:nvSpPr>
        <p:spPr>
          <a:xfrm rot="8100000">
            <a:off x="3674384" y="2898394"/>
            <a:ext cx="2984635" cy="2800143"/>
          </a:xfrm>
          <a:custGeom>
            <a:avLst/>
            <a:gdLst/>
            <a:ahLst/>
            <a:cxnLst/>
            <a:rect l="l" t="t" r="r" b="b"/>
            <a:pathLst>
              <a:path w="2984635" h="2800143">
                <a:moveTo>
                  <a:pt x="1781910" y="2800143"/>
                </a:moveTo>
                <a:lnTo>
                  <a:pt x="1583495" y="2601728"/>
                </a:lnTo>
                <a:lnTo>
                  <a:pt x="1590112" y="2593087"/>
                </a:lnTo>
                <a:cubicBezTo>
                  <a:pt x="1630070" y="2556771"/>
                  <a:pt x="1683149" y="2534636"/>
                  <a:pt x="1741398" y="2534636"/>
                </a:cubicBezTo>
                <a:lnTo>
                  <a:pt x="1764402" y="2533474"/>
                </a:lnTo>
                <a:cubicBezTo>
                  <a:pt x="1877861" y="2521952"/>
                  <a:pt x="1966398" y="2426133"/>
                  <a:pt x="1966398" y="2309636"/>
                </a:cubicBezTo>
                <a:cubicBezTo>
                  <a:pt x="1966398" y="2185372"/>
                  <a:pt x="1865662" y="2084636"/>
                  <a:pt x="1741398" y="2084636"/>
                </a:cubicBezTo>
                <a:cubicBezTo>
                  <a:pt x="1617134" y="2084636"/>
                  <a:pt x="1516398" y="2185372"/>
                  <a:pt x="1516398" y="2309636"/>
                </a:cubicBezTo>
                <a:lnTo>
                  <a:pt x="1516398" y="2309639"/>
                </a:lnTo>
                <a:lnTo>
                  <a:pt x="1515376" y="2331221"/>
                </a:lnTo>
                <a:cubicBezTo>
                  <a:pt x="1510305" y="2384501"/>
                  <a:pt x="1486653" y="2432364"/>
                  <a:pt x="1450974" y="2468257"/>
                </a:cubicBezTo>
                <a:lnTo>
                  <a:pt x="1450419" y="2468653"/>
                </a:lnTo>
                <a:lnTo>
                  <a:pt x="1434729" y="2452963"/>
                </a:lnTo>
                <a:lnTo>
                  <a:pt x="1435243" y="2452449"/>
                </a:lnTo>
                <a:lnTo>
                  <a:pt x="1185251" y="2202456"/>
                </a:lnTo>
                <a:lnTo>
                  <a:pt x="1191112" y="2194802"/>
                </a:lnTo>
                <a:cubicBezTo>
                  <a:pt x="1231070" y="2158485"/>
                  <a:pt x="1284149" y="2136351"/>
                  <a:pt x="1342397" y="2136351"/>
                </a:cubicBezTo>
                <a:lnTo>
                  <a:pt x="1365402" y="2135190"/>
                </a:lnTo>
                <a:cubicBezTo>
                  <a:pt x="1478861" y="2123667"/>
                  <a:pt x="1567397" y="2027848"/>
                  <a:pt x="1567397" y="1911351"/>
                </a:cubicBezTo>
                <a:cubicBezTo>
                  <a:pt x="1567397" y="1787087"/>
                  <a:pt x="1466662" y="1686351"/>
                  <a:pt x="1342397" y="1686351"/>
                </a:cubicBezTo>
                <a:cubicBezTo>
                  <a:pt x="1218133" y="1686351"/>
                  <a:pt x="1117397" y="1787087"/>
                  <a:pt x="1117397" y="1911351"/>
                </a:cubicBezTo>
                <a:lnTo>
                  <a:pt x="1117397" y="1911354"/>
                </a:lnTo>
                <a:lnTo>
                  <a:pt x="1116375" y="1932936"/>
                </a:lnTo>
                <a:cubicBezTo>
                  <a:pt x="1113840" y="1959576"/>
                  <a:pt x="1106659" y="1984862"/>
                  <a:pt x="1095653" y="2007974"/>
                </a:cubicBezTo>
                <a:lnTo>
                  <a:pt x="1052301" y="2069506"/>
                </a:lnTo>
                <a:lnTo>
                  <a:pt x="377485" y="1394690"/>
                </a:lnTo>
                <a:lnTo>
                  <a:pt x="376971" y="1395204"/>
                </a:lnTo>
                <a:lnTo>
                  <a:pt x="332604" y="1350838"/>
                </a:lnTo>
                <a:lnTo>
                  <a:pt x="339223" y="1342194"/>
                </a:lnTo>
                <a:cubicBezTo>
                  <a:pt x="379181" y="1305878"/>
                  <a:pt x="432260" y="1283744"/>
                  <a:pt x="490508" y="1283744"/>
                </a:cubicBezTo>
                <a:lnTo>
                  <a:pt x="513513" y="1282582"/>
                </a:lnTo>
                <a:cubicBezTo>
                  <a:pt x="626972" y="1271060"/>
                  <a:pt x="715508" y="1175241"/>
                  <a:pt x="715508" y="1058744"/>
                </a:cubicBezTo>
                <a:cubicBezTo>
                  <a:pt x="715508" y="934480"/>
                  <a:pt x="614773" y="833744"/>
                  <a:pt x="490508" y="833744"/>
                </a:cubicBezTo>
                <a:cubicBezTo>
                  <a:pt x="366244" y="833744"/>
                  <a:pt x="265508" y="934480"/>
                  <a:pt x="265508" y="1058744"/>
                </a:cubicBezTo>
                <a:lnTo>
                  <a:pt x="265508" y="1058746"/>
                </a:lnTo>
                <a:lnTo>
                  <a:pt x="264486" y="1080328"/>
                </a:lnTo>
                <a:cubicBezTo>
                  <a:pt x="259415" y="1133609"/>
                  <a:pt x="235763" y="1181472"/>
                  <a:pt x="200083" y="1217365"/>
                </a:cubicBezTo>
                <a:lnTo>
                  <a:pt x="199528" y="1217762"/>
                </a:lnTo>
                <a:lnTo>
                  <a:pt x="0" y="1018234"/>
                </a:lnTo>
                <a:lnTo>
                  <a:pt x="1018234" y="0"/>
                </a:lnTo>
                <a:lnTo>
                  <a:pt x="2468655" y="1450421"/>
                </a:lnTo>
                <a:lnTo>
                  <a:pt x="2469210" y="1450025"/>
                </a:lnTo>
                <a:cubicBezTo>
                  <a:pt x="2504890" y="1414131"/>
                  <a:pt x="2528541" y="1366269"/>
                  <a:pt x="2533613" y="1312989"/>
                </a:cubicBezTo>
                <a:lnTo>
                  <a:pt x="2534635" y="1291405"/>
                </a:lnTo>
                <a:lnTo>
                  <a:pt x="2534635" y="1291404"/>
                </a:lnTo>
                <a:cubicBezTo>
                  <a:pt x="2534635" y="1167139"/>
                  <a:pt x="2635371" y="1066403"/>
                  <a:pt x="2759635" y="1066403"/>
                </a:cubicBezTo>
                <a:cubicBezTo>
                  <a:pt x="2883899" y="1066403"/>
                  <a:pt x="2984635" y="1167139"/>
                  <a:pt x="2984635" y="1291403"/>
                </a:cubicBezTo>
                <a:cubicBezTo>
                  <a:pt x="2984635" y="1407901"/>
                  <a:pt x="2896098" y="1503720"/>
                  <a:pt x="2782640" y="1515242"/>
                </a:cubicBezTo>
                <a:lnTo>
                  <a:pt x="2759635" y="1516403"/>
                </a:lnTo>
                <a:cubicBezTo>
                  <a:pt x="2701386" y="1516403"/>
                  <a:pt x="2648307" y="1538538"/>
                  <a:pt x="2608350" y="1574855"/>
                </a:cubicBezTo>
                <a:lnTo>
                  <a:pt x="2601731" y="1583498"/>
                </a:lnTo>
                <a:lnTo>
                  <a:pt x="2800143" y="1781910"/>
                </a:lnTo>
                <a:lnTo>
                  <a:pt x="1781910" y="2800143"/>
                </a:lnTo>
                <a:close/>
              </a:path>
            </a:pathLst>
          </a:cu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E6E03E6-EC4D-42B0-BED5-004C53C68964}"/>
              </a:ext>
            </a:extLst>
          </p:cNvPr>
          <p:cNvSpPr/>
          <p:nvPr/>
        </p:nvSpPr>
        <p:spPr>
          <a:xfrm>
            <a:off x="5406436" y="1791428"/>
            <a:ext cx="1091202" cy="2278141"/>
          </a:xfrm>
          <a:custGeom>
            <a:avLst/>
            <a:gdLst>
              <a:gd name="connsiteX0" fmla="*/ 0 w 1091202"/>
              <a:gd name="connsiteY0" fmla="*/ 0 h 2278141"/>
              <a:gd name="connsiteX1" fmla="*/ 1091202 w 1091202"/>
              <a:gd name="connsiteY1" fmla="*/ 0 h 2278141"/>
              <a:gd name="connsiteX2" fmla="*/ 1091202 w 1091202"/>
              <a:gd name="connsiteY2" fmla="*/ 345778 h 2278141"/>
              <a:gd name="connsiteX3" fmla="*/ 1017090 w 1091202"/>
              <a:gd name="connsiteY3" fmla="*/ 333391 h 2278141"/>
              <a:gd name="connsiteX4" fmla="*/ 949191 w 1091202"/>
              <a:gd name="connsiteY4" fmla="*/ 295437 h 2278141"/>
              <a:gd name="connsiteX5" fmla="*/ 932105 w 1091202"/>
              <a:gd name="connsiteY5" fmla="*/ 279993 h 2278141"/>
              <a:gd name="connsiteX6" fmla="*/ 932103 w 1091202"/>
              <a:gd name="connsiteY6" fmla="*/ 279991 h 2278141"/>
              <a:gd name="connsiteX7" fmla="*/ 915015 w 1091202"/>
              <a:gd name="connsiteY7" fmla="*/ 264546 h 2278141"/>
              <a:gd name="connsiteX8" fmla="*/ 613905 w 1091202"/>
              <a:gd name="connsiteY8" fmla="*/ 279991 h 2278141"/>
              <a:gd name="connsiteX9" fmla="*/ 613905 w 1091202"/>
              <a:gd name="connsiteY9" fmla="*/ 598189 h 2278141"/>
              <a:gd name="connsiteX10" fmla="*/ 932103 w 1091202"/>
              <a:gd name="connsiteY10" fmla="*/ 598189 h 2278141"/>
              <a:gd name="connsiteX11" fmla="*/ 932107 w 1091202"/>
              <a:gd name="connsiteY11" fmla="*/ 598185 h 2278141"/>
              <a:gd name="connsiteX12" fmla="*/ 949191 w 1091202"/>
              <a:gd name="connsiteY12" fmla="*/ 582744 h 2278141"/>
              <a:gd name="connsiteX13" fmla="*/ 1021938 w 1091202"/>
              <a:gd name="connsiteY13" fmla="*/ 543165 h 2278141"/>
              <a:gd name="connsiteX14" fmla="*/ 1091202 w 1091202"/>
              <a:gd name="connsiteY14" fmla="*/ 533978 h 2278141"/>
              <a:gd name="connsiteX15" fmla="*/ 1091202 w 1091202"/>
              <a:gd name="connsiteY15" fmla="*/ 1061584 h 2278141"/>
              <a:gd name="connsiteX16" fmla="*/ 1081198 w 1091202"/>
              <a:gd name="connsiteY16" fmla="*/ 1061584 h 2278141"/>
              <a:gd name="connsiteX17" fmla="*/ 1081198 w 1091202"/>
              <a:gd name="connsiteY17" fmla="*/ 1064106 h 2278141"/>
              <a:gd name="connsiteX18" fmla="*/ 1017089 w 1091202"/>
              <a:gd name="connsiteY18" fmla="*/ 1053391 h 2278141"/>
              <a:gd name="connsiteX19" fmla="*/ 949190 w 1091202"/>
              <a:gd name="connsiteY19" fmla="*/ 1015437 h 2278141"/>
              <a:gd name="connsiteX20" fmla="*/ 932104 w 1091202"/>
              <a:gd name="connsiteY20" fmla="*/ 999993 h 2278141"/>
              <a:gd name="connsiteX21" fmla="*/ 932102 w 1091202"/>
              <a:gd name="connsiteY21" fmla="*/ 999991 h 2278141"/>
              <a:gd name="connsiteX22" fmla="*/ 915014 w 1091202"/>
              <a:gd name="connsiteY22" fmla="*/ 984546 h 2278141"/>
              <a:gd name="connsiteX23" fmla="*/ 613904 w 1091202"/>
              <a:gd name="connsiteY23" fmla="*/ 999991 h 2278141"/>
              <a:gd name="connsiteX24" fmla="*/ 613904 w 1091202"/>
              <a:gd name="connsiteY24" fmla="*/ 1318189 h 2278141"/>
              <a:gd name="connsiteX25" fmla="*/ 932102 w 1091202"/>
              <a:gd name="connsiteY25" fmla="*/ 1318189 h 2278141"/>
              <a:gd name="connsiteX26" fmla="*/ 932106 w 1091202"/>
              <a:gd name="connsiteY26" fmla="*/ 1318185 h 2278141"/>
              <a:gd name="connsiteX27" fmla="*/ 949190 w 1091202"/>
              <a:gd name="connsiteY27" fmla="*/ 1302744 h 2278141"/>
              <a:gd name="connsiteX28" fmla="*/ 1021937 w 1091202"/>
              <a:gd name="connsiteY28" fmla="*/ 1263165 h 2278141"/>
              <a:gd name="connsiteX29" fmla="*/ 1081198 w 1091202"/>
              <a:gd name="connsiteY29" fmla="*/ 1255305 h 2278141"/>
              <a:gd name="connsiteX30" fmla="*/ 1081198 w 1091202"/>
              <a:gd name="connsiteY30" fmla="*/ 1719511 h 2278141"/>
              <a:gd name="connsiteX31" fmla="*/ 810798 w 1091202"/>
              <a:gd name="connsiteY31" fmla="*/ 1719511 h 2278141"/>
              <a:gd name="connsiteX32" fmla="*/ 808106 w 1091202"/>
              <a:gd name="connsiteY32" fmla="*/ 1735617 h 2278141"/>
              <a:gd name="connsiteX33" fmla="*/ 859465 w 1091202"/>
              <a:gd name="connsiteY33" fmla="*/ 1878056 h 2278141"/>
              <a:gd name="connsiteX34" fmla="*/ 874003 w 1091202"/>
              <a:gd name="connsiteY34" fmla="*/ 1894039 h 2278141"/>
              <a:gd name="connsiteX35" fmla="*/ 874005 w 1091202"/>
              <a:gd name="connsiteY35" fmla="*/ 1894042 h 2278141"/>
              <a:gd name="connsiteX36" fmla="*/ 874005 w 1091202"/>
              <a:gd name="connsiteY36" fmla="*/ 2212240 h 2278141"/>
              <a:gd name="connsiteX37" fmla="*/ 555807 w 1091202"/>
              <a:gd name="connsiteY37" fmla="*/ 2212240 h 2278141"/>
              <a:gd name="connsiteX38" fmla="*/ 540362 w 1091202"/>
              <a:gd name="connsiteY38" fmla="*/ 1911130 h 2278141"/>
              <a:gd name="connsiteX39" fmla="*/ 555807 w 1091202"/>
              <a:gd name="connsiteY39" fmla="*/ 1894042 h 2278141"/>
              <a:gd name="connsiteX40" fmla="*/ 621451 w 1091202"/>
              <a:gd name="connsiteY40" fmla="*/ 1745736 h 2278141"/>
              <a:gd name="connsiteX41" fmla="*/ 617973 w 1091202"/>
              <a:gd name="connsiteY41" fmla="*/ 1719511 h 2278141"/>
              <a:gd name="connsiteX42" fmla="*/ 1199 w 1091202"/>
              <a:gd name="connsiteY42" fmla="*/ 1719511 h 2278141"/>
              <a:gd name="connsiteX43" fmla="*/ 1198 w 1091202"/>
              <a:gd name="connsiteY43" fmla="*/ 1061584 h 2278141"/>
              <a:gd name="connsiteX44" fmla="*/ 0 w 1091202"/>
              <a:gd name="connsiteY44" fmla="*/ 1061584 h 2278141"/>
              <a:gd name="connsiteX45" fmla="*/ 0 w 1091202"/>
              <a:gd name="connsiteY45" fmla="*/ 0 h 227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91202" h="2278141">
                <a:moveTo>
                  <a:pt x="0" y="0"/>
                </a:moveTo>
                <a:lnTo>
                  <a:pt x="1091202" y="0"/>
                </a:lnTo>
                <a:lnTo>
                  <a:pt x="1091202" y="345778"/>
                </a:lnTo>
                <a:lnTo>
                  <a:pt x="1017090" y="333391"/>
                </a:lnTo>
                <a:cubicBezTo>
                  <a:pt x="992923" y="324982"/>
                  <a:pt x="969904" y="312331"/>
                  <a:pt x="949191" y="295437"/>
                </a:cubicBezTo>
                <a:lnTo>
                  <a:pt x="932105" y="279993"/>
                </a:lnTo>
                <a:lnTo>
                  <a:pt x="932103" y="279991"/>
                </a:lnTo>
                <a:lnTo>
                  <a:pt x="915015" y="264546"/>
                </a:lnTo>
                <a:cubicBezTo>
                  <a:pt x="826641" y="192466"/>
                  <a:pt x="696281" y="197615"/>
                  <a:pt x="613905" y="279991"/>
                </a:cubicBezTo>
                <a:cubicBezTo>
                  <a:pt x="526037" y="367859"/>
                  <a:pt x="526037" y="510321"/>
                  <a:pt x="613905" y="598189"/>
                </a:cubicBezTo>
                <a:cubicBezTo>
                  <a:pt x="701773" y="686057"/>
                  <a:pt x="844236" y="686057"/>
                  <a:pt x="932103" y="598189"/>
                </a:cubicBezTo>
                <a:lnTo>
                  <a:pt x="932107" y="598185"/>
                </a:lnTo>
                <a:lnTo>
                  <a:pt x="949191" y="582744"/>
                </a:lnTo>
                <a:cubicBezTo>
                  <a:pt x="971285" y="564724"/>
                  <a:pt x="996002" y="551531"/>
                  <a:pt x="1021938" y="543165"/>
                </a:cubicBezTo>
                <a:lnTo>
                  <a:pt x="1091202" y="533978"/>
                </a:lnTo>
                <a:lnTo>
                  <a:pt x="1091202" y="1061584"/>
                </a:lnTo>
                <a:lnTo>
                  <a:pt x="1081198" y="1061584"/>
                </a:lnTo>
                <a:lnTo>
                  <a:pt x="1081198" y="1064106"/>
                </a:lnTo>
                <a:lnTo>
                  <a:pt x="1017089" y="1053391"/>
                </a:lnTo>
                <a:cubicBezTo>
                  <a:pt x="992922" y="1044982"/>
                  <a:pt x="969903" y="1032331"/>
                  <a:pt x="949190" y="1015437"/>
                </a:cubicBezTo>
                <a:lnTo>
                  <a:pt x="932104" y="999993"/>
                </a:lnTo>
                <a:lnTo>
                  <a:pt x="932102" y="999991"/>
                </a:lnTo>
                <a:lnTo>
                  <a:pt x="915014" y="984546"/>
                </a:lnTo>
                <a:cubicBezTo>
                  <a:pt x="826640" y="912466"/>
                  <a:pt x="696280" y="917615"/>
                  <a:pt x="613904" y="999991"/>
                </a:cubicBezTo>
                <a:cubicBezTo>
                  <a:pt x="526036" y="1087859"/>
                  <a:pt x="526036" y="1230321"/>
                  <a:pt x="613904" y="1318189"/>
                </a:cubicBezTo>
                <a:cubicBezTo>
                  <a:pt x="701772" y="1406057"/>
                  <a:pt x="844235" y="1406057"/>
                  <a:pt x="932102" y="1318189"/>
                </a:cubicBezTo>
                <a:lnTo>
                  <a:pt x="932106" y="1318185"/>
                </a:lnTo>
                <a:lnTo>
                  <a:pt x="949190" y="1302744"/>
                </a:lnTo>
                <a:cubicBezTo>
                  <a:pt x="971284" y="1284724"/>
                  <a:pt x="996001" y="1271531"/>
                  <a:pt x="1021937" y="1263165"/>
                </a:cubicBezTo>
                <a:lnTo>
                  <a:pt x="1081198" y="1255305"/>
                </a:lnTo>
                <a:lnTo>
                  <a:pt x="1081198" y="1719511"/>
                </a:lnTo>
                <a:lnTo>
                  <a:pt x="810798" y="1719511"/>
                </a:lnTo>
                <a:lnTo>
                  <a:pt x="808106" y="1735617"/>
                </a:lnTo>
                <a:cubicBezTo>
                  <a:pt x="808256" y="1786227"/>
                  <a:pt x="825376" y="1836796"/>
                  <a:pt x="859465" y="1878056"/>
                </a:cubicBezTo>
                <a:lnTo>
                  <a:pt x="874003" y="1894039"/>
                </a:lnTo>
                <a:lnTo>
                  <a:pt x="874005" y="1894042"/>
                </a:lnTo>
                <a:cubicBezTo>
                  <a:pt x="961873" y="1981909"/>
                  <a:pt x="961873" y="2124372"/>
                  <a:pt x="874005" y="2212240"/>
                </a:cubicBezTo>
                <a:cubicBezTo>
                  <a:pt x="786137" y="2300108"/>
                  <a:pt x="643675" y="2300108"/>
                  <a:pt x="555807" y="2212240"/>
                </a:cubicBezTo>
                <a:cubicBezTo>
                  <a:pt x="473431" y="2129864"/>
                  <a:pt x="468282" y="1999504"/>
                  <a:pt x="540362" y="1911130"/>
                </a:cubicBezTo>
                <a:lnTo>
                  <a:pt x="555807" y="1894042"/>
                </a:lnTo>
                <a:cubicBezTo>
                  <a:pt x="596995" y="1852853"/>
                  <a:pt x="618876" y="1799669"/>
                  <a:pt x="621451" y="1745736"/>
                </a:cubicBezTo>
                <a:lnTo>
                  <a:pt x="617973" y="1719511"/>
                </a:lnTo>
                <a:lnTo>
                  <a:pt x="1199" y="1719511"/>
                </a:lnTo>
                <a:lnTo>
                  <a:pt x="1198" y="1061584"/>
                </a:lnTo>
                <a:lnTo>
                  <a:pt x="0" y="106158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EA3212E-33EB-4BBA-82F3-1629699E1C06}"/>
              </a:ext>
            </a:extLst>
          </p:cNvPr>
          <p:cNvSpPr/>
          <p:nvPr/>
        </p:nvSpPr>
        <p:spPr>
          <a:xfrm rot="16200000">
            <a:off x="4531885" y="2423014"/>
            <a:ext cx="2246214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 </a:t>
            </a:r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CA1E011-C71A-47E3-9AF3-61E717118374}"/>
              </a:ext>
            </a:extLst>
          </p:cNvPr>
          <p:cNvSpPr/>
          <p:nvPr/>
        </p:nvSpPr>
        <p:spPr>
          <a:xfrm>
            <a:off x="4840431" y="4536866"/>
            <a:ext cx="1911620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7EDBCC-6943-4919-AF4B-1CDC57D6D978}"/>
              </a:ext>
            </a:extLst>
          </p:cNvPr>
          <p:cNvGrpSpPr/>
          <p:nvPr/>
        </p:nvGrpSpPr>
        <p:grpSpPr>
          <a:xfrm>
            <a:off x="6722129" y="1753328"/>
            <a:ext cx="1655686" cy="872576"/>
            <a:chOff x="5956058" y="1791427"/>
            <a:chExt cx="1655686" cy="872576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5439980-D15E-438E-85A6-C320E0EF7ADF}"/>
                </a:ext>
              </a:extLst>
            </p:cNvPr>
            <p:cNvSpPr/>
            <p:nvPr/>
          </p:nvSpPr>
          <p:spPr>
            <a:xfrm>
              <a:off x="5956058" y="1791427"/>
              <a:ext cx="1643579" cy="864000"/>
            </a:xfrm>
            <a:custGeom>
              <a:avLst/>
              <a:gdLst>
                <a:gd name="connsiteX0" fmla="*/ 552377 w 1643579"/>
                <a:gd name="connsiteY0" fmla="*/ 0 h 864000"/>
                <a:gd name="connsiteX1" fmla="*/ 1643579 w 1643579"/>
                <a:gd name="connsiteY1" fmla="*/ 0 h 864000"/>
                <a:gd name="connsiteX2" fmla="*/ 1643579 w 1643579"/>
                <a:gd name="connsiteY2" fmla="*/ 864000 h 864000"/>
                <a:gd name="connsiteX3" fmla="*/ 552377 w 1643579"/>
                <a:gd name="connsiteY3" fmla="*/ 864000 h 864000"/>
                <a:gd name="connsiteX4" fmla="*/ 552377 w 1643579"/>
                <a:gd name="connsiteY4" fmla="*/ 535660 h 864000"/>
                <a:gd name="connsiteX5" fmla="*/ 473934 w 1643579"/>
                <a:gd name="connsiteY5" fmla="*/ 546064 h 864000"/>
                <a:gd name="connsiteX6" fmla="*/ 401187 w 1643579"/>
                <a:gd name="connsiteY6" fmla="*/ 585644 h 864000"/>
                <a:gd name="connsiteX7" fmla="*/ 384102 w 1643579"/>
                <a:gd name="connsiteY7" fmla="*/ 601085 h 864000"/>
                <a:gd name="connsiteX8" fmla="*/ 384099 w 1643579"/>
                <a:gd name="connsiteY8" fmla="*/ 601089 h 864000"/>
                <a:gd name="connsiteX9" fmla="*/ 65901 w 1643579"/>
                <a:gd name="connsiteY9" fmla="*/ 601089 h 864000"/>
                <a:gd name="connsiteX10" fmla="*/ 65901 w 1643579"/>
                <a:gd name="connsiteY10" fmla="*/ 282891 h 864000"/>
                <a:gd name="connsiteX11" fmla="*/ 367011 w 1643579"/>
                <a:gd name="connsiteY11" fmla="*/ 267446 h 864000"/>
                <a:gd name="connsiteX12" fmla="*/ 384099 w 1643579"/>
                <a:gd name="connsiteY12" fmla="*/ 282891 h 864000"/>
                <a:gd name="connsiteX13" fmla="*/ 384099 w 1643579"/>
                <a:gd name="connsiteY13" fmla="*/ 282891 h 864000"/>
                <a:gd name="connsiteX14" fmla="*/ 384101 w 1643579"/>
                <a:gd name="connsiteY14" fmla="*/ 282893 h 864000"/>
                <a:gd name="connsiteX15" fmla="*/ 401187 w 1643579"/>
                <a:gd name="connsiteY15" fmla="*/ 298337 h 864000"/>
                <a:gd name="connsiteX16" fmla="*/ 543873 w 1643579"/>
                <a:gd name="connsiteY16" fmla="*/ 348791 h 864000"/>
                <a:gd name="connsiteX17" fmla="*/ 552377 w 1643579"/>
                <a:gd name="connsiteY17" fmla="*/ 347317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3579" h="864000">
                  <a:moveTo>
                    <a:pt x="552377" y="0"/>
                  </a:moveTo>
                  <a:lnTo>
                    <a:pt x="1643579" y="0"/>
                  </a:lnTo>
                  <a:lnTo>
                    <a:pt x="1643579" y="864000"/>
                  </a:lnTo>
                  <a:lnTo>
                    <a:pt x="552377" y="864000"/>
                  </a:lnTo>
                  <a:lnTo>
                    <a:pt x="552377" y="535660"/>
                  </a:lnTo>
                  <a:lnTo>
                    <a:pt x="473934" y="546064"/>
                  </a:lnTo>
                  <a:cubicBezTo>
                    <a:pt x="447998" y="554431"/>
                    <a:pt x="423280" y="567624"/>
                    <a:pt x="401187" y="585644"/>
                  </a:cubicBezTo>
                  <a:lnTo>
                    <a:pt x="384102" y="601085"/>
                  </a:lnTo>
                  <a:lnTo>
                    <a:pt x="384099" y="601089"/>
                  </a:lnTo>
                  <a:cubicBezTo>
                    <a:pt x="296231" y="688957"/>
                    <a:pt x="153769" y="688957"/>
                    <a:pt x="65901" y="601089"/>
                  </a:cubicBezTo>
                  <a:cubicBezTo>
                    <a:pt x="-21967" y="513221"/>
                    <a:pt x="-21967" y="370759"/>
                    <a:pt x="65901" y="282891"/>
                  </a:cubicBezTo>
                  <a:cubicBezTo>
                    <a:pt x="148277" y="200515"/>
                    <a:pt x="278636" y="195366"/>
                    <a:pt x="367011" y="267446"/>
                  </a:cubicBezTo>
                  <a:lnTo>
                    <a:pt x="384099" y="282891"/>
                  </a:lnTo>
                  <a:lnTo>
                    <a:pt x="384099" y="282891"/>
                  </a:lnTo>
                  <a:lnTo>
                    <a:pt x="384101" y="282893"/>
                  </a:lnTo>
                  <a:lnTo>
                    <a:pt x="401187" y="298337"/>
                  </a:lnTo>
                  <a:cubicBezTo>
                    <a:pt x="442612" y="332124"/>
                    <a:pt x="493263" y="348942"/>
                    <a:pt x="543873" y="348791"/>
                  </a:cubicBezTo>
                  <a:lnTo>
                    <a:pt x="552377" y="347317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6F5683-901D-4454-8EF1-E5FB03402678}"/>
                </a:ext>
              </a:extLst>
            </p:cNvPr>
            <p:cNvSpPr/>
            <p:nvPr/>
          </p:nvSpPr>
          <p:spPr>
            <a:xfrm>
              <a:off x="6489961" y="1800003"/>
              <a:ext cx="1121783" cy="864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Fest</a:t>
              </a:r>
            </a:p>
            <a:p>
              <a:pPr algn="ctr"/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D33469-D162-441B-93C7-25201536220C}"/>
              </a:ext>
            </a:extLst>
          </p:cNvPr>
          <p:cNvGrpSpPr/>
          <p:nvPr/>
        </p:nvGrpSpPr>
        <p:grpSpPr>
          <a:xfrm>
            <a:off x="6722129" y="2702506"/>
            <a:ext cx="1722111" cy="870845"/>
            <a:chOff x="5956057" y="2646064"/>
            <a:chExt cx="1722111" cy="870845"/>
          </a:xfrm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DE7F4BF-8274-4F6B-B387-047A8A16405D}"/>
                </a:ext>
              </a:extLst>
            </p:cNvPr>
            <p:cNvSpPr/>
            <p:nvPr/>
          </p:nvSpPr>
          <p:spPr>
            <a:xfrm>
              <a:off x="5956057" y="2652909"/>
              <a:ext cx="1640346" cy="864000"/>
            </a:xfrm>
            <a:custGeom>
              <a:avLst/>
              <a:gdLst>
                <a:gd name="connsiteX0" fmla="*/ 549144 w 1640346"/>
                <a:gd name="connsiteY0" fmla="*/ 0 h 864000"/>
                <a:gd name="connsiteX1" fmla="*/ 1640346 w 1640346"/>
                <a:gd name="connsiteY1" fmla="*/ 0 h 864000"/>
                <a:gd name="connsiteX2" fmla="*/ 1640346 w 1640346"/>
                <a:gd name="connsiteY2" fmla="*/ 864000 h 864000"/>
                <a:gd name="connsiteX3" fmla="*/ 549144 w 1640346"/>
                <a:gd name="connsiteY3" fmla="*/ 864000 h 864000"/>
                <a:gd name="connsiteX4" fmla="*/ 549144 w 1640346"/>
                <a:gd name="connsiteY4" fmla="*/ 394607 h 864000"/>
                <a:gd name="connsiteX5" fmla="*/ 473934 w 1640346"/>
                <a:gd name="connsiteY5" fmla="*/ 404582 h 864000"/>
                <a:gd name="connsiteX6" fmla="*/ 401187 w 1640346"/>
                <a:gd name="connsiteY6" fmla="*/ 444162 h 864000"/>
                <a:gd name="connsiteX7" fmla="*/ 384102 w 1640346"/>
                <a:gd name="connsiteY7" fmla="*/ 459603 h 864000"/>
                <a:gd name="connsiteX8" fmla="*/ 384099 w 1640346"/>
                <a:gd name="connsiteY8" fmla="*/ 459607 h 864000"/>
                <a:gd name="connsiteX9" fmla="*/ 65901 w 1640346"/>
                <a:gd name="connsiteY9" fmla="*/ 459607 h 864000"/>
                <a:gd name="connsiteX10" fmla="*/ 65901 w 1640346"/>
                <a:gd name="connsiteY10" fmla="*/ 141409 h 864000"/>
                <a:gd name="connsiteX11" fmla="*/ 367011 w 1640346"/>
                <a:gd name="connsiteY11" fmla="*/ 125964 h 864000"/>
                <a:gd name="connsiteX12" fmla="*/ 384099 w 1640346"/>
                <a:gd name="connsiteY12" fmla="*/ 141409 h 864000"/>
                <a:gd name="connsiteX13" fmla="*/ 384099 w 1640346"/>
                <a:gd name="connsiteY13" fmla="*/ 141409 h 864000"/>
                <a:gd name="connsiteX14" fmla="*/ 384101 w 1640346"/>
                <a:gd name="connsiteY14" fmla="*/ 141411 h 864000"/>
                <a:gd name="connsiteX15" fmla="*/ 401187 w 1640346"/>
                <a:gd name="connsiteY15" fmla="*/ 156855 h 864000"/>
                <a:gd name="connsiteX16" fmla="*/ 543873 w 1640346"/>
                <a:gd name="connsiteY16" fmla="*/ 207309 h 864000"/>
                <a:gd name="connsiteX17" fmla="*/ 549144 w 1640346"/>
                <a:gd name="connsiteY17" fmla="*/ 206396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0346" h="864000">
                  <a:moveTo>
                    <a:pt x="549144" y="0"/>
                  </a:moveTo>
                  <a:lnTo>
                    <a:pt x="1640346" y="0"/>
                  </a:lnTo>
                  <a:lnTo>
                    <a:pt x="1640346" y="864000"/>
                  </a:lnTo>
                  <a:lnTo>
                    <a:pt x="549144" y="864000"/>
                  </a:lnTo>
                  <a:lnTo>
                    <a:pt x="549144" y="394607"/>
                  </a:lnTo>
                  <a:lnTo>
                    <a:pt x="473934" y="404582"/>
                  </a:lnTo>
                  <a:cubicBezTo>
                    <a:pt x="447998" y="412949"/>
                    <a:pt x="423280" y="426142"/>
                    <a:pt x="401187" y="444162"/>
                  </a:cubicBezTo>
                  <a:lnTo>
                    <a:pt x="384102" y="459603"/>
                  </a:lnTo>
                  <a:lnTo>
                    <a:pt x="384099" y="459607"/>
                  </a:lnTo>
                  <a:cubicBezTo>
                    <a:pt x="296231" y="547475"/>
                    <a:pt x="153769" y="547475"/>
                    <a:pt x="65901" y="459607"/>
                  </a:cubicBezTo>
                  <a:cubicBezTo>
                    <a:pt x="-21967" y="371739"/>
                    <a:pt x="-21967" y="229277"/>
                    <a:pt x="65901" y="141409"/>
                  </a:cubicBezTo>
                  <a:cubicBezTo>
                    <a:pt x="148277" y="59033"/>
                    <a:pt x="278636" y="53884"/>
                    <a:pt x="367011" y="125964"/>
                  </a:cubicBezTo>
                  <a:lnTo>
                    <a:pt x="384099" y="141409"/>
                  </a:lnTo>
                  <a:lnTo>
                    <a:pt x="384099" y="141409"/>
                  </a:lnTo>
                  <a:lnTo>
                    <a:pt x="384101" y="141411"/>
                  </a:lnTo>
                  <a:lnTo>
                    <a:pt x="401187" y="156855"/>
                  </a:lnTo>
                  <a:cubicBezTo>
                    <a:pt x="442612" y="190642"/>
                    <a:pt x="493263" y="207460"/>
                    <a:pt x="543873" y="207309"/>
                  </a:cubicBezTo>
                  <a:lnTo>
                    <a:pt x="549144" y="206396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F885306-B1D6-4170-B460-4487AFAAC3CB}"/>
                </a:ext>
              </a:extLst>
            </p:cNvPr>
            <p:cNvSpPr/>
            <p:nvPr/>
          </p:nvSpPr>
          <p:spPr>
            <a:xfrm>
              <a:off x="6434233" y="2646064"/>
              <a:ext cx="1243935" cy="864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Calibrate</a:t>
              </a:r>
              <a:endPara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EFEE2846-2F9B-4681-8F61-F2260E13EDEE}"/>
              </a:ext>
            </a:extLst>
          </p:cNvPr>
          <p:cNvSpPr/>
          <p:nvPr/>
        </p:nvSpPr>
        <p:spPr>
          <a:xfrm>
            <a:off x="3835400" y="1698403"/>
            <a:ext cx="2804964" cy="4435697"/>
          </a:xfrm>
          <a:prstGeom prst="rect">
            <a:avLst/>
          </a:prstGeom>
          <a:noFill/>
          <a:ln w="50800">
            <a:solidFill>
              <a:srgbClr val="003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91729BB-B84D-4659-BA8B-BF2BD3F5D14E}"/>
              </a:ext>
            </a:extLst>
          </p:cNvPr>
          <p:cNvSpPr/>
          <p:nvPr/>
        </p:nvSpPr>
        <p:spPr>
          <a:xfrm>
            <a:off x="4341152" y="5577526"/>
            <a:ext cx="2262461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Run_MODEL</a:t>
            </a:r>
            <a:endParaRPr lang="de-DE" sz="32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FBB7A223-B79C-425F-9CD3-D19C7E5DD707}"/>
              </a:ext>
            </a:extLst>
          </p:cNvPr>
          <p:cNvSpPr>
            <a:spLocks noChangeAspect="1"/>
          </p:cNvSpPr>
          <p:nvPr/>
        </p:nvSpPr>
        <p:spPr>
          <a:xfrm rot="-2700000">
            <a:off x="333181" y="-468277"/>
            <a:ext cx="3303490" cy="3197595"/>
          </a:xfrm>
          <a:custGeom>
            <a:avLst/>
            <a:gdLst>
              <a:gd name="connsiteX0" fmla="*/ 1515570 w 3303490"/>
              <a:gd name="connsiteY0" fmla="*/ 0 h 3197595"/>
              <a:gd name="connsiteX1" fmla="*/ 1781177 w 3303490"/>
              <a:gd name="connsiteY1" fmla="*/ 265607 h 3197595"/>
              <a:gd name="connsiteX2" fmla="*/ 1734725 w 3303490"/>
              <a:gd name="connsiteY2" fmla="*/ 298755 h 3197595"/>
              <a:gd name="connsiteX3" fmla="*/ 1659876 w 3303490"/>
              <a:gd name="connsiteY3" fmla="*/ 319930 h 3197595"/>
              <a:gd name="connsiteX4" fmla="*/ 1636874 w 3303490"/>
              <a:gd name="connsiteY4" fmla="*/ 321091 h 3197595"/>
              <a:gd name="connsiteX5" fmla="*/ 1636871 w 3303490"/>
              <a:gd name="connsiteY5" fmla="*/ 321091 h 3197595"/>
              <a:gd name="connsiteX6" fmla="*/ 1613866 w 3303490"/>
              <a:gd name="connsiteY6" fmla="*/ 322252 h 3197595"/>
              <a:gd name="connsiteX7" fmla="*/ 1411871 w 3303490"/>
              <a:gd name="connsiteY7" fmla="*/ 546091 h 3197595"/>
              <a:gd name="connsiteX8" fmla="*/ 1636871 w 3303490"/>
              <a:gd name="connsiteY8" fmla="*/ 771091 h 3197595"/>
              <a:gd name="connsiteX9" fmla="*/ 1861871 w 3303490"/>
              <a:gd name="connsiteY9" fmla="*/ 546091 h 3197595"/>
              <a:gd name="connsiteX10" fmla="*/ 1861871 w 3303490"/>
              <a:gd name="connsiteY10" fmla="*/ 546086 h 3197595"/>
              <a:gd name="connsiteX11" fmla="*/ 1863032 w 3303490"/>
              <a:gd name="connsiteY11" fmla="*/ 523086 h 3197595"/>
              <a:gd name="connsiteX12" fmla="*/ 1886486 w 3303490"/>
              <a:gd name="connsiteY12" fmla="*/ 443660 h 3197595"/>
              <a:gd name="connsiteX13" fmla="*/ 1918033 w 3303490"/>
              <a:gd name="connsiteY13" fmla="*/ 402463 h 3197595"/>
              <a:gd name="connsiteX14" fmla="*/ 2190745 w 3303490"/>
              <a:gd name="connsiteY14" fmla="*/ 675174 h 3197595"/>
              <a:gd name="connsiteX15" fmla="*/ 2181602 w 3303490"/>
              <a:gd name="connsiteY15" fmla="*/ 687112 h 3197595"/>
              <a:gd name="connsiteX16" fmla="*/ 2030318 w 3303490"/>
              <a:gd name="connsiteY16" fmla="*/ 745563 h 3197595"/>
              <a:gd name="connsiteX17" fmla="*/ 2007313 w 3303490"/>
              <a:gd name="connsiteY17" fmla="*/ 746724 h 3197595"/>
              <a:gd name="connsiteX18" fmla="*/ 1805318 w 3303490"/>
              <a:gd name="connsiteY18" fmla="*/ 970562 h 3197595"/>
              <a:gd name="connsiteX19" fmla="*/ 2030318 w 3303490"/>
              <a:gd name="connsiteY19" fmla="*/ 1195563 h 3197595"/>
              <a:gd name="connsiteX20" fmla="*/ 2255318 w 3303490"/>
              <a:gd name="connsiteY20" fmla="*/ 970563 h 3197595"/>
              <a:gd name="connsiteX21" fmla="*/ 2255318 w 3303490"/>
              <a:gd name="connsiteY21" fmla="*/ 970560 h 3197595"/>
              <a:gd name="connsiteX22" fmla="*/ 2256339 w 3303490"/>
              <a:gd name="connsiteY22" fmla="*/ 948978 h 3197595"/>
              <a:gd name="connsiteX23" fmla="*/ 2320743 w 3303490"/>
              <a:gd name="connsiteY23" fmla="*/ 811942 h 3197595"/>
              <a:gd name="connsiteX24" fmla="*/ 2324693 w 3303490"/>
              <a:gd name="connsiteY24" fmla="*/ 809123 h 3197595"/>
              <a:gd name="connsiteX25" fmla="*/ 3303490 w 3303490"/>
              <a:gd name="connsiteY25" fmla="*/ 1787920 h 3197595"/>
              <a:gd name="connsiteX26" fmla="*/ 3038430 w 3303490"/>
              <a:gd name="connsiteY26" fmla="*/ 2052980 h 3197595"/>
              <a:gd name="connsiteX27" fmla="*/ 3004356 w 3303490"/>
              <a:gd name="connsiteY27" fmla="*/ 2005230 h 3197595"/>
              <a:gd name="connsiteX28" fmla="*/ 2983182 w 3303490"/>
              <a:gd name="connsiteY28" fmla="*/ 1930381 h 3197595"/>
              <a:gd name="connsiteX29" fmla="*/ 2982020 w 3303490"/>
              <a:gd name="connsiteY29" fmla="*/ 1907380 h 3197595"/>
              <a:gd name="connsiteX30" fmla="*/ 2982021 w 3303490"/>
              <a:gd name="connsiteY30" fmla="*/ 1907376 h 3197595"/>
              <a:gd name="connsiteX31" fmla="*/ 2980860 w 3303490"/>
              <a:gd name="connsiteY31" fmla="*/ 1884371 h 3197595"/>
              <a:gd name="connsiteX32" fmla="*/ 2757021 w 3303490"/>
              <a:gd name="connsiteY32" fmla="*/ 1682376 h 3197595"/>
              <a:gd name="connsiteX33" fmla="*/ 2532021 w 3303490"/>
              <a:gd name="connsiteY33" fmla="*/ 1907377 h 3197595"/>
              <a:gd name="connsiteX34" fmla="*/ 2757020 w 3303490"/>
              <a:gd name="connsiteY34" fmla="*/ 2132377 h 3197595"/>
              <a:gd name="connsiteX35" fmla="*/ 2757025 w 3303490"/>
              <a:gd name="connsiteY35" fmla="*/ 2132377 h 3197595"/>
              <a:gd name="connsiteX36" fmla="*/ 2780026 w 3303490"/>
              <a:gd name="connsiteY36" fmla="*/ 2133537 h 3197595"/>
              <a:gd name="connsiteX37" fmla="*/ 2859452 w 3303490"/>
              <a:gd name="connsiteY37" fmla="*/ 2156991 h 3197595"/>
              <a:gd name="connsiteX38" fmla="*/ 2901908 w 3303490"/>
              <a:gd name="connsiteY38" fmla="*/ 2189504 h 3197595"/>
              <a:gd name="connsiteX39" fmla="*/ 2378502 w 3303490"/>
              <a:gd name="connsiteY39" fmla="*/ 2712910 h 3197595"/>
              <a:gd name="connsiteX40" fmla="*/ 2347275 w 3303490"/>
              <a:gd name="connsiteY40" fmla="*/ 2669148 h 3197595"/>
              <a:gd name="connsiteX41" fmla="*/ 2326100 w 3303490"/>
              <a:gd name="connsiteY41" fmla="*/ 2594299 h 3197595"/>
              <a:gd name="connsiteX42" fmla="*/ 2324939 w 3303490"/>
              <a:gd name="connsiteY42" fmla="*/ 2571298 h 3197595"/>
              <a:gd name="connsiteX43" fmla="*/ 2324939 w 3303490"/>
              <a:gd name="connsiteY43" fmla="*/ 2571294 h 3197595"/>
              <a:gd name="connsiteX44" fmla="*/ 2323778 w 3303490"/>
              <a:gd name="connsiteY44" fmla="*/ 2548289 h 3197595"/>
              <a:gd name="connsiteX45" fmla="*/ 2099939 w 3303490"/>
              <a:gd name="connsiteY45" fmla="*/ 2346294 h 3197595"/>
              <a:gd name="connsiteX46" fmla="*/ 1874939 w 3303490"/>
              <a:gd name="connsiteY46" fmla="*/ 2571295 h 3197595"/>
              <a:gd name="connsiteX47" fmla="*/ 2099939 w 3303490"/>
              <a:gd name="connsiteY47" fmla="*/ 2796295 h 3197595"/>
              <a:gd name="connsiteX48" fmla="*/ 2099944 w 3303490"/>
              <a:gd name="connsiteY48" fmla="*/ 2796295 h 3197595"/>
              <a:gd name="connsiteX49" fmla="*/ 2122944 w 3303490"/>
              <a:gd name="connsiteY49" fmla="*/ 2797455 h 3197595"/>
              <a:gd name="connsiteX50" fmla="*/ 2202370 w 3303490"/>
              <a:gd name="connsiteY50" fmla="*/ 2820909 h 3197595"/>
              <a:gd name="connsiteX51" fmla="*/ 2240956 w 3303490"/>
              <a:gd name="connsiteY51" fmla="*/ 2850456 h 3197595"/>
              <a:gd name="connsiteX52" fmla="*/ 1893816 w 3303490"/>
              <a:gd name="connsiteY52" fmla="*/ 3197595 h 3197595"/>
              <a:gd name="connsiteX53" fmla="*/ 767318 w 3303490"/>
              <a:gd name="connsiteY53" fmla="*/ 2071099 h 3197595"/>
              <a:gd name="connsiteX54" fmla="*/ 766406 w 3303490"/>
              <a:gd name="connsiteY54" fmla="*/ 2072009 h 3197595"/>
              <a:gd name="connsiteX55" fmla="*/ 507276 w 3303490"/>
              <a:gd name="connsiteY55" fmla="*/ 1812879 h 3197595"/>
              <a:gd name="connsiteX56" fmla="*/ 474616 w 3303490"/>
              <a:gd name="connsiteY56" fmla="*/ 1855530 h 3197595"/>
              <a:gd name="connsiteX57" fmla="*/ 451161 w 3303490"/>
              <a:gd name="connsiteY57" fmla="*/ 1934956 h 3197595"/>
              <a:gd name="connsiteX58" fmla="*/ 450000 w 3303490"/>
              <a:gd name="connsiteY58" fmla="*/ 1957956 h 3197595"/>
              <a:gd name="connsiteX59" fmla="*/ 450000 w 3303490"/>
              <a:gd name="connsiteY59" fmla="*/ 1957961 h 3197595"/>
              <a:gd name="connsiteX60" fmla="*/ 225000 w 3303490"/>
              <a:gd name="connsiteY60" fmla="*/ 2182961 h 3197595"/>
              <a:gd name="connsiteX61" fmla="*/ 0 w 3303490"/>
              <a:gd name="connsiteY61" fmla="*/ 1957961 h 3197595"/>
              <a:gd name="connsiteX62" fmla="*/ 201996 w 3303490"/>
              <a:gd name="connsiteY62" fmla="*/ 1734123 h 3197595"/>
              <a:gd name="connsiteX63" fmla="*/ 225000 w 3303490"/>
              <a:gd name="connsiteY63" fmla="*/ 1732961 h 3197595"/>
              <a:gd name="connsiteX64" fmla="*/ 225003 w 3303490"/>
              <a:gd name="connsiteY64" fmla="*/ 1732961 h 3197595"/>
              <a:gd name="connsiteX65" fmla="*/ 248005 w 3303490"/>
              <a:gd name="connsiteY65" fmla="*/ 1731800 h 3197595"/>
              <a:gd name="connsiteX66" fmla="*/ 322854 w 3303490"/>
              <a:gd name="connsiteY66" fmla="*/ 1710625 h 3197595"/>
              <a:gd name="connsiteX67" fmla="*/ 370805 w 3303490"/>
              <a:gd name="connsiteY67" fmla="*/ 1676408 h 3197595"/>
              <a:gd name="connsiteX68" fmla="*/ 106574 w 3303490"/>
              <a:gd name="connsiteY68" fmla="*/ 1412178 h 3197595"/>
              <a:gd name="connsiteX69" fmla="*/ 107486 w 3303490"/>
              <a:gd name="connsiteY69" fmla="*/ 1411266 h 3197595"/>
              <a:gd name="connsiteX70" fmla="*/ 105895 w 3303490"/>
              <a:gd name="connsiteY70" fmla="*/ 1409675 h 3197595"/>
              <a:gd name="connsiteX71" fmla="*/ 1515570 w 3303490"/>
              <a:gd name="connsiteY71" fmla="*/ 0 h 31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303490" h="3197595">
                <a:moveTo>
                  <a:pt x="1515570" y="0"/>
                </a:moveTo>
                <a:lnTo>
                  <a:pt x="1781177" y="265607"/>
                </a:lnTo>
                <a:lnTo>
                  <a:pt x="1734725" y="298755"/>
                </a:lnTo>
                <a:cubicBezTo>
                  <a:pt x="1711690" y="309898"/>
                  <a:pt x="1686468" y="317229"/>
                  <a:pt x="1659876" y="319930"/>
                </a:cubicBezTo>
                <a:lnTo>
                  <a:pt x="1636874" y="321091"/>
                </a:lnTo>
                <a:lnTo>
                  <a:pt x="1636871" y="321091"/>
                </a:lnTo>
                <a:lnTo>
                  <a:pt x="1613866" y="322252"/>
                </a:lnTo>
                <a:cubicBezTo>
                  <a:pt x="1500408" y="333775"/>
                  <a:pt x="1411871" y="429594"/>
                  <a:pt x="1411871" y="546091"/>
                </a:cubicBezTo>
                <a:cubicBezTo>
                  <a:pt x="1411871" y="670355"/>
                  <a:pt x="1512607" y="771091"/>
                  <a:pt x="1636871" y="771091"/>
                </a:cubicBezTo>
                <a:cubicBezTo>
                  <a:pt x="1761135" y="771091"/>
                  <a:pt x="1861871" y="670355"/>
                  <a:pt x="1861871" y="546091"/>
                </a:cubicBezTo>
                <a:lnTo>
                  <a:pt x="1861871" y="546086"/>
                </a:lnTo>
                <a:lnTo>
                  <a:pt x="1863032" y="523086"/>
                </a:lnTo>
                <a:cubicBezTo>
                  <a:pt x="1865912" y="494722"/>
                  <a:pt x="1874062" y="467915"/>
                  <a:pt x="1886486" y="443660"/>
                </a:cubicBezTo>
                <a:lnTo>
                  <a:pt x="1918033" y="402463"/>
                </a:lnTo>
                <a:lnTo>
                  <a:pt x="2190745" y="675174"/>
                </a:lnTo>
                <a:lnTo>
                  <a:pt x="2181602" y="687112"/>
                </a:lnTo>
                <a:cubicBezTo>
                  <a:pt x="2141645" y="723428"/>
                  <a:pt x="2088567" y="745563"/>
                  <a:pt x="2030318" y="745563"/>
                </a:cubicBezTo>
                <a:lnTo>
                  <a:pt x="2007313" y="746724"/>
                </a:lnTo>
                <a:cubicBezTo>
                  <a:pt x="1893854" y="758247"/>
                  <a:pt x="1805318" y="854067"/>
                  <a:pt x="1805318" y="970562"/>
                </a:cubicBezTo>
                <a:cubicBezTo>
                  <a:pt x="1805318" y="1094827"/>
                  <a:pt x="1906054" y="1195563"/>
                  <a:pt x="2030318" y="1195563"/>
                </a:cubicBezTo>
                <a:cubicBezTo>
                  <a:pt x="2154581" y="1195563"/>
                  <a:pt x="2255318" y="1094827"/>
                  <a:pt x="2255318" y="970563"/>
                </a:cubicBezTo>
                <a:lnTo>
                  <a:pt x="2255318" y="970560"/>
                </a:lnTo>
                <a:lnTo>
                  <a:pt x="2256339" y="948978"/>
                </a:lnTo>
                <a:cubicBezTo>
                  <a:pt x="2261411" y="895698"/>
                  <a:pt x="2285063" y="847836"/>
                  <a:pt x="2320743" y="811942"/>
                </a:cubicBezTo>
                <a:lnTo>
                  <a:pt x="2324693" y="809123"/>
                </a:lnTo>
                <a:lnTo>
                  <a:pt x="3303490" y="1787920"/>
                </a:lnTo>
                <a:lnTo>
                  <a:pt x="3038430" y="2052980"/>
                </a:lnTo>
                <a:lnTo>
                  <a:pt x="3004356" y="2005230"/>
                </a:lnTo>
                <a:cubicBezTo>
                  <a:pt x="2993215" y="1982196"/>
                  <a:pt x="2985883" y="1956973"/>
                  <a:pt x="2983182" y="1930381"/>
                </a:cubicBezTo>
                <a:lnTo>
                  <a:pt x="2982020" y="1907380"/>
                </a:lnTo>
                <a:lnTo>
                  <a:pt x="2982021" y="1907376"/>
                </a:lnTo>
                <a:lnTo>
                  <a:pt x="2980860" y="1884371"/>
                </a:lnTo>
                <a:cubicBezTo>
                  <a:pt x="2969337" y="1770913"/>
                  <a:pt x="2873518" y="1682377"/>
                  <a:pt x="2757021" y="1682376"/>
                </a:cubicBezTo>
                <a:cubicBezTo>
                  <a:pt x="2632757" y="1682376"/>
                  <a:pt x="2532021" y="1783113"/>
                  <a:pt x="2532021" y="1907377"/>
                </a:cubicBezTo>
                <a:cubicBezTo>
                  <a:pt x="2532021" y="2031640"/>
                  <a:pt x="2632757" y="2132376"/>
                  <a:pt x="2757020" y="2132377"/>
                </a:cubicBezTo>
                <a:lnTo>
                  <a:pt x="2757025" y="2132377"/>
                </a:lnTo>
                <a:lnTo>
                  <a:pt x="2780026" y="2133537"/>
                </a:lnTo>
                <a:cubicBezTo>
                  <a:pt x="2808390" y="2136418"/>
                  <a:pt x="2835197" y="2144567"/>
                  <a:pt x="2859452" y="2156991"/>
                </a:cubicBezTo>
                <a:lnTo>
                  <a:pt x="2901908" y="2189504"/>
                </a:lnTo>
                <a:lnTo>
                  <a:pt x="2378502" y="2712910"/>
                </a:lnTo>
                <a:lnTo>
                  <a:pt x="2347275" y="2669148"/>
                </a:lnTo>
                <a:cubicBezTo>
                  <a:pt x="2336132" y="2646114"/>
                  <a:pt x="2328801" y="2620891"/>
                  <a:pt x="2326100" y="2594299"/>
                </a:cubicBezTo>
                <a:lnTo>
                  <a:pt x="2324939" y="2571298"/>
                </a:lnTo>
                <a:lnTo>
                  <a:pt x="2324939" y="2571294"/>
                </a:lnTo>
                <a:lnTo>
                  <a:pt x="2323778" y="2548289"/>
                </a:lnTo>
                <a:cubicBezTo>
                  <a:pt x="2312255" y="2434831"/>
                  <a:pt x="2216437" y="2346295"/>
                  <a:pt x="2099939" y="2346294"/>
                </a:cubicBezTo>
                <a:cubicBezTo>
                  <a:pt x="1975675" y="2346294"/>
                  <a:pt x="1874939" y="2447031"/>
                  <a:pt x="1874939" y="2571295"/>
                </a:cubicBezTo>
                <a:cubicBezTo>
                  <a:pt x="1874939" y="2695558"/>
                  <a:pt x="1975675" y="2796294"/>
                  <a:pt x="2099939" y="2796295"/>
                </a:cubicBezTo>
                <a:lnTo>
                  <a:pt x="2099944" y="2796295"/>
                </a:lnTo>
                <a:lnTo>
                  <a:pt x="2122944" y="2797455"/>
                </a:lnTo>
                <a:cubicBezTo>
                  <a:pt x="2151309" y="2800337"/>
                  <a:pt x="2178115" y="2808485"/>
                  <a:pt x="2202370" y="2820909"/>
                </a:cubicBezTo>
                <a:lnTo>
                  <a:pt x="2240956" y="2850456"/>
                </a:lnTo>
                <a:lnTo>
                  <a:pt x="1893816" y="3197595"/>
                </a:lnTo>
                <a:lnTo>
                  <a:pt x="767318" y="2071099"/>
                </a:lnTo>
                <a:lnTo>
                  <a:pt x="766406" y="2072009"/>
                </a:lnTo>
                <a:lnTo>
                  <a:pt x="507276" y="1812879"/>
                </a:lnTo>
                <a:lnTo>
                  <a:pt x="474616" y="1855530"/>
                </a:lnTo>
                <a:cubicBezTo>
                  <a:pt x="462192" y="1879785"/>
                  <a:pt x="454042" y="1906592"/>
                  <a:pt x="451161" y="1934956"/>
                </a:cubicBezTo>
                <a:lnTo>
                  <a:pt x="450000" y="1957956"/>
                </a:lnTo>
                <a:lnTo>
                  <a:pt x="450000" y="1957961"/>
                </a:lnTo>
                <a:cubicBezTo>
                  <a:pt x="450001" y="2082226"/>
                  <a:pt x="349265" y="2182961"/>
                  <a:pt x="225000" y="2182961"/>
                </a:cubicBezTo>
                <a:cubicBezTo>
                  <a:pt x="100736" y="2182961"/>
                  <a:pt x="0" y="2082226"/>
                  <a:pt x="0" y="1957961"/>
                </a:cubicBezTo>
                <a:cubicBezTo>
                  <a:pt x="0" y="1841464"/>
                  <a:pt x="88537" y="1745645"/>
                  <a:pt x="201996" y="1734123"/>
                </a:cubicBezTo>
                <a:lnTo>
                  <a:pt x="225000" y="1732961"/>
                </a:lnTo>
                <a:lnTo>
                  <a:pt x="225003" y="1732961"/>
                </a:lnTo>
                <a:lnTo>
                  <a:pt x="248005" y="1731800"/>
                </a:lnTo>
                <a:cubicBezTo>
                  <a:pt x="274597" y="1729099"/>
                  <a:pt x="299819" y="1721768"/>
                  <a:pt x="322854" y="1710625"/>
                </a:cubicBezTo>
                <a:lnTo>
                  <a:pt x="370805" y="1676408"/>
                </a:lnTo>
                <a:lnTo>
                  <a:pt x="106574" y="1412178"/>
                </a:lnTo>
                <a:lnTo>
                  <a:pt x="107486" y="1411266"/>
                </a:lnTo>
                <a:lnTo>
                  <a:pt x="105895" y="1409675"/>
                </a:lnTo>
                <a:lnTo>
                  <a:pt x="1515570" y="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DE2D74-97D0-4FDD-AD88-00576B45E75D}"/>
              </a:ext>
            </a:extLst>
          </p:cNvPr>
          <p:cNvSpPr/>
          <p:nvPr/>
        </p:nvSpPr>
        <p:spPr>
          <a:xfrm>
            <a:off x="1149787" y="1678086"/>
            <a:ext cx="2262461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Run_MODEL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7F13A84-3C85-456C-8992-9131A14DEB3E}"/>
              </a:ext>
            </a:extLst>
          </p:cNvPr>
          <p:cNvGrpSpPr/>
          <p:nvPr/>
        </p:nvGrpSpPr>
        <p:grpSpPr>
          <a:xfrm>
            <a:off x="4262906" y="-256578"/>
            <a:ext cx="1475623" cy="1652845"/>
            <a:chOff x="1845493" y="646496"/>
            <a:chExt cx="1475623" cy="1652845"/>
          </a:xfrm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4A69EFFB-DA6A-4855-A9A6-F38868B7C42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845493" y="951170"/>
              <a:ext cx="1475623" cy="1348171"/>
            </a:xfrm>
            <a:custGeom>
              <a:avLst/>
              <a:gdLst>
                <a:gd name="connsiteX0" fmla="*/ 551685 w 1475623"/>
                <a:gd name="connsiteY0" fmla="*/ 1348171 h 1348171"/>
                <a:gd name="connsiteX1" fmla="*/ 0 w 1475623"/>
                <a:gd name="connsiteY1" fmla="*/ 796485 h 1348171"/>
                <a:gd name="connsiteX2" fmla="*/ 681328 w 1475623"/>
                <a:gd name="connsiteY2" fmla="*/ 115157 h 1348171"/>
                <a:gd name="connsiteX3" fmla="*/ 954126 w 1475623"/>
                <a:gd name="connsiteY3" fmla="*/ 387954 h 1348171"/>
                <a:gd name="connsiteX4" fmla="*/ 960198 w 1475623"/>
                <a:gd name="connsiteY4" fmla="*/ 383621 h 1348171"/>
                <a:gd name="connsiteX5" fmla="*/ 1024601 w 1475623"/>
                <a:gd name="connsiteY5" fmla="*/ 246585 h 1348171"/>
                <a:gd name="connsiteX6" fmla="*/ 1025623 w 1475623"/>
                <a:gd name="connsiteY6" fmla="*/ 225003 h 1348171"/>
                <a:gd name="connsiteX7" fmla="*/ 1025623 w 1475623"/>
                <a:gd name="connsiteY7" fmla="*/ 225000 h 1348171"/>
                <a:gd name="connsiteX8" fmla="*/ 1250623 w 1475623"/>
                <a:gd name="connsiteY8" fmla="*/ 0 h 1348171"/>
                <a:gd name="connsiteX9" fmla="*/ 1475623 w 1475623"/>
                <a:gd name="connsiteY9" fmla="*/ 225000 h 1348171"/>
                <a:gd name="connsiteX10" fmla="*/ 1273628 w 1475623"/>
                <a:gd name="connsiteY10" fmla="*/ 448839 h 1348171"/>
                <a:gd name="connsiteX11" fmla="*/ 1250623 w 1475623"/>
                <a:gd name="connsiteY11" fmla="*/ 450000 h 1348171"/>
                <a:gd name="connsiteX12" fmla="*/ 1250623 w 1475623"/>
                <a:gd name="connsiteY12" fmla="*/ 450000 h 1348171"/>
                <a:gd name="connsiteX13" fmla="*/ 1099338 w 1475623"/>
                <a:gd name="connsiteY13" fmla="*/ 508451 h 1348171"/>
                <a:gd name="connsiteX14" fmla="*/ 1088619 w 1475623"/>
                <a:gd name="connsiteY14" fmla="*/ 522448 h 1348171"/>
                <a:gd name="connsiteX15" fmla="*/ 1233014 w 1475623"/>
                <a:gd name="connsiteY15" fmla="*/ 666842 h 13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5623" h="1348171">
                  <a:moveTo>
                    <a:pt x="551685" y="1348171"/>
                  </a:moveTo>
                  <a:lnTo>
                    <a:pt x="0" y="796485"/>
                  </a:lnTo>
                  <a:lnTo>
                    <a:pt x="681328" y="115157"/>
                  </a:lnTo>
                  <a:lnTo>
                    <a:pt x="954126" y="387954"/>
                  </a:lnTo>
                  <a:lnTo>
                    <a:pt x="960198" y="383621"/>
                  </a:lnTo>
                  <a:cubicBezTo>
                    <a:pt x="995878" y="347728"/>
                    <a:pt x="1019530" y="299865"/>
                    <a:pt x="1024601" y="246585"/>
                  </a:cubicBezTo>
                  <a:lnTo>
                    <a:pt x="1025623" y="225003"/>
                  </a:lnTo>
                  <a:lnTo>
                    <a:pt x="1025623" y="225000"/>
                  </a:lnTo>
                  <a:cubicBezTo>
                    <a:pt x="1025623" y="100736"/>
                    <a:pt x="1126359" y="0"/>
                    <a:pt x="1250623" y="0"/>
                  </a:cubicBezTo>
                  <a:cubicBezTo>
                    <a:pt x="1374887" y="0"/>
                    <a:pt x="1475623" y="100736"/>
                    <a:pt x="1475623" y="225000"/>
                  </a:cubicBezTo>
                  <a:cubicBezTo>
                    <a:pt x="1475623" y="341497"/>
                    <a:pt x="1387086" y="437316"/>
                    <a:pt x="1273628" y="448839"/>
                  </a:cubicBezTo>
                  <a:lnTo>
                    <a:pt x="1250623" y="450000"/>
                  </a:lnTo>
                  <a:lnTo>
                    <a:pt x="1250623" y="450000"/>
                  </a:lnTo>
                  <a:cubicBezTo>
                    <a:pt x="1192374" y="450000"/>
                    <a:pt x="1139295" y="472135"/>
                    <a:pt x="1099338" y="508451"/>
                  </a:cubicBezTo>
                  <a:lnTo>
                    <a:pt x="1088619" y="522448"/>
                  </a:lnTo>
                  <a:lnTo>
                    <a:pt x="1233014" y="666842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815DB7C-3F2D-4F12-8CBF-1D1DC844FF35}"/>
                </a:ext>
              </a:extLst>
            </p:cNvPr>
            <p:cNvSpPr/>
            <p:nvPr/>
          </p:nvSpPr>
          <p:spPr>
            <a:xfrm rot="16200000">
              <a:off x="1990421" y="1066057"/>
              <a:ext cx="1298533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9635522-1598-406C-97DA-BB5DD05A0636}"/>
              </a:ext>
            </a:extLst>
          </p:cNvPr>
          <p:cNvCxnSpPr>
            <a:cxnSpLocks/>
          </p:cNvCxnSpPr>
          <p:nvPr/>
        </p:nvCxnSpPr>
        <p:spPr>
          <a:xfrm>
            <a:off x="3286616" y="96290"/>
            <a:ext cx="548784" cy="158179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AA5DDA5-7449-4AF9-A9E6-6C5489F2A6A7}"/>
              </a:ext>
            </a:extLst>
          </p:cNvPr>
          <p:cNvSpPr/>
          <p:nvPr/>
        </p:nvSpPr>
        <p:spPr>
          <a:xfrm rot="-5400000">
            <a:off x="632753" y="1446170"/>
            <a:ext cx="954749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093F43F-BCE6-495D-8BC0-677934345DD5}"/>
              </a:ext>
            </a:extLst>
          </p:cNvPr>
          <p:cNvSpPr/>
          <p:nvPr/>
        </p:nvSpPr>
        <p:spPr>
          <a:xfrm>
            <a:off x="2532781" y="92099"/>
            <a:ext cx="745362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2717413-F0F1-4D8E-982D-D5B115A06DD8}"/>
              </a:ext>
            </a:extLst>
          </p:cNvPr>
          <p:cNvSpPr/>
          <p:nvPr/>
        </p:nvSpPr>
        <p:spPr>
          <a:xfrm>
            <a:off x="1574153" y="704773"/>
            <a:ext cx="650586" cy="36893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</a:p>
          <a:p>
            <a:pPr>
              <a:lnSpc>
                <a:spcPct val="70000"/>
              </a:lnSpc>
            </a:pP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Invari</a:t>
            </a:r>
            <a:endParaRPr lang="en-US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DF5CF68-67CD-4950-9386-7AB3F4892674}"/>
              </a:ext>
            </a:extLst>
          </p:cNvPr>
          <p:cNvSpPr/>
          <p:nvPr/>
        </p:nvSpPr>
        <p:spPr>
          <a:xfrm>
            <a:off x="917763" y="708562"/>
            <a:ext cx="650586" cy="36893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</a:p>
          <a:p>
            <a:pPr>
              <a:lnSpc>
                <a:spcPct val="70000"/>
              </a:lnSpc>
            </a:pP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</a:t>
            </a:r>
            <a:endParaRPr lang="en-US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608316E-591C-4257-A459-81F98422326A}"/>
              </a:ext>
            </a:extLst>
          </p:cNvPr>
          <p:cNvGrpSpPr/>
          <p:nvPr/>
        </p:nvGrpSpPr>
        <p:grpSpPr>
          <a:xfrm>
            <a:off x="3843873" y="-543223"/>
            <a:ext cx="733734" cy="2157231"/>
            <a:chOff x="1506911" y="373186"/>
            <a:chExt cx="733734" cy="2157231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4E64A973-66BC-489D-A540-F5CF6F15151A}"/>
                </a:ext>
              </a:extLst>
            </p:cNvPr>
            <p:cNvSpPr/>
            <p:nvPr/>
          </p:nvSpPr>
          <p:spPr>
            <a:xfrm>
              <a:off x="1506911" y="1016993"/>
              <a:ext cx="733734" cy="1513424"/>
            </a:xfrm>
            <a:custGeom>
              <a:avLst/>
              <a:gdLst>
                <a:gd name="connsiteX0" fmla="*/ 0 w 733734"/>
                <a:gd name="connsiteY0" fmla="*/ 0 h 1513424"/>
                <a:gd name="connsiteX1" fmla="*/ 733734 w 733734"/>
                <a:gd name="connsiteY1" fmla="*/ 0 h 1513424"/>
                <a:gd name="connsiteX2" fmla="*/ 733734 w 733734"/>
                <a:gd name="connsiteY2" fmla="*/ 966155 h 1513424"/>
                <a:gd name="connsiteX3" fmla="*/ 544485 w 733734"/>
                <a:gd name="connsiteY3" fmla="*/ 966155 h 1513424"/>
                <a:gd name="connsiteX4" fmla="*/ 543692 w 733734"/>
                <a:gd name="connsiteY4" fmla="*/ 970901 h 1513424"/>
                <a:gd name="connsiteX5" fmla="*/ 595052 w 733734"/>
                <a:gd name="connsiteY5" fmla="*/ 1113339 h 1513424"/>
                <a:gd name="connsiteX6" fmla="*/ 609590 w 733734"/>
                <a:gd name="connsiteY6" fmla="*/ 1129323 h 1513424"/>
                <a:gd name="connsiteX7" fmla="*/ 609592 w 733734"/>
                <a:gd name="connsiteY7" fmla="*/ 1129325 h 1513424"/>
                <a:gd name="connsiteX8" fmla="*/ 609592 w 733734"/>
                <a:gd name="connsiteY8" fmla="*/ 1447523 h 1513424"/>
                <a:gd name="connsiteX9" fmla="*/ 291394 w 733734"/>
                <a:gd name="connsiteY9" fmla="*/ 1447523 h 1513424"/>
                <a:gd name="connsiteX10" fmla="*/ 275948 w 733734"/>
                <a:gd name="connsiteY10" fmla="*/ 1146413 h 1513424"/>
                <a:gd name="connsiteX11" fmla="*/ 291394 w 733734"/>
                <a:gd name="connsiteY11" fmla="*/ 1129325 h 1513424"/>
                <a:gd name="connsiteX12" fmla="*/ 291394 w 733734"/>
                <a:gd name="connsiteY12" fmla="*/ 1129325 h 1513424"/>
                <a:gd name="connsiteX13" fmla="*/ 357038 w 733734"/>
                <a:gd name="connsiteY13" fmla="*/ 981019 h 1513424"/>
                <a:gd name="connsiteX14" fmla="*/ 355066 w 733734"/>
                <a:gd name="connsiteY14" fmla="*/ 966155 h 1513424"/>
                <a:gd name="connsiteX15" fmla="*/ 0 w 733734"/>
                <a:gd name="connsiteY15" fmla="*/ 966155 h 151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734" h="1513424">
                  <a:moveTo>
                    <a:pt x="0" y="0"/>
                  </a:moveTo>
                  <a:lnTo>
                    <a:pt x="733734" y="0"/>
                  </a:lnTo>
                  <a:lnTo>
                    <a:pt x="733734" y="966155"/>
                  </a:lnTo>
                  <a:lnTo>
                    <a:pt x="544485" y="966155"/>
                  </a:lnTo>
                  <a:lnTo>
                    <a:pt x="543692" y="970901"/>
                  </a:lnTo>
                  <a:cubicBezTo>
                    <a:pt x="543843" y="1021510"/>
                    <a:pt x="560963" y="1072079"/>
                    <a:pt x="595052" y="1113339"/>
                  </a:cubicBezTo>
                  <a:lnTo>
                    <a:pt x="609590" y="1129323"/>
                  </a:lnTo>
                  <a:lnTo>
                    <a:pt x="609592" y="1129325"/>
                  </a:lnTo>
                  <a:cubicBezTo>
                    <a:pt x="697460" y="1217193"/>
                    <a:pt x="697460" y="1359655"/>
                    <a:pt x="609592" y="1447523"/>
                  </a:cubicBezTo>
                  <a:cubicBezTo>
                    <a:pt x="521724" y="1535391"/>
                    <a:pt x="379262" y="1535391"/>
                    <a:pt x="291394" y="1447523"/>
                  </a:cubicBezTo>
                  <a:cubicBezTo>
                    <a:pt x="209018" y="1365147"/>
                    <a:pt x="203869" y="1234788"/>
                    <a:pt x="275948" y="1146413"/>
                  </a:cubicBezTo>
                  <a:lnTo>
                    <a:pt x="291394" y="1129325"/>
                  </a:lnTo>
                  <a:lnTo>
                    <a:pt x="291394" y="1129325"/>
                  </a:lnTo>
                  <a:cubicBezTo>
                    <a:pt x="332582" y="1088137"/>
                    <a:pt x="354463" y="1034953"/>
                    <a:pt x="357038" y="981019"/>
                  </a:cubicBezTo>
                  <a:lnTo>
                    <a:pt x="355066" y="966155"/>
                  </a:lnTo>
                  <a:lnTo>
                    <a:pt x="0" y="966155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0FB2261-D497-4FD6-A160-690BDFB91B1F}"/>
                </a:ext>
              </a:extLst>
            </p:cNvPr>
            <p:cNvSpPr/>
            <p:nvPr/>
          </p:nvSpPr>
          <p:spPr>
            <a:xfrm rot="16200000">
              <a:off x="1147897" y="930897"/>
              <a:ext cx="1574834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C33A2475-10A6-4E2F-80CC-5E10C33F79D4}"/>
              </a:ext>
            </a:extLst>
          </p:cNvPr>
          <p:cNvSpPr/>
          <p:nvPr/>
        </p:nvSpPr>
        <p:spPr>
          <a:xfrm>
            <a:off x="1663514" y="1327662"/>
            <a:ext cx="1092163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CaliParam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3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CDCEABC-031A-43B6-AF6A-D5B366162DDC}"/>
              </a:ext>
            </a:extLst>
          </p:cNvPr>
          <p:cNvCxnSpPr>
            <a:cxnSpLocks/>
            <a:stCxn id="97" idx="88"/>
          </p:cNvCxnSpPr>
          <p:nvPr/>
        </p:nvCxnSpPr>
        <p:spPr>
          <a:xfrm>
            <a:off x="1153289" y="2787731"/>
            <a:ext cx="3319173" cy="328356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2C1B841-BD77-4299-BD67-8D51248CDF2B}"/>
              </a:ext>
            </a:extLst>
          </p:cNvPr>
          <p:cNvSpPr/>
          <p:nvPr/>
        </p:nvSpPr>
        <p:spPr>
          <a:xfrm>
            <a:off x="7349221" y="4283873"/>
            <a:ext cx="1968126" cy="933961"/>
          </a:xfrm>
          <a:custGeom>
            <a:avLst/>
            <a:gdLst>
              <a:gd name="connsiteX0" fmla="*/ 526815 w 1968126"/>
              <a:gd name="connsiteY0" fmla="*/ 0 h 933961"/>
              <a:gd name="connsiteX1" fmla="*/ 1968126 w 1968126"/>
              <a:gd name="connsiteY1" fmla="*/ 0 h 933961"/>
              <a:gd name="connsiteX2" fmla="*/ 1968126 w 1968126"/>
              <a:gd name="connsiteY2" fmla="*/ 932400 h 933961"/>
              <a:gd name="connsiteX3" fmla="*/ 1163585 w 1968126"/>
              <a:gd name="connsiteY3" fmla="*/ 932400 h 933961"/>
              <a:gd name="connsiteX4" fmla="*/ 1163585 w 1968126"/>
              <a:gd name="connsiteY4" fmla="*/ 933961 h 933961"/>
              <a:gd name="connsiteX5" fmla="*/ 527188 w 1968126"/>
              <a:gd name="connsiteY5" fmla="*/ 933961 h 933961"/>
              <a:gd name="connsiteX6" fmla="*/ 527188 w 1968126"/>
              <a:gd name="connsiteY6" fmla="*/ 932400 h 933961"/>
              <a:gd name="connsiteX7" fmla="*/ 526815 w 1968126"/>
              <a:gd name="connsiteY7" fmla="*/ 932400 h 933961"/>
              <a:gd name="connsiteX8" fmla="*/ 526815 w 1968126"/>
              <a:gd name="connsiteY8" fmla="*/ 567545 h 933961"/>
              <a:gd name="connsiteX9" fmla="*/ 473934 w 1968126"/>
              <a:gd name="connsiteY9" fmla="*/ 574559 h 933961"/>
              <a:gd name="connsiteX10" fmla="*/ 401187 w 1968126"/>
              <a:gd name="connsiteY10" fmla="*/ 614138 h 933961"/>
              <a:gd name="connsiteX11" fmla="*/ 384102 w 1968126"/>
              <a:gd name="connsiteY11" fmla="*/ 629580 h 933961"/>
              <a:gd name="connsiteX12" fmla="*/ 384099 w 1968126"/>
              <a:gd name="connsiteY12" fmla="*/ 629584 h 933961"/>
              <a:gd name="connsiteX13" fmla="*/ 65901 w 1968126"/>
              <a:gd name="connsiteY13" fmla="*/ 629584 h 933961"/>
              <a:gd name="connsiteX14" fmla="*/ 65901 w 1968126"/>
              <a:gd name="connsiteY14" fmla="*/ 311385 h 933961"/>
              <a:gd name="connsiteX15" fmla="*/ 367011 w 1968126"/>
              <a:gd name="connsiteY15" fmla="*/ 295939 h 933961"/>
              <a:gd name="connsiteX16" fmla="*/ 384099 w 1968126"/>
              <a:gd name="connsiteY16" fmla="*/ 311385 h 933961"/>
              <a:gd name="connsiteX17" fmla="*/ 384101 w 1968126"/>
              <a:gd name="connsiteY17" fmla="*/ 311388 h 933961"/>
              <a:gd name="connsiteX18" fmla="*/ 401187 w 1968126"/>
              <a:gd name="connsiteY18" fmla="*/ 326831 h 933961"/>
              <a:gd name="connsiteX19" fmla="*/ 469086 w 1968126"/>
              <a:gd name="connsiteY19" fmla="*/ 364785 h 933961"/>
              <a:gd name="connsiteX20" fmla="*/ 526815 w 1968126"/>
              <a:gd name="connsiteY20" fmla="*/ 374434 h 93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68126" h="933961">
                <a:moveTo>
                  <a:pt x="526815" y="0"/>
                </a:moveTo>
                <a:lnTo>
                  <a:pt x="1968126" y="0"/>
                </a:lnTo>
                <a:lnTo>
                  <a:pt x="1968126" y="932400"/>
                </a:lnTo>
                <a:lnTo>
                  <a:pt x="1163585" y="932400"/>
                </a:lnTo>
                <a:lnTo>
                  <a:pt x="1163585" y="933961"/>
                </a:lnTo>
                <a:lnTo>
                  <a:pt x="527188" y="933961"/>
                </a:lnTo>
                <a:lnTo>
                  <a:pt x="527188" y="932400"/>
                </a:lnTo>
                <a:lnTo>
                  <a:pt x="526815" y="932400"/>
                </a:lnTo>
                <a:lnTo>
                  <a:pt x="526815" y="567545"/>
                </a:lnTo>
                <a:lnTo>
                  <a:pt x="473934" y="574559"/>
                </a:lnTo>
                <a:cubicBezTo>
                  <a:pt x="447998" y="582925"/>
                  <a:pt x="423280" y="596118"/>
                  <a:pt x="401187" y="614138"/>
                </a:cubicBezTo>
                <a:lnTo>
                  <a:pt x="384102" y="629580"/>
                </a:lnTo>
                <a:lnTo>
                  <a:pt x="384099" y="629584"/>
                </a:lnTo>
                <a:cubicBezTo>
                  <a:pt x="296231" y="717452"/>
                  <a:pt x="153769" y="717452"/>
                  <a:pt x="65901" y="629584"/>
                </a:cubicBezTo>
                <a:cubicBezTo>
                  <a:pt x="-21967" y="541716"/>
                  <a:pt x="-21967" y="399253"/>
                  <a:pt x="65901" y="311385"/>
                </a:cubicBezTo>
                <a:cubicBezTo>
                  <a:pt x="148277" y="229010"/>
                  <a:pt x="278636" y="223860"/>
                  <a:pt x="367011" y="295939"/>
                </a:cubicBezTo>
                <a:lnTo>
                  <a:pt x="384099" y="311385"/>
                </a:lnTo>
                <a:lnTo>
                  <a:pt x="384101" y="311388"/>
                </a:lnTo>
                <a:lnTo>
                  <a:pt x="401187" y="326831"/>
                </a:lnTo>
                <a:cubicBezTo>
                  <a:pt x="421900" y="343725"/>
                  <a:pt x="444919" y="356376"/>
                  <a:pt x="469086" y="364785"/>
                </a:cubicBezTo>
                <a:lnTo>
                  <a:pt x="526815" y="374434"/>
                </a:lnTo>
                <a:close/>
              </a:path>
            </a:pathLst>
          </a:cu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0E50A5-6830-45AD-AB2C-3BC0C4755DFA}"/>
              </a:ext>
            </a:extLst>
          </p:cNvPr>
          <p:cNvGrpSpPr/>
          <p:nvPr/>
        </p:nvGrpSpPr>
        <p:grpSpPr>
          <a:xfrm>
            <a:off x="4162230" y="1703424"/>
            <a:ext cx="3303490" cy="3197595"/>
            <a:chOff x="3552630" y="2141574"/>
            <a:chExt cx="3303490" cy="3197595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EAC5B431-83D7-47D7-B240-BB6249773756}"/>
                </a:ext>
              </a:extLst>
            </p:cNvPr>
            <p:cNvSpPr>
              <a:spLocks noChangeAspect="1"/>
            </p:cNvSpPr>
            <p:nvPr/>
          </p:nvSpPr>
          <p:spPr>
            <a:xfrm rot="-2700000">
              <a:off x="3552630" y="2141574"/>
              <a:ext cx="3303490" cy="3197595"/>
            </a:xfrm>
            <a:custGeom>
              <a:avLst/>
              <a:gdLst>
                <a:gd name="connsiteX0" fmla="*/ 1515570 w 3303490"/>
                <a:gd name="connsiteY0" fmla="*/ 0 h 3197595"/>
                <a:gd name="connsiteX1" fmla="*/ 1781177 w 3303490"/>
                <a:gd name="connsiteY1" fmla="*/ 265607 h 3197595"/>
                <a:gd name="connsiteX2" fmla="*/ 1734725 w 3303490"/>
                <a:gd name="connsiteY2" fmla="*/ 298755 h 3197595"/>
                <a:gd name="connsiteX3" fmla="*/ 1659876 w 3303490"/>
                <a:gd name="connsiteY3" fmla="*/ 319930 h 3197595"/>
                <a:gd name="connsiteX4" fmla="*/ 1636874 w 3303490"/>
                <a:gd name="connsiteY4" fmla="*/ 321091 h 3197595"/>
                <a:gd name="connsiteX5" fmla="*/ 1636871 w 3303490"/>
                <a:gd name="connsiteY5" fmla="*/ 321091 h 3197595"/>
                <a:gd name="connsiteX6" fmla="*/ 1613866 w 3303490"/>
                <a:gd name="connsiteY6" fmla="*/ 322252 h 3197595"/>
                <a:gd name="connsiteX7" fmla="*/ 1411871 w 3303490"/>
                <a:gd name="connsiteY7" fmla="*/ 546091 h 3197595"/>
                <a:gd name="connsiteX8" fmla="*/ 1636871 w 3303490"/>
                <a:gd name="connsiteY8" fmla="*/ 771091 h 3197595"/>
                <a:gd name="connsiteX9" fmla="*/ 1861871 w 3303490"/>
                <a:gd name="connsiteY9" fmla="*/ 546091 h 3197595"/>
                <a:gd name="connsiteX10" fmla="*/ 1861871 w 3303490"/>
                <a:gd name="connsiteY10" fmla="*/ 546086 h 3197595"/>
                <a:gd name="connsiteX11" fmla="*/ 1863032 w 3303490"/>
                <a:gd name="connsiteY11" fmla="*/ 523086 h 3197595"/>
                <a:gd name="connsiteX12" fmla="*/ 1886486 w 3303490"/>
                <a:gd name="connsiteY12" fmla="*/ 443660 h 3197595"/>
                <a:gd name="connsiteX13" fmla="*/ 1918033 w 3303490"/>
                <a:gd name="connsiteY13" fmla="*/ 402463 h 3197595"/>
                <a:gd name="connsiteX14" fmla="*/ 2190745 w 3303490"/>
                <a:gd name="connsiteY14" fmla="*/ 675174 h 3197595"/>
                <a:gd name="connsiteX15" fmla="*/ 2181602 w 3303490"/>
                <a:gd name="connsiteY15" fmla="*/ 687112 h 3197595"/>
                <a:gd name="connsiteX16" fmla="*/ 2030318 w 3303490"/>
                <a:gd name="connsiteY16" fmla="*/ 745563 h 3197595"/>
                <a:gd name="connsiteX17" fmla="*/ 2007313 w 3303490"/>
                <a:gd name="connsiteY17" fmla="*/ 746724 h 3197595"/>
                <a:gd name="connsiteX18" fmla="*/ 1805318 w 3303490"/>
                <a:gd name="connsiteY18" fmla="*/ 970562 h 3197595"/>
                <a:gd name="connsiteX19" fmla="*/ 2030318 w 3303490"/>
                <a:gd name="connsiteY19" fmla="*/ 1195563 h 3197595"/>
                <a:gd name="connsiteX20" fmla="*/ 2255318 w 3303490"/>
                <a:gd name="connsiteY20" fmla="*/ 970563 h 3197595"/>
                <a:gd name="connsiteX21" fmla="*/ 2255318 w 3303490"/>
                <a:gd name="connsiteY21" fmla="*/ 970560 h 3197595"/>
                <a:gd name="connsiteX22" fmla="*/ 2256339 w 3303490"/>
                <a:gd name="connsiteY22" fmla="*/ 948978 h 3197595"/>
                <a:gd name="connsiteX23" fmla="*/ 2320743 w 3303490"/>
                <a:gd name="connsiteY23" fmla="*/ 811942 h 3197595"/>
                <a:gd name="connsiteX24" fmla="*/ 2324693 w 3303490"/>
                <a:gd name="connsiteY24" fmla="*/ 809123 h 3197595"/>
                <a:gd name="connsiteX25" fmla="*/ 3303490 w 3303490"/>
                <a:gd name="connsiteY25" fmla="*/ 1787920 h 3197595"/>
                <a:gd name="connsiteX26" fmla="*/ 3038430 w 3303490"/>
                <a:gd name="connsiteY26" fmla="*/ 2052980 h 3197595"/>
                <a:gd name="connsiteX27" fmla="*/ 3004356 w 3303490"/>
                <a:gd name="connsiteY27" fmla="*/ 2005230 h 3197595"/>
                <a:gd name="connsiteX28" fmla="*/ 2983182 w 3303490"/>
                <a:gd name="connsiteY28" fmla="*/ 1930381 h 3197595"/>
                <a:gd name="connsiteX29" fmla="*/ 2982020 w 3303490"/>
                <a:gd name="connsiteY29" fmla="*/ 1907380 h 3197595"/>
                <a:gd name="connsiteX30" fmla="*/ 2982021 w 3303490"/>
                <a:gd name="connsiteY30" fmla="*/ 1907376 h 3197595"/>
                <a:gd name="connsiteX31" fmla="*/ 2980860 w 3303490"/>
                <a:gd name="connsiteY31" fmla="*/ 1884371 h 3197595"/>
                <a:gd name="connsiteX32" fmla="*/ 2757021 w 3303490"/>
                <a:gd name="connsiteY32" fmla="*/ 1682376 h 3197595"/>
                <a:gd name="connsiteX33" fmla="*/ 2532021 w 3303490"/>
                <a:gd name="connsiteY33" fmla="*/ 1907377 h 3197595"/>
                <a:gd name="connsiteX34" fmla="*/ 2757020 w 3303490"/>
                <a:gd name="connsiteY34" fmla="*/ 2132377 h 3197595"/>
                <a:gd name="connsiteX35" fmla="*/ 2757025 w 3303490"/>
                <a:gd name="connsiteY35" fmla="*/ 2132377 h 3197595"/>
                <a:gd name="connsiteX36" fmla="*/ 2780026 w 3303490"/>
                <a:gd name="connsiteY36" fmla="*/ 2133537 h 3197595"/>
                <a:gd name="connsiteX37" fmla="*/ 2859452 w 3303490"/>
                <a:gd name="connsiteY37" fmla="*/ 2156991 h 3197595"/>
                <a:gd name="connsiteX38" fmla="*/ 2901908 w 3303490"/>
                <a:gd name="connsiteY38" fmla="*/ 2189504 h 3197595"/>
                <a:gd name="connsiteX39" fmla="*/ 2378502 w 3303490"/>
                <a:gd name="connsiteY39" fmla="*/ 2712910 h 3197595"/>
                <a:gd name="connsiteX40" fmla="*/ 2347275 w 3303490"/>
                <a:gd name="connsiteY40" fmla="*/ 2669148 h 3197595"/>
                <a:gd name="connsiteX41" fmla="*/ 2326100 w 3303490"/>
                <a:gd name="connsiteY41" fmla="*/ 2594299 h 3197595"/>
                <a:gd name="connsiteX42" fmla="*/ 2324939 w 3303490"/>
                <a:gd name="connsiteY42" fmla="*/ 2571298 h 3197595"/>
                <a:gd name="connsiteX43" fmla="*/ 2324939 w 3303490"/>
                <a:gd name="connsiteY43" fmla="*/ 2571294 h 3197595"/>
                <a:gd name="connsiteX44" fmla="*/ 2323778 w 3303490"/>
                <a:gd name="connsiteY44" fmla="*/ 2548289 h 3197595"/>
                <a:gd name="connsiteX45" fmla="*/ 2099939 w 3303490"/>
                <a:gd name="connsiteY45" fmla="*/ 2346294 h 3197595"/>
                <a:gd name="connsiteX46" fmla="*/ 1874939 w 3303490"/>
                <a:gd name="connsiteY46" fmla="*/ 2571295 h 3197595"/>
                <a:gd name="connsiteX47" fmla="*/ 2099939 w 3303490"/>
                <a:gd name="connsiteY47" fmla="*/ 2796295 h 3197595"/>
                <a:gd name="connsiteX48" fmla="*/ 2099944 w 3303490"/>
                <a:gd name="connsiteY48" fmla="*/ 2796295 h 3197595"/>
                <a:gd name="connsiteX49" fmla="*/ 2122944 w 3303490"/>
                <a:gd name="connsiteY49" fmla="*/ 2797455 h 3197595"/>
                <a:gd name="connsiteX50" fmla="*/ 2202370 w 3303490"/>
                <a:gd name="connsiteY50" fmla="*/ 2820909 h 3197595"/>
                <a:gd name="connsiteX51" fmla="*/ 2240956 w 3303490"/>
                <a:gd name="connsiteY51" fmla="*/ 2850456 h 3197595"/>
                <a:gd name="connsiteX52" fmla="*/ 1893816 w 3303490"/>
                <a:gd name="connsiteY52" fmla="*/ 3197595 h 3197595"/>
                <a:gd name="connsiteX53" fmla="*/ 767318 w 3303490"/>
                <a:gd name="connsiteY53" fmla="*/ 2071099 h 3197595"/>
                <a:gd name="connsiteX54" fmla="*/ 766406 w 3303490"/>
                <a:gd name="connsiteY54" fmla="*/ 2072009 h 3197595"/>
                <a:gd name="connsiteX55" fmla="*/ 507276 w 3303490"/>
                <a:gd name="connsiteY55" fmla="*/ 1812879 h 3197595"/>
                <a:gd name="connsiteX56" fmla="*/ 474616 w 3303490"/>
                <a:gd name="connsiteY56" fmla="*/ 1855530 h 3197595"/>
                <a:gd name="connsiteX57" fmla="*/ 451161 w 3303490"/>
                <a:gd name="connsiteY57" fmla="*/ 1934956 h 3197595"/>
                <a:gd name="connsiteX58" fmla="*/ 450000 w 3303490"/>
                <a:gd name="connsiteY58" fmla="*/ 1957956 h 3197595"/>
                <a:gd name="connsiteX59" fmla="*/ 450000 w 3303490"/>
                <a:gd name="connsiteY59" fmla="*/ 1957961 h 3197595"/>
                <a:gd name="connsiteX60" fmla="*/ 225000 w 3303490"/>
                <a:gd name="connsiteY60" fmla="*/ 2182961 h 3197595"/>
                <a:gd name="connsiteX61" fmla="*/ 0 w 3303490"/>
                <a:gd name="connsiteY61" fmla="*/ 1957961 h 3197595"/>
                <a:gd name="connsiteX62" fmla="*/ 201996 w 3303490"/>
                <a:gd name="connsiteY62" fmla="*/ 1734123 h 3197595"/>
                <a:gd name="connsiteX63" fmla="*/ 225000 w 3303490"/>
                <a:gd name="connsiteY63" fmla="*/ 1732961 h 3197595"/>
                <a:gd name="connsiteX64" fmla="*/ 225003 w 3303490"/>
                <a:gd name="connsiteY64" fmla="*/ 1732961 h 3197595"/>
                <a:gd name="connsiteX65" fmla="*/ 248005 w 3303490"/>
                <a:gd name="connsiteY65" fmla="*/ 1731800 h 3197595"/>
                <a:gd name="connsiteX66" fmla="*/ 322854 w 3303490"/>
                <a:gd name="connsiteY66" fmla="*/ 1710625 h 3197595"/>
                <a:gd name="connsiteX67" fmla="*/ 370805 w 3303490"/>
                <a:gd name="connsiteY67" fmla="*/ 1676408 h 3197595"/>
                <a:gd name="connsiteX68" fmla="*/ 106574 w 3303490"/>
                <a:gd name="connsiteY68" fmla="*/ 1412178 h 3197595"/>
                <a:gd name="connsiteX69" fmla="*/ 107486 w 3303490"/>
                <a:gd name="connsiteY69" fmla="*/ 1411266 h 3197595"/>
                <a:gd name="connsiteX70" fmla="*/ 105895 w 3303490"/>
                <a:gd name="connsiteY70" fmla="*/ 1409675 h 3197595"/>
                <a:gd name="connsiteX71" fmla="*/ 1515570 w 3303490"/>
                <a:gd name="connsiteY71" fmla="*/ 0 h 319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303490" h="3197595">
                  <a:moveTo>
                    <a:pt x="1515570" y="0"/>
                  </a:moveTo>
                  <a:lnTo>
                    <a:pt x="1781177" y="265607"/>
                  </a:lnTo>
                  <a:lnTo>
                    <a:pt x="1734725" y="298755"/>
                  </a:lnTo>
                  <a:cubicBezTo>
                    <a:pt x="1711690" y="309898"/>
                    <a:pt x="1686468" y="317229"/>
                    <a:pt x="1659876" y="319930"/>
                  </a:cubicBezTo>
                  <a:lnTo>
                    <a:pt x="1636874" y="321091"/>
                  </a:lnTo>
                  <a:lnTo>
                    <a:pt x="1636871" y="321091"/>
                  </a:lnTo>
                  <a:lnTo>
                    <a:pt x="1613866" y="322252"/>
                  </a:lnTo>
                  <a:cubicBezTo>
                    <a:pt x="1500408" y="333775"/>
                    <a:pt x="1411871" y="429594"/>
                    <a:pt x="1411871" y="546091"/>
                  </a:cubicBezTo>
                  <a:cubicBezTo>
                    <a:pt x="1411871" y="670355"/>
                    <a:pt x="1512607" y="771091"/>
                    <a:pt x="1636871" y="771091"/>
                  </a:cubicBezTo>
                  <a:cubicBezTo>
                    <a:pt x="1761135" y="771091"/>
                    <a:pt x="1861871" y="670355"/>
                    <a:pt x="1861871" y="546091"/>
                  </a:cubicBezTo>
                  <a:lnTo>
                    <a:pt x="1861871" y="546086"/>
                  </a:lnTo>
                  <a:lnTo>
                    <a:pt x="1863032" y="523086"/>
                  </a:lnTo>
                  <a:cubicBezTo>
                    <a:pt x="1865912" y="494722"/>
                    <a:pt x="1874062" y="467915"/>
                    <a:pt x="1886486" y="443660"/>
                  </a:cubicBezTo>
                  <a:lnTo>
                    <a:pt x="1918033" y="402463"/>
                  </a:lnTo>
                  <a:lnTo>
                    <a:pt x="2190745" y="675174"/>
                  </a:lnTo>
                  <a:lnTo>
                    <a:pt x="2181602" y="687112"/>
                  </a:lnTo>
                  <a:cubicBezTo>
                    <a:pt x="2141645" y="723428"/>
                    <a:pt x="2088567" y="745563"/>
                    <a:pt x="2030318" y="745563"/>
                  </a:cubicBezTo>
                  <a:lnTo>
                    <a:pt x="2007313" y="746724"/>
                  </a:lnTo>
                  <a:cubicBezTo>
                    <a:pt x="1893854" y="758247"/>
                    <a:pt x="1805318" y="854067"/>
                    <a:pt x="1805318" y="970562"/>
                  </a:cubicBezTo>
                  <a:cubicBezTo>
                    <a:pt x="1805318" y="1094827"/>
                    <a:pt x="1906054" y="1195563"/>
                    <a:pt x="2030318" y="1195563"/>
                  </a:cubicBezTo>
                  <a:cubicBezTo>
                    <a:pt x="2154581" y="1195563"/>
                    <a:pt x="2255318" y="1094827"/>
                    <a:pt x="2255318" y="970563"/>
                  </a:cubicBezTo>
                  <a:lnTo>
                    <a:pt x="2255318" y="970560"/>
                  </a:lnTo>
                  <a:lnTo>
                    <a:pt x="2256339" y="948978"/>
                  </a:lnTo>
                  <a:cubicBezTo>
                    <a:pt x="2261411" y="895698"/>
                    <a:pt x="2285063" y="847836"/>
                    <a:pt x="2320743" y="811942"/>
                  </a:cubicBezTo>
                  <a:lnTo>
                    <a:pt x="2324693" y="809123"/>
                  </a:lnTo>
                  <a:lnTo>
                    <a:pt x="3303490" y="1787920"/>
                  </a:lnTo>
                  <a:lnTo>
                    <a:pt x="3038430" y="2052980"/>
                  </a:lnTo>
                  <a:lnTo>
                    <a:pt x="3004356" y="2005230"/>
                  </a:lnTo>
                  <a:cubicBezTo>
                    <a:pt x="2993215" y="1982196"/>
                    <a:pt x="2985883" y="1956973"/>
                    <a:pt x="2983182" y="1930381"/>
                  </a:cubicBezTo>
                  <a:lnTo>
                    <a:pt x="2982020" y="1907380"/>
                  </a:lnTo>
                  <a:lnTo>
                    <a:pt x="2982021" y="1907376"/>
                  </a:lnTo>
                  <a:lnTo>
                    <a:pt x="2980860" y="1884371"/>
                  </a:lnTo>
                  <a:cubicBezTo>
                    <a:pt x="2969337" y="1770913"/>
                    <a:pt x="2873518" y="1682377"/>
                    <a:pt x="2757021" y="1682376"/>
                  </a:cubicBezTo>
                  <a:cubicBezTo>
                    <a:pt x="2632757" y="1682376"/>
                    <a:pt x="2532021" y="1783113"/>
                    <a:pt x="2532021" y="1907377"/>
                  </a:cubicBezTo>
                  <a:cubicBezTo>
                    <a:pt x="2532021" y="2031640"/>
                    <a:pt x="2632757" y="2132376"/>
                    <a:pt x="2757020" y="2132377"/>
                  </a:cubicBezTo>
                  <a:lnTo>
                    <a:pt x="2757025" y="2132377"/>
                  </a:lnTo>
                  <a:lnTo>
                    <a:pt x="2780026" y="2133537"/>
                  </a:lnTo>
                  <a:cubicBezTo>
                    <a:pt x="2808390" y="2136418"/>
                    <a:pt x="2835197" y="2144567"/>
                    <a:pt x="2859452" y="2156991"/>
                  </a:cubicBezTo>
                  <a:lnTo>
                    <a:pt x="2901908" y="2189504"/>
                  </a:lnTo>
                  <a:lnTo>
                    <a:pt x="2378502" y="2712910"/>
                  </a:lnTo>
                  <a:lnTo>
                    <a:pt x="2347275" y="2669148"/>
                  </a:lnTo>
                  <a:cubicBezTo>
                    <a:pt x="2336132" y="2646114"/>
                    <a:pt x="2328801" y="2620891"/>
                    <a:pt x="2326100" y="2594299"/>
                  </a:cubicBezTo>
                  <a:lnTo>
                    <a:pt x="2324939" y="2571298"/>
                  </a:lnTo>
                  <a:lnTo>
                    <a:pt x="2324939" y="2571294"/>
                  </a:lnTo>
                  <a:lnTo>
                    <a:pt x="2323778" y="2548289"/>
                  </a:lnTo>
                  <a:cubicBezTo>
                    <a:pt x="2312255" y="2434831"/>
                    <a:pt x="2216437" y="2346295"/>
                    <a:pt x="2099939" y="2346294"/>
                  </a:cubicBezTo>
                  <a:cubicBezTo>
                    <a:pt x="1975675" y="2346294"/>
                    <a:pt x="1874939" y="2447031"/>
                    <a:pt x="1874939" y="2571295"/>
                  </a:cubicBezTo>
                  <a:cubicBezTo>
                    <a:pt x="1874939" y="2695558"/>
                    <a:pt x="1975675" y="2796294"/>
                    <a:pt x="2099939" y="2796295"/>
                  </a:cubicBezTo>
                  <a:lnTo>
                    <a:pt x="2099944" y="2796295"/>
                  </a:lnTo>
                  <a:lnTo>
                    <a:pt x="2122944" y="2797455"/>
                  </a:lnTo>
                  <a:cubicBezTo>
                    <a:pt x="2151309" y="2800337"/>
                    <a:pt x="2178115" y="2808485"/>
                    <a:pt x="2202370" y="2820909"/>
                  </a:cubicBezTo>
                  <a:lnTo>
                    <a:pt x="2240956" y="2850456"/>
                  </a:lnTo>
                  <a:lnTo>
                    <a:pt x="1893816" y="3197595"/>
                  </a:lnTo>
                  <a:lnTo>
                    <a:pt x="767318" y="2071099"/>
                  </a:lnTo>
                  <a:lnTo>
                    <a:pt x="766406" y="2072009"/>
                  </a:lnTo>
                  <a:lnTo>
                    <a:pt x="507276" y="1812879"/>
                  </a:lnTo>
                  <a:lnTo>
                    <a:pt x="474616" y="1855530"/>
                  </a:lnTo>
                  <a:cubicBezTo>
                    <a:pt x="462192" y="1879785"/>
                    <a:pt x="454042" y="1906592"/>
                    <a:pt x="451161" y="1934956"/>
                  </a:cubicBezTo>
                  <a:lnTo>
                    <a:pt x="450000" y="1957956"/>
                  </a:lnTo>
                  <a:lnTo>
                    <a:pt x="450000" y="1957961"/>
                  </a:lnTo>
                  <a:cubicBezTo>
                    <a:pt x="450001" y="2082226"/>
                    <a:pt x="349265" y="2182961"/>
                    <a:pt x="225000" y="2182961"/>
                  </a:cubicBezTo>
                  <a:cubicBezTo>
                    <a:pt x="100736" y="2182961"/>
                    <a:pt x="0" y="2082226"/>
                    <a:pt x="0" y="1957961"/>
                  </a:cubicBezTo>
                  <a:cubicBezTo>
                    <a:pt x="0" y="1841464"/>
                    <a:pt x="88537" y="1745645"/>
                    <a:pt x="201996" y="1734123"/>
                  </a:cubicBezTo>
                  <a:lnTo>
                    <a:pt x="225000" y="1732961"/>
                  </a:lnTo>
                  <a:lnTo>
                    <a:pt x="225003" y="1732961"/>
                  </a:lnTo>
                  <a:lnTo>
                    <a:pt x="248005" y="1731800"/>
                  </a:lnTo>
                  <a:cubicBezTo>
                    <a:pt x="274597" y="1729099"/>
                    <a:pt x="299819" y="1721768"/>
                    <a:pt x="322854" y="1710625"/>
                  </a:cubicBezTo>
                  <a:lnTo>
                    <a:pt x="370805" y="1676408"/>
                  </a:lnTo>
                  <a:lnTo>
                    <a:pt x="106574" y="1412178"/>
                  </a:lnTo>
                  <a:lnTo>
                    <a:pt x="107486" y="1411266"/>
                  </a:lnTo>
                  <a:lnTo>
                    <a:pt x="105895" y="1409675"/>
                  </a:lnTo>
                  <a:lnTo>
                    <a:pt x="1515570" y="0"/>
                  </a:lnTo>
                  <a:close/>
                </a:path>
              </a:pathLst>
            </a:custGeom>
            <a:solidFill>
              <a:srgbClr val="92D05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4F0965-F3B1-4F1D-ADD2-EFA55DBEA219}"/>
                </a:ext>
              </a:extLst>
            </p:cNvPr>
            <p:cNvSpPr/>
            <p:nvPr/>
          </p:nvSpPr>
          <p:spPr>
            <a:xfrm>
              <a:off x="4350187" y="4287936"/>
              <a:ext cx="2262461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Run_MODEL</a:t>
              </a:r>
              <a:endParaRPr lang="de-DE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8BF3049-3F55-4B42-ACCD-C68BB7C487ED}"/>
              </a:ext>
            </a:extLst>
          </p:cNvPr>
          <p:cNvSpPr/>
          <p:nvPr/>
        </p:nvSpPr>
        <p:spPr>
          <a:xfrm>
            <a:off x="5218993" y="4994137"/>
            <a:ext cx="2262461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EVALUTE</a:t>
            </a:r>
            <a:endParaRPr lang="de-DE" sz="2800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8D1676C-3C9F-44C8-8065-1590404998B4}"/>
              </a:ext>
            </a:extLst>
          </p:cNvPr>
          <p:cNvSpPr>
            <a:spLocks noChangeAspect="1"/>
          </p:cNvSpPr>
          <p:nvPr/>
        </p:nvSpPr>
        <p:spPr>
          <a:xfrm rot="8100000">
            <a:off x="4471179" y="3573630"/>
            <a:ext cx="2680873" cy="2577694"/>
          </a:xfrm>
          <a:custGeom>
            <a:avLst/>
            <a:gdLst>
              <a:gd name="connsiteX0" fmla="*/ 1127391 w 2680873"/>
              <a:gd name="connsiteY0" fmla="*/ 1917654 h 2577694"/>
              <a:gd name="connsiteX1" fmla="*/ 0 w 2680873"/>
              <a:gd name="connsiteY1" fmla="*/ 790262 h 2577694"/>
              <a:gd name="connsiteX2" fmla="*/ 265341 w 2680873"/>
              <a:gd name="connsiteY2" fmla="*/ 524922 h 2577694"/>
              <a:gd name="connsiteX3" fmla="*/ 298705 w 2680873"/>
              <a:gd name="connsiteY3" fmla="*/ 571678 h 2577694"/>
              <a:gd name="connsiteX4" fmla="*/ 319880 w 2680873"/>
              <a:gd name="connsiteY4" fmla="*/ 646527 h 2577694"/>
              <a:gd name="connsiteX5" fmla="*/ 321042 w 2680873"/>
              <a:gd name="connsiteY5" fmla="*/ 669529 h 2577694"/>
              <a:gd name="connsiteX6" fmla="*/ 321041 w 2680873"/>
              <a:gd name="connsiteY6" fmla="*/ 669532 h 2577694"/>
              <a:gd name="connsiteX7" fmla="*/ 322202 w 2680873"/>
              <a:gd name="connsiteY7" fmla="*/ 692537 h 2577694"/>
              <a:gd name="connsiteX8" fmla="*/ 546041 w 2680873"/>
              <a:gd name="connsiteY8" fmla="*/ 894532 h 2577694"/>
              <a:gd name="connsiteX9" fmla="*/ 771041 w 2680873"/>
              <a:gd name="connsiteY9" fmla="*/ 669532 h 2577694"/>
              <a:gd name="connsiteX10" fmla="*/ 546041 w 2680873"/>
              <a:gd name="connsiteY10" fmla="*/ 444532 h 2577694"/>
              <a:gd name="connsiteX11" fmla="*/ 546036 w 2680873"/>
              <a:gd name="connsiteY11" fmla="*/ 444532 h 2577694"/>
              <a:gd name="connsiteX12" fmla="*/ 523036 w 2680873"/>
              <a:gd name="connsiteY12" fmla="*/ 443371 h 2577694"/>
              <a:gd name="connsiteX13" fmla="*/ 443610 w 2680873"/>
              <a:gd name="connsiteY13" fmla="*/ 419917 h 2577694"/>
              <a:gd name="connsiteX14" fmla="*/ 402118 w 2680873"/>
              <a:gd name="connsiteY14" fmla="*/ 388144 h 2577694"/>
              <a:gd name="connsiteX15" fmla="*/ 790263 w 2680873"/>
              <a:gd name="connsiteY15" fmla="*/ 0 h 2577694"/>
              <a:gd name="connsiteX16" fmla="*/ 2175119 w 2680873"/>
              <a:gd name="connsiteY16" fmla="*/ 1384856 h 2577694"/>
              <a:gd name="connsiteX17" fmla="*/ 2206258 w 2680873"/>
              <a:gd name="connsiteY17" fmla="*/ 1344193 h 2577694"/>
              <a:gd name="connsiteX18" fmla="*/ 2229712 w 2680873"/>
              <a:gd name="connsiteY18" fmla="*/ 1264767 h 2577694"/>
              <a:gd name="connsiteX19" fmla="*/ 2230873 w 2680873"/>
              <a:gd name="connsiteY19" fmla="*/ 1241767 h 2577694"/>
              <a:gd name="connsiteX20" fmla="*/ 2230873 w 2680873"/>
              <a:gd name="connsiteY20" fmla="*/ 1241762 h 2577694"/>
              <a:gd name="connsiteX21" fmla="*/ 2455873 w 2680873"/>
              <a:gd name="connsiteY21" fmla="*/ 1016762 h 2577694"/>
              <a:gd name="connsiteX22" fmla="*/ 2680873 w 2680873"/>
              <a:gd name="connsiteY22" fmla="*/ 1241762 h 2577694"/>
              <a:gd name="connsiteX23" fmla="*/ 2478878 w 2680873"/>
              <a:gd name="connsiteY23" fmla="*/ 1465601 h 2577694"/>
              <a:gd name="connsiteX24" fmla="*/ 2455873 w 2680873"/>
              <a:gd name="connsiteY24" fmla="*/ 1466762 h 2577694"/>
              <a:gd name="connsiteX25" fmla="*/ 2455870 w 2680873"/>
              <a:gd name="connsiteY25" fmla="*/ 1466762 h 2577694"/>
              <a:gd name="connsiteX26" fmla="*/ 2432868 w 2680873"/>
              <a:gd name="connsiteY26" fmla="*/ 1467923 h 2577694"/>
              <a:gd name="connsiteX27" fmla="*/ 2358019 w 2680873"/>
              <a:gd name="connsiteY27" fmla="*/ 1489098 h 2577694"/>
              <a:gd name="connsiteX28" fmla="*/ 2312116 w 2680873"/>
              <a:gd name="connsiteY28" fmla="*/ 1521853 h 2577694"/>
              <a:gd name="connsiteX29" fmla="*/ 2577694 w 2680873"/>
              <a:gd name="connsiteY29" fmla="*/ 1787431 h 2577694"/>
              <a:gd name="connsiteX30" fmla="*/ 1787432 w 2680873"/>
              <a:gd name="connsiteY30" fmla="*/ 2577694 h 2577694"/>
              <a:gd name="connsiteX31" fmla="*/ 1787224 w 2680873"/>
              <a:gd name="connsiteY31" fmla="*/ 2577486 h 2577694"/>
              <a:gd name="connsiteX32" fmla="*/ 1788820 w 2680873"/>
              <a:gd name="connsiteY32" fmla="*/ 2575890 h 2577694"/>
              <a:gd name="connsiteX33" fmla="*/ 1524589 w 2680873"/>
              <a:gd name="connsiteY33" fmla="*/ 2311659 h 2577694"/>
              <a:gd name="connsiteX34" fmla="*/ 1572540 w 2680873"/>
              <a:gd name="connsiteY34" fmla="*/ 2277442 h 2577694"/>
              <a:gd name="connsiteX35" fmla="*/ 1647389 w 2680873"/>
              <a:gd name="connsiteY35" fmla="*/ 2256267 h 2577694"/>
              <a:gd name="connsiteX36" fmla="*/ 1670391 w 2680873"/>
              <a:gd name="connsiteY36" fmla="*/ 2255105 h 2577694"/>
              <a:gd name="connsiteX37" fmla="*/ 1670394 w 2680873"/>
              <a:gd name="connsiteY37" fmla="*/ 2255106 h 2577694"/>
              <a:gd name="connsiteX38" fmla="*/ 1693399 w 2680873"/>
              <a:gd name="connsiteY38" fmla="*/ 2253945 h 2577694"/>
              <a:gd name="connsiteX39" fmla="*/ 1895394 w 2680873"/>
              <a:gd name="connsiteY39" fmla="*/ 2030106 h 2577694"/>
              <a:gd name="connsiteX40" fmla="*/ 1670394 w 2680873"/>
              <a:gd name="connsiteY40" fmla="*/ 1805106 h 2577694"/>
              <a:gd name="connsiteX41" fmla="*/ 1445394 w 2680873"/>
              <a:gd name="connsiteY41" fmla="*/ 2030106 h 2577694"/>
              <a:gd name="connsiteX42" fmla="*/ 1445394 w 2680873"/>
              <a:gd name="connsiteY42" fmla="*/ 2030110 h 2577694"/>
              <a:gd name="connsiteX43" fmla="*/ 1444233 w 2680873"/>
              <a:gd name="connsiteY43" fmla="*/ 2053111 h 2577694"/>
              <a:gd name="connsiteX44" fmla="*/ 1420779 w 2680873"/>
              <a:gd name="connsiteY44" fmla="*/ 2132537 h 2577694"/>
              <a:gd name="connsiteX45" fmla="*/ 1388118 w 2680873"/>
              <a:gd name="connsiteY45" fmla="*/ 2175188 h 2577694"/>
              <a:gd name="connsiteX46" fmla="*/ 1128987 w 2680873"/>
              <a:gd name="connsiteY46" fmla="*/ 1916058 h 257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80873" h="2577694">
                <a:moveTo>
                  <a:pt x="1127391" y="1917654"/>
                </a:moveTo>
                <a:lnTo>
                  <a:pt x="0" y="790262"/>
                </a:lnTo>
                <a:lnTo>
                  <a:pt x="265341" y="524922"/>
                </a:lnTo>
                <a:lnTo>
                  <a:pt x="298705" y="571678"/>
                </a:lnTo>
                <a:cubicBezTo>
                  <a:pt x="309848" y="594713"/>
                  <a:pt x="317179" y="619934"/>
                  <a:pt x="319880" y="646527"/>
                </a:cubicBezTo>
                <a:lnTo>
                  <a:pt x="321042" y="669529"/>
                </a:lnTo>
                <a:lnTo>
                  <a:pt x="321041" y="669532"/>
                </a:lnTo>
                <a:lnTo>
                  <a:pt x="322202" y="692537"/>
                </a:lnTo>
                <a:cubicBezTo>
                  <a:pt x="333725" y="805995"/>
                  <a:pt x="429544" y="894532"/>
                  <a:pt x="546041" y="894532"/>
                </a:cubicBezTo>
                <a:cubicBezTo>
                  <a:pt x="670305" y="894532"/>
                  <a:pt x="771041" y="793796"/>
                  <a:pt x="771041" y="669532"/>
                </a:cubicBezTo>
                <a:cubicBezTo>
                  <a:pt x="771041" y="545268"/>
                  <a:pt x="670305" y="444532"/>
                  <a:pt x="546041" y="444532"/>
                </a:cubicBezTo>
                <a:lnTo>
                  <a:pt x="546036" y="444532"/>
                </a:lnTo>
                <a:lnTo>
                  <a:pt x="523036" y="443371"/>
                </a:lnTo>
                <a:cubicBezTo>
                  <a:pt x="494672" y="440490"/>
                  <a:pt x="467865" y="432341"/>
                  <a:pt x="443610" y="419917"/>
                </a:cubicBezTo>
                <a:lnTo>
                  <a:pt x="402118" y="388144"/>
                </a:lnTo>
                <a:lnTo>
                  <a:pt x="790263" y="0"/>
                </a:lnTo>
                <a:lnTo>
                  <a:pt x="2175119" y="1384856"/>
                </a:lnTo>
                <a:lnTo>
                  <a:pt x="2206258" y="1344193"/>
                </a:lnTo>
                <a:cubicBezTo>
                  <a:pt x="2218682" y="1319938"/>
                  <a:pt x="2226832" y="1293131"/>
                  <a:pt x="2229712" y="1264767"/>
                </a:cubicBezTo>
                <a:lnTo>
                  <a:pt x="2230873" y="1241767"/>
                </a:lnTo>
                <a:lnTo>
                  <a:pt x="2230873" y="1241762"/>
                </a:lnTo>
                <a:cubicBezTo>
                  <a:pt x="2230873" y="1117498"/>
                  <a:pt x="2331609" y="1016762"/>
                  <a:pt x="2455873" y="1016762"/>
                </a:cubicBezTo>
                <a:cubicBezTo>
                  <a:pt x="2580137" y="1016762"/>
                  <a:pt x="2680873" y="1117498"/>
                  <a:pt x="2680873" y="1241762"/>
                </a:cubicBezTo>
                <a:cubicBezTo>
                  <a:pt x="2680873" y="1358259"/>
                  <a:pt x="2592336" y="1454078"/>
                  <a:pt x="2478878" y="1465601"/>
                </a:cubicBezTo>
                <a:lnTo>
                  <a:pt x="2455873" y="1466762"/>
                </a:lnTo>
                <a:lnTo>
                  <a:pt x="2455870" y="1466762"/>
                </a:lnTo>
                <a:lnTo>
                  <a:pt x="2432868" y="1467923"/>
                </a:lnTo>
                <a:cubicBezTo>
                  <a:pt x="2406276" y="1470624"/>
                  <a:pt x="2381054" y="1477955"/>
                  <a:pt x="2358019" y="1489098"/>
                </a:cubicBezTo>
                <a:lnTo>
                  <a:pt x="2312116" y="1521853"/>
                </a:lnTo>
                <a:lnTo>
                  <a:pt x="2577694" y="1787431"/>
                </a:lnTo>
                <a:lnTo>
                  <a:pt x="1787432" y="2577694"/>
                </a:lnTo>
                <a:lnTo>
                  <a:pt x="1787224" y="2577486"/>
                </a:lnTo>
                <a:lnTo>
                  <a:pt x="1788820" y="2575890"/>
                </a:lnTo>
                <a:lnTo>
                  <a:pt x="1524589" y="2311659"/>
                </a:lnTo>
                <a:lnTo>
                  <a:pt x="1572540" y="2277442"/>
                </a:lnTo>
                <a:cubicBezTo>
                  <a:pt x="1595575" y="2266299"/>
                  <a:pt x="1620797" y="2258968"/>
                  <a:pt x="1647389" y="2256267"/>
                </a:cubicBezTo>
                <a:lnTo>
                  <a:pt x="1670391" y="2255105"/>
                </a:lnTo>
                <a:lnTo>
                  <a:pt x="1670394" y="2255106"/>
                </a:lnTo>
                <a:lnTo>
                  <a:pt x="1693399" y="2253945"/>
                </a:lnTo>
                <a:cubicBezTo>
                  <a:pt x="1806857" y="2242422"/>
                  <a:pt x="1895394" y="2146603"/>
                  <a:pt x="1895394" y="2030106"/>
                </a:cubicBezTo>
                <a:cubicBezTo>
                  <a:pt x="1895394" y="1905842"/>
                  <a:pt x="1794658" y="1805106"/>
                  <a:pt x="1670394" y="1805106"/>
                </a:cubicBezTo>
                <a:cubicBezTo>
                  <a:pt x="1546129" y="1805106"/>
                  <a:pt x="1445394" y="1905841"/>
                  <a:pt x="1445394" y="2030106"/>
                </a:cubicBezTo>
                <a:lnTo>
                  <a:pt x="1445394" y="2030110"/>
                </a:lnTo>
                <a:lnTo>
                  <a:pt x="1444233" y="2053111"/>
                </a:lnTo>
                <a:cubicBezTo>
                  <a:pt x="1441353" y="2081475"/>
                  <a:pt x="1433203" y="2108282"/>
                  <a:pt x="1420779" y="2132537"/>
                </a:cubicBezTo>
                <a:lnTo>
                  <a:pt x="1388118" y="2175188"/>
                </a:lnTo>
                <a:lnTo>
                  <a:pt x="1128987" y="191605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90F548-BA33-4481-8BE8-C573AFA2B0D7}"/>
              </a:ext>
            </a:extLst>
          </p:cNvPr>
          <p:cNvSpPr/>
          <p:nvPr/>
        </p:nvSpPr>
        <p:spPr>
          <a:xfrm>
            <a:off x="5282493" y="4579177"/>
            <a:ext cx="1753308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with Observe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D9D1960-1495-4C1B-9CF5-A892978062FF}"/>
              </a:ext>
            </a:extLst>
          </p:cNvPr>
          <p:cNvGrpSpPr/>
          <p:nvPr/>
        </p:nvGrpSpPr>
        <p:grpSpPr>
          <a:xfrm>
            <a:off x="7341754" y="2339765"/>
            <a:ext cx="1655686" cy="872576"/>
            <a:chOff x="5956058" y="1791427"/>
            <a:chExt cx="1655686" cy="872576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7E450603-8647-454C-9A64-0D3E5999CE3F}"/>
                </a:ext>
              </a:extLst>
            </p:cNvPr>
            <p:cNvSpPr/>
            <p:nvPr/>
          </p:nvSpPr>
          <p:spPr>
            <a:xfrm>
              <a:off x="5956058" y="1791427"/>
              <a:ext cx="1643579" cy="864000"/>
            </a:xfrm>
            <a:custGeom>
              <a:avLst/>
              <a:gdLst>
                <a:gd name="connsiteX0" fmla="*/ 552377 w 1643579"/>
                <a:gd name="connsiteY0" fmla="*/ 0 h 864000"/>
                <a:gd name="connsiteX1" fmla="*/ 1643579 w 1643579"/>
                <a:gd name="connsiteY1" fmla="*/ 0 h 864000"/>
                <a:gd name="connsiteX2" fmla="*/ 1643579 w 1643579"/>
                <a:gd name="connsiteY2" fmla="*/ 864000 h 864000"/>
                <a:gd name="connsiteX3" fmla="*/ 552377 w 1643579"/>
                <a:gd name="connsiteY3" fmla="*/ 864000 h 864000"/>
                <a:gd name="connsiteX4" fmla="*/ 552377 w 1643579"/>
                <a:gd name="connsiteY4" fmla="*/ 535660 h 864000"/>
                <a:gd name="connsiteX5" fmla="*/ 473934 w 1643579"/>
                <a:gd name="connsiteY5" fmla="*/ 546064 h 864000"/>
                <a:gd name="connsiteX6" fmla="*/ 401187 w 1643579"/>
                <a:gd name="connsiteY6" fmla="*/ 585644 h 864000"/>
                <a:gd name="connsiteX7" fmla="*/ 384102 w 1643579"/>
                <a:gd name="connsiteY7" fmla="*/ 601085 h 864000"/>
                <a:gd name="connsiteX8" fmla="*/ 384099 w 1643579"/>
                <a:gd name="connsiteY8" fmla="*/ 601089 h 864000"/>
                <a:gd name="connsiteX9" fmla="*/ 65901 w 1643579"/>
                <a:gd name="connsiteY9" fmla="*/ 601089 h 864000"/>
                <a:gd name="connsiteX10" fmla="*/ 65901 w 1643579"/>
                <a:gd name="connsiteY10" fmla="*/ 282891 h 864000"/>
                <a:gd name="connsiteX11" fmla="*/ 367011 w 1643579"/>
                <a:gd name="connsiteY11" fmla="*/ 267446 h 864000"/>
                <a:gd name="connsiteX12" fmla="*/ 384099 w 1643579"/>
                <a:gd name="connsiteY12" fmla="*/ 282891 h 864000"/>
                <a:gd name="connsiteX13" fmla="*/ 384099 w 1643579"/>
                <a:gd name="connsiteY13" fmla="*/ 282891 h 864000"/>
                <a:gd name="connsiteX14" fmla="*/ 384101 w 1643579"/>
                <a:gd name="connsiteY14" fmla="*/ 282893 h 864000"/>
                <a:gd name="connsiteX15" fmla="*/ 401187 w 1643579"/>
                <a:gd name="connsiteY15" fmla="*/ 298337 h 864000"/>
                <a:gd name="connsiteX16" fmla="*/ 543873 w 1643579"/>
                <a:gd name="connsiteY16" fmla="*/ 348791 h 864000"/>
                <a:gd name="connsiteX17" fmla="*/ 552377 w 1643579"/>
                <a:gd name="connsiteY17" fmla="*/ 347317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3579" h="864000">
                  <a:moveTo>
                    <a:pt x="552377" y="0"/>
                  </a:moveTo>
                  <a:lnTo>
                    <a:pt x="1643579" y="0"/>
                  </a:lnTo>
                  <a:lnTo>
                    <a:pt x="1643579" y="864000"/>
                  </a:lnTo>
                  <a:lnTo>
                    <a:pt x="552377" y="864000"/>
                  </a:lnTo>
                  <a:lnTo>
                    <a:pt x="552377" y="535660"/>
                  </a:lnTo>
                  <a:lnTo>
                    <a:pt x="473934" y="546064"/>
                  </a:lnTo>
                  <a:cubicBezTo>
                    <a:pt x="447998" y="554431"/>
                    <a:pt x="423280" y="567624"/>
                    <a:pt x="401187" y="585644"/>
                  </a:cubicBezTo>
                  <a:lnTo>
                    <a:pt x="384102" y="601085"/>
                  </a:lnTo>
                  <a:lnTo>
                    <a:pt x="384099" y="601089"/>
                  </a:lnTo>
                  <a:cubicBezTo>
                    <a:pt x="296231" y="688957"/>
                    <a:pt x="153769" y="688957"/>
                    <a:pt x="65901" y="601089"/>
                  </a:cubicBezTo>
                  <a:cubicBezTo>
                    <a:pt x="-21967" y="513221"/>
                    <a:pt x="-21967" y="370759"/>
                    <a:pt x="65901" y="282891"/>
                  </a:cubicBezTo>
                  <a:cubicBezTo>
                    <a:pt x="148277" y="200515"/>
                    <a:pt x="278636" y="195366"/>
                    <a:pt x="367011" y="267446"/>
                  </a:cubicBezTo>
                  <a:lnTo>
                    <a:pt x="384099" y="282891"/>
                  </a:lnTo>
                  <a:lnTo>
                    <a:pt x="384099" y="282891"/>
                  </a:lnTo>
                  <a:lnTo>
                    <a:pt x="384101" y="282893"/>
                  </a:lnTo>
                  <a:lnTo>
                    <a:pt x="401187" y="298337"/>
                  </a:lnTo>
                  <a:cubicBezTo>
                    <a:pt x="442612" y="332124"/>
                    <a:pt x="493263" y="348942"/>
                    <a:pt x="543873" y="348791"/>
                  </a:cubicBezTo>
                  <a:lnTo>
                    <a:pt x="552377" y="347317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621D17-FC05-4955-9C49-966EBCE419CF}"/>
                </a:ext>
              </a:extLst>
            </p:cNvPr>
            <p:cNvSpPr/>
            <p:nvPr/>
          </p:nvSpPr>
          <p:spPr>
            <a:xfrm>
              <a:off x="6489961" y="1800003"/>
              <a:ext cx="1121783" cy="864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Fest</a:t>
              </a:r>
            </a:p>
            <a:p>
              <a:pPr algn="ctr"/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9A25D1C-5CFA-48C3-9632-E92995DBAA45}"/>
              </a:ext>
            </a:extLst>
          </p:cNvPr>
          <p:cNvGrpSpPr/>
          <p:nvPr/>
        </p:nvGrpSpPr>
        <p:grpSpPr>
          <a:xfrm>
            <a:off x="7341754" y="3365143"/>
            <a:ext cx="1722111" cy="870845"/>
            <a:chOff x="5956057" y="2646064"/>
            <a:chExt cx="1722111" cy="870845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66620CE-E5F0-40CD-B74F-E1086C5FB0ED}"/>
                </a:ext>
              </a:extLst>
            </p:cNvPr>
            <p:cNvSpPr/>
            <p:nvPr/>
          </p:nvSpPr>
          <p:spPr>
            <a:xfrm>
              <a:off x="5956057" y="2652909"/>
              <a:ext cx="1640346" cy="864000"/>
            </a:xfrm>
            <a:custGeom>
              <a:avLst/>
              <a:gdLst>
                <a:gd name="connsiteX0" fmla="*/ 549144 w 1640346"/>
                <a:gd name="connsiteY0" fmla="*/ 0 h 864000"/>
                <a:gd name="connsiteX1" fmla="*/ 1640346 w 1640346"/>
                <a:gd name="connsiteY1" fmla="*/ 0 h 864000"/>
                <a:gd name="connsiteX2" fmla="*/ 1640346 w 1640346"/>
                <a:gd name="connsiteY2" fmla="*/ 864000 h 864000"/>
                <a:gd name="connsiteX3" fmla="*/ 549144 w 1640346"/>
                <a:gd name="connsiteY3" fmla="*/ 864000 h 864000"/>
                <a:gd name="connsiteX4" fmla="*/ 549144 w 1640346"/>
                <a:gd name="connsiteY4" fmla="*/ 394607 h 864000"/>
                <a:gd name="connsiteX5" fmla="*/ 473934 w 1640346"/>
                <a:gd name="connsiteY5" fmla="*/ 404582 h 864000"/>
                <a:gd name="connsiteX6" fmla="*/ 401187 w 1640346"/>
                <a:gd name="connsiteY6" fmla="*/ 444162 h 864000"/>
                <a:gd name="connsiteX7" fmla="*/ 384102 w 1640346"/>
                <a:gd name="connsiteY7" fmla="*/ 459603 h 864000"/>
                <a:gd name="connsiteX8" fmla="*/ 384099 w 1640346"/>
                <a:gd name="connsiteY8" fmla="*/ 459607 h 864000"/>
                <a:gd name="connsiteX9" fmla="*/ 65901 w 1640346"/>
                <a:gd name="connsiteY9" fmla="*/ 459607 h 864000"/>
                <a:gd name="connsiteX10" fmla="*/ 65901 w 1640346"/>
                <a:gd name="connsiteY10" fmla="*/ 141409 h 864000"/>
                <a:gd name="connsiteX11" fmla="*/ 367011 w 1640346"/>
                <a:gd name="connsiteY11" fmla="*/ 125964 h 864000"/>
                <a:gd name="connsiteX12" fmla="*/ 384099 w 1640346"/>
                <a:gd name="connsiteY12" fmla="*/ 141409 h 864000"/>
                <a:gd name="connsiteX13" fmla="*/ 384099 w 1640346"/>
                <a:gd name="connsiteY13" fmla="*/ 141409 h 864000"/>
                <a:gd name="connsiteX14" fmla="*/ 384101 w 1640346"/>
                <a:gd name="connsiteY14" fmla="*/ 141411 h 864000"/>
                <a:gd name="connsiteX15" fmla="*/ 401187 w 1640346"/>
                <a:gd name="connsiteY15" fmla="*/ 156855 h 864000"/>
                <a:gd name="connsiteX16" fmla="*/ 543873 w 1640346"/>
                <a:gd name="connsiteY16" fmla="*/ 207309 h 864000"/>
                <a:gd name="connsiteX17" fmla="*/ 549144 w 1640346"/>
                <a:gd name="connsiteY17" fmla="*/ 206396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0346" h="864000">
                  <a:moveTo>
                    <a:pt x="549144" y="0"/>
                  </a:moveTo>
                  <a:lnTo>
                    <a:pt x="1640346" y="0"/>
                  </a:lnTo>
                  <a:lnTo>
                    <a:pt x="1640346" y="864000"/>
                  </a:lnTo>
                  <a:lnTo>
                    <a:pt x="549144" y="864000"/>
                  </a:lnTo>
                  <a:lnTo>
                    <a:pt x="549144" y="394607"/>
                  </a:lnTo>
                  <a:lnTo>
                    <a:pt x="473934" y="404582"/>
                  </a:lnTo>
                  <a:cubicBezTo>
                    <a:pt x="447998" y="412949"/>
                    <a:pt x="423280" y="426142"/>
                    <a:pt x="401187" y="444162"/>
                  </a:cubicBezTo>
                  <a:lnTo>
                    <a:pt x="384102" y="459603"/>
                  </a:lnTo>
                  <a:lnTo>
                    <a:pt x="384099" y="459607"/>
                  </a:lnTo>
                  <a:cubicBezTo>
                    <a:pt x="296231" y="547475"/>
                    <a:pt x="153769" y="547475"/>
                    <a:pt x="65901" y="459607"/>
                  </a:cubicBezTo>
                  <a:cubicBezTo>
                    <a:pt x="-21967" y="371739"/>
                    <a:pt x="-21967" y="229277"/>
                    <a:pt x="65901" y="141409"/>
                  </a:cubicBezTo>
                  <a:cubicBezTo>
                    <a:pt x="148277" y="59033"/>
                    <a:pt x="278636" y="53884"/>
                    <a:pt x="367011" y="125964"/>
                  </a:cubicBezTo>
                  <a:lnTo>
                    <a:pt x="384099" y="141409"/>
                  </a:lnTo>
                  <a:lnTo>
                    <a:pt x="384099" y="141409"/>
                  </a:lnTo>
                  <a:lnTo>
                    <a:pt x="384101" y="141411"/>
                  </a:lnTo>
                  <a:lnTo>
                    <a:pt x="401187" y="156855"/>
                  </a:lnTo>
                  <a:cubicBezTo>
                    <a:pt x="442612" y="190642"/>
                    <a:pt x="493263" y="207460"/>
                    <a:pt x="543873" y="207309"/>
                  </a:cubicBezTo>
                  <a:lnTo>
                    <a:pt x="549144" y="206396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6C6F5C9-D5D5-4ADB-A9FA-0E53DF8268EE}"/>
                </a:ext>
              </a:extLst>
            </p:cNvPr>
            <p:cNvSpPr/>
            <p:nvPr/>
          </p:nvSpPr>
          <p:spPr>
            <a:xfrm>
              <a:off x="6434233" y="2646064"/>
              <a:ext cx="1243935" cy="864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Calibrate</a:t>
              </a:r>
              <a:endPara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FA4F83-2233-4B73-9C79-38EC5A1FBBCC}"/>
              </a:ext>
            </a:extLst>
          </p:cNvPr>
          <p:cNvGrpSpPr/>
          <p:nvPr/>
        </p:nvGrpSpPr>
        <p:grpSpPr>
          <a:xfrm>
            <a:off x="4958731" y="240959"/>
            <a:ext cx="1475623" cy="1652845"/>
            <a:chOff x="1845493" y="646496"/>
            <a:chExt cx="1475623" cy="1652845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F1C5A3B-0940-4153-867B-2F0B434C7EE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845493" y="951170"/>
              <a:ext cx="1475623" cy="1348171"/>
            </a:xfrm>
            <a:custGeom>
              <a:avLst/>
              <a:gdLst>
                <a:gd name="connsiteX0" fmla="*/ 551685 w 1475623"/>
                <a:gd name="connsiteY0" fmla="*/ 1348171 h 1348171"/>
                <a:gd name="connsiteX1" fmla="*/ 0 w 1475623"/>
                <a:gd name="connsiteY1" fmla="*/ 796485 h 1348171"/>
                <a:gd name="connsiteX2" fmla="*/ 681328 w 1475623"/>
                <a:gd name="connsiteY2" fmla="*/ 115157 h 1348171"/>
                <a:gd name="connsiteX3" fmla="*/ 954126 w 1475623"/>
                <a:gd name="connsiteY3" fmla="*/ 387954 h 1348171"/>
                <a:gd name="connsiteX4" fmla="*/ 960198 w 1475623"/>
                <a:gd name="connsiteY4" fmla="*/ 383621 h 1348171"/>
                <a:gd name="connsiteX5" fmla="*/ 1024601 w 1475623"/>
                <a:gd name="connsiteY5" fmla="*/ 246585 h 1348171"/>
                <a:gd name="connsiteX6" fmla="*/ 1025623 w 1475623"/>
                <a:gd name="connsiteY6" fmla="*/ 225003 h 1348171"/>
                <a:gd name="connsiteX7" fmla="*/ 1025623 w 1475623"/>
                <a:gd name="connsiteY7" fmla="*/ 225000 h 1348171"/>
                <a:gd name="connsiteX8" fmla="*/ 1250623 w 1475623"/>
                <a:gd name="connsiteY8" fmla="*/ 0 h 1348171"/>
                <a:gd name="connsiteX9" fmla="*/ 1475623 w 1475623"/>
                <a:gd name="connsiteY9" fmla="*/ 225000 h 1348171"/>
                <a:gd name="connsiteX10" fmla="*/ 1273628 w 1475623"/>
                <a:gd name="connsiteY10" fmla="*/ 448839 h 1348171"/>
                <a:gd name="connsiteX11" fmla="*/ 1250623 w 1475623"/>
                <a:gd name="connsiteY11" fmla="*/ 450000 h 1348171"/>
                <a:gd name="connsiteX12" fmla="*/ 1250623 w 1475623"/>
                <a:gd name="connsiteY12" fmla="*/ 450000 h 1348171"/>
                <a:gd name="connsiteX13" fmla="*/ 1099338 w 1475623"/>
                <a:gd name="connsiteY13" fmla="*/ 508451 h 1348171"/>
                <a:gd name="connsiteX14" fmla="*/ 1088619 w 1475623"/>
                <a:gd name="connsiteY14" fmla="*/ 522448 h 1348171"/>
                <a:gd name="connsiteX15" fmla="*/ 1233014 w 1475623"/>
                <a:gd name="connsiteY15" fmla="*/ 666842 h 13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5623" h="1348171">
                  <a:moveTo>
                    <a:pt x="551685" y="1348171"/>
                  </a:moveTo>
                  <a:lnTo>
                    <a:pt x="0" y="796485"/>
                  </a:lnTo>
                  <a:lnTo>
                    <a:pt x="681328" y="115157"/>
                  </a:lnTo>
                  <a:lnTo>
                    <a:pt x="954126" y="387954"/>
                  </a:lnTo>
                  <a:lnTo>
                    <a:pt x="960198" y="383621"/>
                  </a:lnTo>
                  <a:cubicBezTo>
                    <a:pt x="995878" y="347728"/>
                    <a:pt x="1019530" y="299865"/>
                    <a:pt x="1024601" y="246585"/>
                  </a:cubicBezTo>
                  <a:lnTo>
                    <a:pt x="1025623" y="225003"/>
                  </a:lnTo>
                  <a:lnTo>
                    <a:pt x="1025623" y="225000"/>
                  </a:lnTo>
                  <a:cubicBezTo>
                    <a:pt x="1025623" y="100736"/>
                    <a:pt x="1126359" y="0"/>
                    <a:pt x="1250623" y="0"/>
                  </a:cubicBezTo>
                  <a:cubicBezTo>
                    <a:pt x="1374887" y="0"/>
                    <a:pt x="1475623" y="100736"/>
                    <a:pt x="1475623" y="225000"/>
                  </a:cubicBezTo>
                  <a:cubicBezTo>
                    <a:pt x="1475623" y="341497"/>
                    <a:pt x="1387086" y="437316"/>
                    <a:pt x="1273628" y="448839"/>
                  </a:cubicBezTo>
                  <a:lnTo>
                    <a:pt x="1250623" y="450000"/>
                  </a:lnTo>
                  <a:lnTo>
                    <a:pt x="1250623" y="450000"/>
                  </a:lnTo>
                  <a:cubicBezTo>
                    <a:pt x="1192374" y="450000"/>
                    <a:pt x="1139295" y="472135"/>
                    <a:pt x="1099338" y="508451"/>
                  </a:cubicBezTo>
                  <a:lnTo>
                    <a:pt x="1088619" y="522448"/>
                  </a:lnTo>
                  <a:lnTo>
                    <a:pt x="1233014" y="666842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A167550-4B08-4A6A-8440-A36CD26FF1B9}"/>
                </a:ext>
              </a:extLst>
            </p:cNvPr>
            <p:cNvSpPr/>
            <p:nvPr/>
          </p:nvSpPr>
          <p:spPr>
            <a:xfrm rot="16200000">
              <a:off x="1990421" y="1066057"/>
              <a:ext cx="1298533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94DA05A-7859-4C89-A99C-484719C24F9A}"/>
              </a:ext>
            </a:extLst>
          </p:cNvPr>
          <p:cNvGrpSpPr/>
          <p:nvPr/>
        </p:nvGrpSpPr>
        <p:grpSpPr>
          <a:xfrm>
            <a:off x="4539698" y="-45686"/>
            <a:ext cx="733734" cy="2157231"/>
            <a:chOff x="1506911" y="373186"/>
            <a:chExt cx="733734" cy="2157231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4CCD35F-3514-4537-8684-C60131A71F07}"/>
                </a:ext>
              </a:extLst>
            </p:cNvPr>
            <p:cNvSpPr/>
            <p:nvPr/>
          </p:nvSpPr>
          <p:spPr>
            <a:xfrm>
              <a:off x="1506911" y="1016993"/>
              <a:ext cx="733734" cy="1513424"/>
            </a:xfrm>
            <a:custGeom>
              <a:avLst/>
              <a:gdLst>
                <a:gd name="connsiteX0" fmla="*/ 0 w 733734"/>
                <a:gd name="connsiteY0" fmla="*/ 0 h 1513424"/>
                <a:gd name="connsiteX1" fmla="*/ 733734 w 733734"/>
                <a:gd name="connsiteY1" fmla="*/ 0 h 1513424"/>
                <a:gd name="connsiteX2" fmla="*/ 733734 w 733734"/>
                <a:gd name="connsiteY2" fmla="*/ 966155 h 1513424"/>
                <a:gd name="connsiteX3" fmla="*/ 544485 w 733734"/>
                <a:gd name="connsiteY3" fmla="*/ 966155 h 1513424"/>
                <a:gd name="connsiteX4" fmla="*/ 543692 w 733734"/>
                <a:gd name="connsiteY4" fmla="*/ 970901 h 1513424"/>
                <a:gd name="connsiteX5" fmla="*/ 595052 w 733734"/>
                <a:gd name="connsiteY5" fmla="*/ 1113339 h 1513424"/>
                <a:gd name="connsiteX6" fmla="*/ 609590 w 733734"/>
                <a:gd name="connsiteY6" fmla="*/ 1129323 h 1513424"/>
                <a:gd name="connsiteX7" fmla="*/ 609592 w 733734"/>
                <a:gd name="connsiteY7" fmla="*/ 1129325 h 1513424"/>
                <a:gd name="connsiteX8" fmla="*/ 609592 w 733734"/>
                <a:gd name="connsiteY8" fmla="*/ 1447523 h 1513424"/>
                <a:gd name="connsiteX9" fmla="*/ 291394 w 733734"/>
                <a:gd name="connsiteY9" fmla="*/ 1447523 h 1513424"/>
                <a:gd name="connsiteX10" fmla="*/ 275948 w 733734"/>
                <a:gd name="connsiteY10" fmla="*/ 1146413 h 1513424"/>
                <a:gd name="connsiteX11" fmla="*/ 291394 w 733734"/>
                <a:gd name="connsiteY11" fmla="*/ 1129325 h 1513424"/>
                <a:gd name="connsiteX12" fmla="*/ 291394 w 733734"/>
                <a:gd name="connsiteY12" fmla="*/ 1129325 h 1513424"/>
                <a:gd name="connsiteX13" fmla="*/ 357038 w 733734"/>
                <a:gd name="connsiteY13" fmla="*/ 981019 h 1513424"/>
                <a:gd name="connsiteX14" fmla="*/ 355066 w 733734"/>
                <a:gd name="connsiteY14" fmla="*/ 966155 h 1513424"/>
                <a:gd name="connsiteX15" fmla="*/ 0 w 733734"/>
                <a:gd name="connsiteY15" fmla="*/ 966155 h 151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734" h="1513424">
                  <a:moveTo>
                    <a:pt x="0" y="0"/>
                  </a:moveTo>
                  <a:lnTo>
                    <a:pt x="733734" y="0"/>
                  </a:lnTo>
                  <a:lnTo>
                    <a:pt x="733734" y="966155"/>
                  </a:lnTo>
                  <a:lnTo>
                    <a:pt x="544485" y="966155"/>
                  </a:lnTo>
                  <a:lnTo>
                    <a:pt x="543692" y="970901"/>
                  </a:lnTo>
                  <a:cubicBezTo>
                    <a:pt x="543843" y="1021510"/>
                    <a:pt x="560963" y="1072079"/>
                    <a:pt x="595052" y="1113339"/>
                  </a:cubicBezTo>
                  <a:lnTo>
                    <a:pt x="609590" y="1129323"/>
                  </a:lnTo>
                  <a:lnTo>
                    <a:pt x="609592" y="1129325"/>
                  </a:lnTo>
                  <a:cubicBezTo>
                    <a:pt x="697460" y="1217193"/>
                    <a:pt x="697460" y="1359655"/>
                    <a:pt x="609592" y="1447523"/>
                  </a:cubicBezTo>
                  <a:cubicBezTo>
                    <a:pt x="521724" y="1535391"/>
                    <a:pt x="379262" y="1535391"/>
                    <a:pt x="291394" y="1447523"/>
                  </a:cubicBezTo>
                  <a:cubicBezTo>
                    <a:pt x="209018" y="1365147"/>
                    <a:pt x="203869" y="1234788"/>
                    <a:pt x="275948" y="1146413"/>
                  </a:cubicBezTo>
                  <a:lnTo>
                    <a:pt x="291394" y="1129325"/>
                  </a:lnTo>
                  <a:lnTo>
                    <a:pt x="291394" y="1129325"/>
                  </a:lnTo>
                  <a:cubicBezTo>
                    <a:pt x="332582" y="1088137"/>
                    <a:pt x="354463" y="1034953"/>
                    <a:pt x="357038" y="981019"/>
                  </a:cubicBezTo>
                  <a:lnTo>
                    <a:pt x="355066" y="966155"/>
                  </a:lnTo>
                  <a:lnTo>
                    <a:pt x="0" y="966155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42CC035-3845-4C9A-B542-9471B4E1AEE7}"/>
                </a:ext>
              </a:extLst>
            </p:cNvPr>
            <p:cNvSpPr/>
            <p:nvPr/>
          </p:nvSpPr>
          <p:spPr>
            <a:xfrm rot="16200000">
              <a:off x="1147897" y="930897"/>
              <a:ext cx="1574834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54F06B3-626C-4AF1-A108-B996436B0C75}"/>
              </a:ext>
            </a:extLst>
          </p:cNvPr>
          <p:cNvSpPr/>
          <p:nvPr/>
        </p:nvSpPr>
        <p:spPr>
          <a:xfrm>
            <a:off x="4472462" y="2167275"/>
            <a:ext cx="2804964" cy="3839047"/>
          </a:xfrm>
          <a:prstGeom prst="rect">
            <a:avLst/>
          </a:prstGeom>
          <a:noFill/>
          <a:ln w="50800">
            <a:solidFill>
              <a:srgbClr val="003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306A402-A9F2-4598-AE43-8D6FBA4FFEBE}"/>
              </a:ext>
            </a:extLst>
          </p:cNvPr>
          <p:cNvSpPr txBox="1"/>
          <p:nvPr/>
        </p:nvSpPr>
        <p:spPr>
          <a:xfrm>
            <a:off x="5215527" y="5486517"/>
            <a:ext cx="2108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  <a:endParaRPr lang="de-DE" sz="32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E78F2C6-BBD4-4EE7-9D5C-FF50F7FEA5BF}"/>
              </a:ext>
            </a:extLst>
          </p:cNvPr>
          <p:cNvSpPr/>
          <p:nvPr/>
        </p:nvSpPr>
        <p:spPr>
          <a:xfrm>
            <a:off x="7907112" y="4566761"/>
            <a:ext cx="1441312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436016A-60CD-40D1-85B5-B5EB6E0A78F9}"/>
              </a:ext>
            </a:extLst>
          </p:cNvPr>
          <p:cNvGrpSpPr/>
          <p:nvPr/>
        </p:nvGrpSpPr>
        <p:grpSpPr>
          <a:xfrm>
            <a:off x="666235" y="78046"/>
            <a:ext cx="3431807" cy="3325197"/>
            <a:chOff x="-311324" y="122739"/>
            <a:chExt cx="3431807" cy="3325197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1EDF992-445D-422D-97CF-7012A786AA0A}"/>
                </a:ext>
              </a:extLst>
            </p:cNvPr>
            <p:cNvSpPr>
              <a:spLocks noChangeAspect="1"/>
            </p:cNvSpPr>
            <p:nvPr/>
          </p:nvSpPr>
          <p:spPr>
            <a:xfrm rot="-2700000">
              <a:off x="-311324" y="122739"/>
              <a:ext cx="3431807" cy="3325197"/>
            </a:xfrm>
            <a:custGeom>
              <a:avLst/>
              <a:gdLst>
                <a:gd name="connsiteX0" fmla="*/ 1642090 w 3431807"/>
                <a:gd name="connsiteY0" fmla="*/ 1831 h 3325197"/>
                <a:gd name="connsiteX1" fmla="*/ 1640927 w 3431807"/>
                <a:gd name="connsiteY1" fmla="*/ 2994 h 3325197"/>
                <a:gd name="connsiteX2" fmla="*/ 1905158 w 3431807"/>
                <a:gd name="connsiteY2" fmla="*/ 267225 h 3325197"/>
                <a:gd name="connsiteX3" fmla="*/ 1857207 w 3431807"/>
                <a:gd name="connsiteY3" fmla="*/ 301442 h 3325197"/>
                <a:gd name="connsiteX4" fmla="*/ 1782358 w 3431807"/>
                <a:gd name="connsiteY4" fmla="*/ 322617 h 3325197"/>
                <a:gd name="connsiteX5" fmla="*/ 1759356 w 3431807"/>
                <a:gd name="connsiteY5" fmla="*/ 323778 h 3325197"/>
                <a:gd name="connsiteX6" fmla="*/ 1759353 w 3431807"/>
                <a:gd name="connsiteY6" fmla="*/ 323778 h 3325197"/>
                <a:gd name="connsiteX7" fmla="*/ 1736348 w 3431807"/>
                <a:gd name="connsiteY7" fmla="*/ 324939 h 3325197"/>
                <a:gd name="connsiteX8" fmla="*/ 1534353 w 3431807"/>
                <a:gd name="connsiteY8" fmla="*/ 548778 h 3325197"/>
                <a:gd name="connsiteX9" fmla="*/ 1759353 w 3431807"/>
                <a:gd name="connsiteY9" fmla="*/ 773778 h 3325197"/>
                <a:gd name="connsiteX10" fmla="*/ 1984353 w 3431807"/>
                <a:gd name="connsiteY10" fmla="*/ 548778 h 3325197"/>
                <a:gd name="connsiteX11" fmla="*/ 1984353 w 3431807"/>
                <a:gd name="connsiteY11" fmla="*/ 548773 h 3325197"/>
                <a:gd name="connsiteX12" fmla="*/ 1985514 w 3431807"/>
                <a:gd name="connsiteY12" fmla="*/ 525773 h 3325197"/>
                <a:gd name="connsiteX13" fmla="*/ 2008968 w 3431807"/>
                <a:gd name="connsiteY13" fmla="*/ 446347 h 3325197"/>
                <a:gd name="connsiteX14" fmla="*/ 2041629 w 3431807"/>
                <a:gd name="connsiteY14" fmla="*/ 403696 h 3325197"/>
                <a:gd name="connsiteX15" fmla="*/ 2058983 w 3431807"/>
                <a:gd name="connsiteY15" fmla="*/ 421050 h 3325197"/>
                <a:gd name="connsiteX16" fmla="*/ 2058982 w 3431807"/>
                <a:gd name="connsiteY16" fmla="*/ 421050 h 3325197"/>
                <a:gd name="connsiteX17" fmla="*/ 2323213 w 3431807"/>
                <a:gd name="connsiteY17" fmla="*/ 685281 h 3325197"/>
                <a:gd name="connsiteX18" fmla="*/ 2275262 w 3431807"/>
                <a:gd name="connsiteY18" fmla="*/ 719499 h 3325197"/>
                <a:gd name="connsiteX19" fmla="*/ 2200413 w 3431807"/>
                <a:gd name="connsiteY19" fmla="*/ 740673 h 3325197"/>
                <a:gd name="connsiteX20" fmla="*/ 2177411 w 3431807"/>
                <a:gd name="connsiteY20" fmla="*/ 741835 h 3325197"/>
                <a:gd name="connsiteX21" fmla="*/ 2177408 w 3431807"/>
                <a:gd name="connsiteY21" fmla="*/ 741834 h 3325197"/>
                <a:gd name="connsiteX22" fmla="*/ 2154403 w 3431807"/>
                <a:gd name="connsiteY22" fmla="*/ 742995 h 3325197"/>
                <a:gd name="connsiteX23" fmla="*/ 1952408 w 3431807"/>
                <a:gd name="connsiteY23" fmla="*/ 966834 h 3325197"/>
                <a:gd name="connsiteX24" fmla="*/ 2177408 w 3431807"/>
                <a:gd name="connsiteY24" fmla="*/ 1191834 h 3325197"/>
                <a:gd name="connsiteX25" fmla="*/ 2402408 w 3431807"/>
                <a:gd name="connsiteY25" fmla="*/ 966834 h 3325197"/>
                <a:gd name="connsiteX26" fmla="*/ 2402408 w 3431807"/>
                <a:gd name="connsiteY26" fmla="*/ 966829 h 3325197"/>
                <a:gd name="connsiteX27" fmla="*/ 2403569 w 3431807"/>
                <a:gd name="connsiteY27" fmla="*/ 943829 h 3325197"/>
                <a:gd name="connsiteX28" fmla="*/ 2427023 w 3431807"/>
                <a:gd name="connsiteY28" fmla="*/ 864403 h 3325197"/>
                <a:gd name="connsiteX29" fmla="*/ 2459684 w 3431807"/>
                <a:gd name="connsiteY29" fmla="*/ 821752 h 3325197"/>
                <a:gd name="connsiteX30" fmla="*/ 2718814 w 3431807"/>
                <a:gd name="connsiteY30" fmla="*/ 1080882 h 3325197"/>
                <a:gd name="connsiteX31" fmla="*/ 2719977 w 3431807"/>
                <a:gd name="connsiteY31" fmla="*/ 1079719 h 3325197"/>
                <a:gd name="connsiteX32" fmla="*/ 3431807 w 3431807"/>
                <a:gd name="connsiteY32" fmla="*/ 1791548 h 3325197"/>
                <a:gd name="connsiteX33" fmla="*/ 3231891 w 3431807"/>
                <a:gd name="connsiteY33" fmla="*/ 1991464 h 3325197"/>
                <a:gd name="connsiteX34" fmla="*/ 3198470 w 3431807"/>
                <a:gd name="connsiteY34" fmla="*/ 1944628 h 3325197"/>
                <a:gd name="connsiteX35" fmla="*/ 3177296 w 3431807"/>
                <a:gd name="connsiteY35" fmla="*/ 1869779 h 3325197"/>
                <a:gd name="connsiteX36" fmla="*/ 3176134 w 3431807"/>
                <a:gd name="connsiteY36" fmla="*/ 1846777 h 3325197"/>
                <a:gd name="connsiteX37" fmla="*/ 3176134 w 3431807"/>
                <a:gd name="connsiteY37" fmla="*/ 1846774 h 3325197"/>
                <a:gd name="connsiteX38" fmla="*/ 3174973 w 3431807"/>
                <a:gd name="connsiteY38" fmla="*/ 1823769 h 3325197"/>
                <a:gd name="connsiteX39" fmla="*/ 2951135 w 3431807"/>
                <a:gd name="connsiteY39" fmla="*/ 1621774 h 3325197"/>
                <a:gd name="connsiteX40" fmla="*/ 2726135 w 3431807"/>
                <a:gd name="connsiteY40" fmla="*/ 1846774 h 3325197"/>
                <a:gd name="connsiteX41" fmla="*/ 2951135 w 3431807"/>
                <a:gd name="connsiteY41" fmla="*/ 2071774 h 3325197"/>
                <a:gd name="connsiteX42" fmla="*/ 2951139 w 3431807"/>
                <a:gd name="connsiteY42" fmla="*/ 2071775 h 3325197"/>
                <a:gd name="connsiteX43" fmla="*/ 2974140 w 3431807"/>
                <a:gd name="connsiteY43" fmla="*/ 2072935 h 3325197"/>
                <a:gd name="connsiteX44" fmla="*/ 3053565 w 3431807"/>
                <a:gd name="connsiteY44" fmla="*/ 2096389 h 3325197"/>
                <a:gd name="connsiteX45" fmla="*/ 3095134 w 3431807"/>
                <a:gd name="connsiteY45" fmla="*/ 2128221 h 3325197"/>
                <a:gd name="connsiteX46" fmla="*/ 2816101 w 3431807"/>
                <a:gd name="connsiteY46" fmla="*/ 2407254 h 3325197"/>
                <a:gd name="connsiteX47" fmla="*/ 2782839 w 3431807"/>
                <a:gd name="connsiteY47" fmla="*/ 2360641 h 3325197"/>
                <a:gd name="connsiteX48" fmla="*/ 2761665 w 3431807"/>
                <a:gd name="connsiteY48" fmla="*/ 2285792 h 3325197"/>
                <a:gd name="connsiteX49" fmla="*/ 2760503 w 3431807"/>
                <a:gd name="connsiteY49" fmla="*/ 2262790 h 3325197"/>
                <a:gd name="connsiteX50" fmla="*/ 2760503 w 3431807"/>
                <a:gd name="connsiteY50" fmla="*/ 2262787 h 3325197"/>
                <a:gd name="connsiteX51" fmla="*/ 2759342 w 3431807"/>
                <a:gd name="connsiteY51" fmla="*/ 2239782 h 3325197"/>
                <a:gd name="connsiteX52" fmla="*/ 2535504 w 3431807"/>
                <a:gd name="connsiteY52" fmla="*/ 2037787 h 3325197"/>
                <a:gd name="connsiteX53" fmla="*/ 2310504 w 3431807"/>
                <a:gd name="connsiteY53" fmla="*/ 2262787 h 3325197"/>
                <a:gd name="connsiteX54" fmla="*/ 2535504 w 3431807"/>
                <a:gd name="connsiteY54" fmla="*/ 2487787 h 3325197"/>
                <a:gd name="connsiteX55" fmla="*/ 2535508 w 3431807"/>
                <a:gd name="connsiteY55" fmla="*/ 2487788 h 3325197"/>
                <a:gd name="connsiteX56" fmla="*/ 2558509 w 3431807"/>
                <a:gd name="connsiteY56" fmla="*/ 2488948 h 3325197"/>
                <a:gd name="connsiteX57" fmla="*/ 2637934 w 3431807"/>
                <a:gd name="connsiteY57" fmla="*/ 2512402 h 3325197"/>
                <a:gd name="connsiteX58" fmla="*/ 2679287 w 3431807"/>
                <a:gd name="connsiteY58" fmla="*/ 2544068 h 3325197"/>
                <a:gd name="connsiteX59" fmla="*/ 2391058 w 3431807"/>
                <a:gd name="connsiteY59" fmla="*/ 2832297 h 3325197"/>
                <a:gd name="connsiteX60" fmla="*/ 2359356 w 3431807"/>
                <a:gd name="connsiteY60" fmla="*/ 2787870 h 3325197"/>
                <a:gd name="connsiteX61" fmla="*/ 2338182 w 3431807"/>
                <a:gd name="connsiteY61" fmla="*/ 2713021 h 3325197"/>
                <a:gd name="connsiteX62" fmla="*/ 2337020 w 3431807"/>
                <a:gd name="connsiteY62" fmla="*/ 2690019 h 3325197"/>
                <a:gd name="connsiteX63" fmla="*/ 2337021 w 3431807"/>
                <a:gd name="connsiteY63" fmla="*/ 2690016 h 3325197"/>
                <a:gd name="connsiteX64" fmla="*/ 2335860 w 3431807"/>
                <a:gd name="connsiteY64" fmla="*/ 2667011 h 3325197"/>
                <a:gd name="connsiteX65" fmla="*/ 2112021 w 3431807"/>
                <a:gd name="connsiteY65" fmla="*/ 2465016 h 3325197"/>
                <a:gd name="connsiteX66" fmla="*/ 1887020 w 3431807"/>
                <a:gd name="connsiteY66" fmla="*/ 2690017 h 3325197"/>
                <a:gd name="connsiteX67" fmla="*/ 2112020 w 3431807"/>
                <a:gd name="connsiteY67" fmla="*/ 2915017 h 3325197"/>
                <a:gd name="connsiteX68" fmla="*/ 2112026 w 3431807"/>
                <a:gd name="connsiteY68" fmla="*/ 2915017 h 3325197"/>
                <a:gd name="connsiteX69" fmla="*/ 2135026 w 3431807"/>
                <a:gd name="connsiteY69" fmla="*/ 2916177 h 3325197"/>
                <a:gd name="connsiteX70" fmla="*/ 2214452 w 3431807"/>
                <a:gd name="connsiteY70" fmla="*/ 2939631 h 3325197"/>
                <a:gd name="connsiteX71" fmla="*/ 2253682 w 3431807"/>
                <a:gd name="connsiteY71" fmla="*/ 2969673 h 3325197"/>
                <a:gd name="connsiteX72" fmla="*/ 1898158 w 3431807"/>
                <a:gd name="connsiteY72" fmla="*/ 3325197 h 3325197"/>
                <a:gd name="connsiteX73" fmla="*/ 766636 w 3431807"/>
                <a:gd name="connsiteY73" fmla="*/ 2193675 h 3325197"/>
                <a:gd name="connsiteX74" fmla="*/ 766406 w 3431807"/>
                <a:gd name="connsiteY74" fmla="*/ 2193905 h 3325197"/>
                <a:gd name="connsiteX75" fmla="*/ 507276 w 3431807"/>
                <a:gd name="connsiteY75" fmla="*/ 1934775 h 3325197"/>
                <a:gd name="connsiteX76" fmla="*/ 474615 w 3431807"/>
                <a:gd name="connsiteY76" fmla="*/ 1977426 h 3325197"/>
                <a:gd name="connsiteX77" fmla="*/ 451161 w 3431807"/>
                <a:gd name="connsiteY77" fmla="*/ 2056852 h 3325197"/>
                <a:gd name="connsiteX78" fmla="*/ 450000 w 3431807"/>
                <a:gd name="connsiteY78" fmla="*/ 2079852 h 3325197"/>
                <a:gd name="connsiteX79" fmla="*/ 450000 w 3431807"/>
                <a:gd name="connsiteY79" fmla="*/ 2079857 h 3325197"/>
                <a:gd name="connsiteX80" fmla="*/ 225000 w 3431807"/>
                <a:gd name="connsiteY80" fmla="*/ 2304857 h 3325197"/>
                <a:gd name="connsiteX81" fmla="*/ 0 w 3431807"/>
                <a:gd name="connsiteY81" fmla="*/ 2079857 h 3325197"/>
                <a:gd name="connsiteX82" fmla="*/ 201995 w 3431807"/>
                <a:gd name="connsiteY82" fmla="*/ 1856018 h 3325197"/>
                <a:gd name="connsiteX83" fmla="*/ 225000 w 3431807"/>
                <a:gd name="connsiteY83" fmla="*/ 1854857 h 3325197"/>
                <a:gd name="connsiteX84" fmla="*/ 225003 w 3431807"/>
                <a:gd name="connsiteY84" fmla="*/ 1854857 h 3325197"/>
                <a:gd name="connsiteX85" fmla="*/ 248005 w 3431807"/>
                <a:gd name="connsiteY85" fmla="*/ 1853696 h 3325197"/>
                <a:gd name="connsiteX86" fmla="*/ 322854 w 3431807"/>
                <a:gd name="connsiteY86" fmla="*/ 1832521 h 3325197"/>
                <a:gd name="connsiteX87" fmla="*/ 370805 w 3431807"/>
                <a:gd name="connsiteY87" fmla="*/ 1798304 h 3325197"/>
                <a:gd name="connsiteX88" fmla="*/ 106574 w 3431807"/>
                <a:gd name="connsiteY88" fmla="*/ 1534073 h 3325197"/>
                <a:gd name="connsiteX89" fmla="*/ 106804 w 3431807"/>
                <a:gd name="connsiteY89" fmla="*/ 1533843 h 3325197"/>
                <a:gd name="connsiteX90" fmla="*/ 106609 w 3431807"/>
                <a:gd name="connsiteY90" fmla="*/ 1533649 h 3325197"/>
                <a:gd name="connsiteX91" fmla="*/ 1640258 w 3431807"/>
                <a:gd name="connsiteY91" fmla="*/ 0 h 33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431807" h="3325197">
                  <a:moveTo>
                    <a:pt x="1642090" y="1831"/>
                  </a:moveTo>
                  <a:lnTo>
                    <a:pt x="1640927" y="2994"/>
                  </a:lnTo>
                  <a:lnTo>
                    <a:pt x="1905158" y="267225"/>
                  </a:lnTo>
                  <a:lnTo>
                    <a:pt x="1857207" y="301442"/>
                  </a:lnTo>
                  <a:cubicBezTo>
                    <a:pt x="1834172" y="312585"/>
                    <a:pt x="1808950" y="319916"/>
                    <a:pt x="1782358" y="322617"/>
                  </a:cubicBezTo>
                  <a:lnTo>
                    <a:pt x="1759356" y="323778"/>
                  </a:lnTo>
                  <a:lnTo>
                    <a:pt x="1759353" y="323778"/>
                  </a:lnTo>
                  <a:lnTo>
                    <a:pt x="1736348" y="324939"/>
                  </a:lnTo>
                  <a:cubicBezTo>
                    <a:pt x="1622890" y="336462"/>
                    <a:pt x="1534353" y="432281"/>
                    <a:pt x="1534353" y="548778"/>
                  </a:cubicBezTo>
                  <a:cubicBezTo>
                    <a:pt x="1534353" y="673042"/>
                    <a:pt x="1635089" y="773778"/>
                    <a:pt x="1759353" y="773778"/>
                  </a:cubicBezTo>
                  <a:cubicBezTo>
                    <a:pt x="1883617" y="773778"/>
                    <a:pt x="1984353" y="673042"/>
                    <a:pt x="1984353" y="548778"/>
                  </a:cubicBezTo>
                  <a:lnTo>
                    <a:pt x="1984353" y="548773"/>
                  </a:lnTo>
                  <a:lnTo>
                    <a:pt x="1985514" y="525773"/>
                  </a:lnTo>
                  <a:cubicBezTo>
                    <a:pt x="1988395" y="497409"/>
                    <a:pt x="1996544" y="470602"/>
                    <a:pt x="2008968" y="446347"/>
                  </a:cubicBezTo>
                  <a:lnTo>
                    <a:pt x="2041629" y="403696"/>
                  </a:lnTo>
                  <a:lnTo>
                    <a:pt x="2058983" y="421050"/>
                  </a:lnTo>
                  <a:lnTo>
                    <a:pt x="2058982" y="421050"/>
                  </a:lnTo>
                  <a:lnTo>
                    <a:pt x="2323213" y="685281"/>
                  </a:lnTo>
                  <a:lnTo>
                    <a:pt x="2275262" y="719499"/>
                  </a:lnTo>
                  <a:cubicBezTo>
                    <a:pt x="2252227" y="730641"/>
                    <a:pt x="2227005" y="737973"/>
                    <a:pt x="2200413" y="740673"/>
                  </a:cubicBezTo>
                  <a:lnTo>
                    <a:pt x="2177411" y="741835"/>
                  </a:lnTo>
                  <a:lnTo>
                    <a:pt x="2177408" y="741834"/>
                  </a:lnTo>
                  <a:lnTo>
                    <a:pt x="2154403" y="742995"/>
                  </a:lnTo>
                  <a:cubicBezTo>
                    <a:pt x="2040945" y="754518"/>
                    <a:pt x="1952408" y="850338"/>
                    <a:pt x="1952408" y="966834"/>
                  </a:cubicBezTo>
                  <a:cubicBezTo>
                    <a:pt x="1952408" y="1091098"/>
                    <a:pt x="2053144" y="1191835"/>
                    <a:pt x="2177408" y="1191834"/>
                  </a:cubicBezTo>
                  <a:cubicBezTo>
                    <a:pt x="2301672" y="1191834"/>
                    <a:pt x="2402408" y="1091098"/>
                    <a:pt x="2402408" y="966834"/>
                  </a:cubicBezTo>
                  <a:lnTo>
                    <a:pt x="2402408" y="966829"/>
                  </a:lnTo>
                  <a:lnTo>
                    <a:pt x="2403569" y="943829"/>
                  </a:lnTo>
                  <a:cubicBezTo>
                    <a:pt x="2406450" y="915465"/>
                    <a:pt x="2414599" y="888659"/>
                    <a:pt x="2427023" y="864403"/>
                  </a:cubicBezTo>
                  <a:lnTo>
                    <a:pt x="2459684" y="821752"/>
                  </a:lnTo>
                  <a:lnTo>
                    <a:pt x="2718814" y="1080882"/>
                  </a:lnTo>
                  <a:lnTo>
                    <a:pt x="2719977" y="1079719"/>
                  </a:lnTo>
                  <a:lnTo>
                    <a:pt x="3431807" y="1791548"/>
                  </a:lnTo>
                  <a:lnTo>
                    <a:pt x="3231891" y="1991464"/>
                  </a:lnTo>
                  <a:lnTo>
                    <a:pt x="3198470" y="1944628"/>
                  </a:lnTo>
                  <a:cubicBezTo>
                    <a:pt x="3187327" y="1921594"/>
                    <a:pt x="3179996" y="1896371"/>
                    <a:pt x="3177296" y="1869779"/>
                  </a:cubicBezTo>
                  <a:lnTo>
                    <a:pt x="3176134" y="1846777"/>
                  </a:lnTo>
                  <a:lnTo>
                    <a:pt x="3176134" y="1846774"/>
                  </a:lnTo>
                  <a:lnTo>
                    <a:pt x="3174973" y="1823769"/>
                  </a:lnTo>
                  <a:cubicBezTo>
                    <a:pt x="3163450" y="1710311"/>
                    <a:pt x="3067631" y="1621775"/>
                    <a:pt x="2951135" y="1621774"/>
                  </a:cubicBezTo>
                  <a:cubicBezTo>
                    <a:pt x="2826870" y="1621774"/>
                    <a:pt x="2726134" y="1722511"/>
                    <a:pt x="2726135" y="1846774"/>
                  </a:cubicBezTo>
                  <a:cubicBezTo>
                    <a:pt x="2726135" y="1971038"/>
                    <a:pt x="2826870" y="2071774"/>
                    <a:pt x="2951135" y="2071774"/>
                  </a:cubicBezTo>
                  <a:lnTo>
                    <a:pt x="2951139" y="2071775"/>
                  </a:lnTo>
                  <a:lnTo>
                    <a:pt x="2974140" y="2072935"/>
                  </a:lnTo>
                  <a:cubicBezTo>
                    <a:pt x="3002504" y="2075817"/>
                    <a:pt x="3029310" y="2083965"/>
                    <a:pt x="3053565" y="2096389"/>
                  </a:cubicBezTo>
                  <a:lnTo>
                    <a:pt x="3095134" y="2128221"/>
                  </a:lnTo>
                  <a:lnTo>
                    <a:pt x="2816101" y="2407254"/>
                  </a:lnTo>
                  <a:lnTo>
                    <a:pt x="2782839" y="2360641"/>
                  </a:lnTo>
                  <a:cubicBezTo>
                    <a:pt x="2771696" y="2337607"/>
                    <a:pt x="2764365" y="2312384"/>
                    <a:pt x="2761665" y="2285792"/>
                  </a:cubicBezTo>
                  <a:lnTo>
                    <a:pt x="2760503" y="2262790"/>
                  </a:lnTo>
                  <a:lnTo>
                    <a:pt x="2760503" y="2262787"/>
                  </a:lnTo>
                  <a:lnTo>
                    <a:pt x="2759342" y="2239782"/>
                  </a:lnTo>
                  <a:cubicBezTo>
                    <a:pt x="2747819" y="2126324"/>
                    <a:pt x="2652000" y="2037788"/>
                    <a:pt x="2535504" y="2037787"/>
                  </a:cubicBezTo>
                  <a:cubicBezTo>
                    <a:pt x="2411239" y="2037787"/>
                    <a:pt x="2310503" y="2138524"/>
                    <a:pt x="2310504" y="2262787"/>
                  </a:cubicBezTo>
                  <a:cubicBezTo>
                    <a:pt x="2310504" y="2387051"/>
                    <a:pt x="2411239" y="2487787"/>
                    <a:pt x="2535504" y="2487787"/>
                  </a:cubicBezTo>
                  <a:lnTo>
                    <a:pt x="2535508" y="2487788"/>
                  </a:lnTo>
                  <a:lnTo>
                    <a:pt x="2558509" y="2488948"/>
                  </a:lnTo>
                  <a:cubicBezTo>
                    <a:pt x="2586873" y="2491829"/>
                    <a:pt x="2613679" y="2499978"/>
                    <a:pt x="2637934" y="2512402"/>
                  </a:cubicBezTo>
                  <a:lnTo>
                    <a:pt x="2679287" y="2544068"/>
                  </a:lnTo>
                  <a:lnTo>
                    <a:pt x="2391058" y="2832297"/>
                  </a:lnTo>
                  <a:lnTo>
                    <a:pt x="2359356" y="2787870"/>
                  </a:lnTo>
                  <a:cubicBezTo>
                    <a:pt x="2348214" y="2764836"/>
                    <a:pt x="2340882" y="2739613"/>
                    <a:pt x="2338182" y="2713021"/>
                  </a:cubicBezTo>
                  <a:lnTo>
                    <a:pt x="2337020" y="2690019"/>
                  </a:lnTo>
                  <a:lnTo>
                    <a:pt x="2337021" y="2690016"/>
                  </a:lnTo>
                  <a:lnTo>
                    <a:pt x="2335860" y="2667011"/>
                  </a:lnTo>
                  <a:cubicBezTo>
                    <a:pt x="2324337" y="2553553"/>
                    <a:pt x="2228517" y="2465017"/>
                    <a:pt x="2112021" y="2465016"/>
                  </a:cubicBezTo>
                  <a:cubicBezTo>
                    <a:pt x="1987757" y="2465016"/>
                    <a:pt x="1887020" y="2565753"/>
                    <a:pt x="1887020" y="2690017"/>
                  </a:cubicBezTo>
                  <a:cubicBezTo>
                    <a:pt x="1887021" y="2814280"/>
                    <a:pt x="1987757" y="2915016"/>
                    <a:pt x="2112020" y="2915017"/>
                  </a:cubicBezTo>
                  <a:lnTo>
                    <a:pt x="2112026" y="2915017"/>
                  </a:lnTo>
                  <a:lnTo>
                    <a:pt x="2135026" y="2916177"/>
                  </a:lnTo>
                  <a:cubicBezTo>
                    <a:pt x="2163390" y="2919058"/>
                    <a:pt x="2190196" y="2927207"/>
                    <a:pt x="2214452" y="2939631"/>
                  </a:cubicBezTo>
                  <a:lnTo>
                    <a:pt x="2253682" y="2969673"/>
                  </a:lnTo>
                  <a:lnTo>
                    <a:pt x="1898158" y="3325197"/>
                  </a:lnTo>
                  <a:lnTo>
                    <a:pt x="766636" y="2193675"/>
                  </a:lnTo>
                  <a:lnTo>
                    <a:pt x="766406" y="2193905"/>
                  </a:lnTo>
                  <a:lnTo>
                    <a:pt x="507276" y="1934775"/>
                  </a:lnTo>
                  <a:lnTo>
                    <a:pt x="474615" y="1977426"/>
                  </a:lnTo>
                  <a:cubicBezTo>
                    <a:pt x="462191" y="2001681"/>
                    <a:pt x="454042" y="2028488"/>
                    <a:pt x="451161" y="2056852"/>
                  </a:cubicBezTo>
                  <a:lnTo>
                    <a:pt x="450000" y="2079852"/>
                  </a:lnTo>
                  <a:lnTo>
                    <a:pt x="450000" y="2079857"/>
                  </a:lnTo>
                  <a:cubicBezTo>
                    <a:pt x="450000" y="2204121"/>
                    <a:pt x="349264" y="2304857"/>
                    <a:pt x="225000" y="2304857"/>
                  </a:cubicBezTo>
                  <a:cubicBezTo>
                    <a:pt x="100736" y="2304857"/>
                    <a:pt x="0" y="2204121"/>
                    <a:pt x="0" y="2079857"/>
                  </a:cubicBezTo>
                  <a:cubicBezTo>
                    <a:pt x="0" y="1963360"/>
                    <a:pt x="88537" y="1867541"/>
                    <a:pt x="201995" y="1856018"/>
                  </a:cubicBezTo>
                  <a:lnTo>
                    <a:pt x="225000" y="1854857"/>
                  </a:lnTo>
                  <a:lnTo>
                    <a:pt x="225003" y="1854857"/>
                  </a:lnTo>
                  <a:lnTo>
                    <a:pt x="248005" y="1853696"/>
                  </a:lnTo>
                  <a:cubicBezTo>
                    <a:pt x="274597" y="1850995"/>
                    <a:pt x="299819" y="1843664"/>
                    <a:pt x="322854" y="1832521"/>
                  </a:cubicBezTo>
                  <a:lnTo>
                    <a:pt x="370805" y="1798304"/>
                  </a:lnTo>
                  <a:lnTo>
                    <a:pt x="106574" y="1534073"/>
                  </a:lnTo>
                  <a:lnTo>
                    <a:pt x="106804" y="1533843"/>
                  </a:lnTo>
                  <a:lnTo>
                    <a:pt x="106609" y="1533649"/>
                  </a:lnTo>
                  <a:lnTo>
                    <a:pt x="164025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5D1CF82-A06B-4C76-AC8D-0C975CF12EAC}"/>
                </a:ext>
              </a:extLst>
            </p:cNvPr>
            <p:cNvSpPr txBox="1"/>
            <p:nvPr/>
          </p:nvSpPr>
          <p:spPr>
            <a:xfrm>
              <a:off x="904604" y="2423033"/>
              <a:ext cx="210832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EVALUATE</a:t>
              </a:r>
              <a:endParaRPr lang="de-DE" sz="2800" b="1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F5E0F66-2BB5-471D-94B2-59D6A0E03801}"/>
                </a:ext>
              </a:extLst>
            </p:cNvPr>
            <p:cNvSpPr/>
            <p:nvPr/>
          </p:nvSpPr>
          <p:spPr>
            <a:xfrm rot="-5400000">
              <a:off x="202520" y="2198528"/>
              <a:ext cx="954749" cy="27502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Evaluate</a:t>
              </a:r>
            </a:p>
            <a:p>
              <a:pPr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13B15E1-8763-49B2-AAED-93198D4FBE5D}"/>
                </a:ext>
              </a:extLst>
            </p:cNvPr>
            <p:cNvSpPr/>
            <p:nvPr/>
          </p:nvSpPr>
          <p:spPr>
            <a:xfrm>
              <a:off x="1530383" y="633798"/>
              <a:ext cx="745362" cy="27502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00CF03A-2454-47A3-AEF2-F6A89A145A06}"/>
                </a:ext>
              </a:extLst>
            </p:cNvPr>
            <p:cNvSpPr/>
            <p:nvPr/>
          </p:nvSpPr>
          <p:spPr>
            <a:xfrm>
              <a:off x="981330" y="1246472"/>
              <a:ext cx="650586" cy="36893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Invari</a:t>
              </a:r>
              <a:endPara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067776C-8E42-4CE2-B4CE-1F0C393930A0}"/>
                </a:ext>
              </a:extLst>
            </p:cNvPr>
            <p:cNvSpPr/>
            <p:nvPr/>
          </p:nvSpPr>
          <p:spPr>
            <a:xfrm>
              <a:off x="324940" y="1250261"/>
              <a:ext cx="650586" cy="36893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</a:t>
              </a:r>
              <a:endPara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EE04D95-9B6D-4902-B1AC-DC5482A28258}"/>
                </a:ext>
              </a:extLst>
            </p:cNvPr>
            <p:cNvSpPr/>
            <p:nvPr/>
          </p:nvSpPr>
          <p:spPr>
            <a:xfrm>
              <a:off x="1080089" y="2064546"/>
              <a:ext cx="1092163" cy="27502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CaliParam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3B6F5BE-AFA5-407E-90E7-92DB6BFB1597}"/>
                </a:ext>
              </a:extLst>
            </p:cNvPr>
            <p:cNvSpPr/>
            <p:nvPr/>
          </p:nvSpPr>
          <p:spPr>
            <a:xfrm>
              <a:off x="1183091" y="1582543"/>
              <a:ext cx="1092163" cy="27502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Observe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64E3AD4-8DF1-4A4E-B95A-7BEB62968B50}"/>
              </a:ext>
            </a:extLst>
          </p:cNvPr>
          <p:cNvCxnSpPr>
            <a:cxnSpLocks/>
            <a:stCxn id="97" idx="32"/>
          </p:cNvCxnSpPr>
          <p:nvPr/>
        </p:nvCxnSpPr>
        <p:spPr>
          <a:xfrm>
            <a:off x="3686647" y="618499"/>
            <a:ext cx="785815" cy="159958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5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5B7A8E9-7046-4B76-8230-3655F5BEFB32}"/>
              </a:ext>
            </a:extLst>
          </p:cNvPr>
          <p:cNvCxnSpPr>
            <a:cxnSpLocks/>
            <a:stCxn id="180" idx="94"/>
          </p:cNvCxnSpPr>
          <p:nvPr/>
        </p:nvCxnSpPr>
        <p:spPr>
          <a:xfrm>
            <a:off x="447497" y="2686254"/>
            <a:ext cx="3332352" cy="393221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2872F563-338A-4481-8743-009AFDC7CA27}"/>
              </a:ext>
            </a:extLst>
          </p:cNvPr>
          <p:cNvSpPr/>
          <p:nvPr/>
        </p:nvSpPr>
        <p:spPr>
          <a:xfrm>
            <a:off x="3903003" y="3148879"/>
            <a:ext cx="3619854" cy="3372289"/>
          </a:xfrm>
          <a:custGeom>
            <a:avLst/>
            <a:gdLst>
              <a:gd name="connsiteX0" fmla="*/ 2533363 w 3619854"/>
              <a:gd name="connsiteY0" fmla="*/ 0 h 3372289"/>
              <a:gd name="connsiteX1" fmla="*/ 3619247 w 3619854"/>
              <a:gd name="connsiteY1" fmla="*/ 1 h 3372289"/>
              <a:gd name="connsiteX2" fmla="*/ 3619247 w 3619854"/>
              <a:gd name="connsiteY2" fmla="*/ 183428 h 3372289"/>
              <a:gd name="connsiteX3" fmla="*/ 3619854 w 3619854"/>
              <a:gd name="connsiteY3" fmla="*/ 183428 h 3372289"/>
              <a:gd name="connsiteX4" fmla="*/ 3619854 w 3619854"/>
              <a:gd name="connsiteY4" fmla="*/ 830317 h 3372289"/>
              <a:gd name="connsiteX5" fmla="*/ 3619247 w 3619854"/>
              <a:gd name="connsiteY5" fmla="*/ 830317 h 3372289"/>
              <a:gd name="connsiteX6" fmla="*/ 3619247 w 3619854"/>
              <a:gd name="connsiteY6" fmla="*/ 996005 h 3372289"/>
              <a:gd name="connsiteX7" fmla="*/ 3563309 w 3619854"/>
              <a:gd name="connsiteY7" fmla="*/ 986655 h 3372289"/>
              <a:gd name="connsiteX8" fmla="*/ 3495410 w 3619854"/>
              <a:gd name="connsiteY8" fmla="*/ 948701 h 3372289"/>
              <a:gd name="connsiteX9" fmla="*/ 3478324 w 3619854"/>
              <a:gd name="connsiteY9" fmla="*/ 933258 h 3372289"/>
              <a:gd name="connsiteX10" fmla="*/ 3478322 w 3619854"/>
              <a:gd name="connsiteY10" fmla="*/ 933255 h 3372289"/>
              <a:gd name="connsiteX11" fmla="*/ 3461234 w 3619854"/>
              <a:gd name="connsiteY11" fmla="*/ 917809 h 3372289"/>
              <a:gd name="connsiteX12" fmla="*/ 3160124 w 3619854"/>
              <a:gd name="connsiteY12" fmla="*/ 933255 h 3372289"/>
              <a:gd name="connsiteX13" fmla="*/ 3160124 w 3619854"/>
              <a:gd name="connsiteY13" fmla="*/ 1251454 h 3372289"/>
              <a:gd name="connsiteX14" fmla="*/ 3478322 w 3619854"/>
              <a:gd name="connsiteY14" fmla="*/ 1251454 h 3372289"/>
              <a:gd name="connsiteX15" fmla="*/ 3478325 w 3619854"/>
              <a:gd name="connsiteY15" fmla="*/ 1251450 h 3372289"/>
              <a:gd name="connsiteX16" fmla="*/ 3495410 w 3619854"/>
              <a:gd name="connsiteY16" fmla="*/ 1236008 h 3372289"/>
              <a:gd name="connsiteX17" fmla="*/ 3568157 w 3619854"/>
              <a:gd name="connsiteY17" fmla="*/ 1196429 h 3372289"/>
              <a:gd name="connsiteX18" fmla="*/ 3619247 w 3619854"/>
              <a:gd name="connsiteY18" fmla="*/ 1189653 h 3372289"/>
              <a:gd name="connsiteX19" fmla="*/ 3619247 w 3619854"/>
              <a:gd name="connsiteY19" fmla="*/ 1656141 h 3372289"/>
              <a:gd name="connsiteX20" fmla="*/ 3565253 w 3619854"/>
              <a:gd name="connsiteY20" fmla="*/ 1647116 h 3372289"/>
              <a:gd name="connsiteX21" fmla="*/ 3497354 w 3619854"/>
              <a:gd name="connsiteY21" fmla="*/ 1609162 h 3372289"/>
              <a:gd name="connsiteX22" fmla="*/ 3480268 w 3619854"/>
              <a:gd name="connsiteY22" fmla="*/ 1593719 h 3372289"/>
              <a:gd name="connsiteX23" fmla="*/ 3480267 w 3619854"/>
              <a:gd name="connsiteY23" fmla="*/ 1593716 h 3372289"/>
              <a:gd name="connsiteX24" fmla="*/ 3463179 w 3619854"/>
              <a:gd name="connsiteY24" fmla="*/ 1578270 h 3372289"/>
              <a:gd name="connsiteX25" fmla="*/ 3162068 w 3619854"/>
              <a:gd name="connsiteY25" fmla="*/ 1593716 h 3372289"/>
              <a:gd name="connsiteX26" fmla="*/ 3162068 w 3619854"/>
              <a:gd name="connsiteY26" fmla="*/ 1911915 h 3372289"/>
              <a:gd name="connsiteX27" fmla="*/ 3480266 w 3619854"/>
              <a:gd name="connsiteY27" fmla="*/ 1911915 h 3372289"/>
              <a:gd name="connsiteX28" fmla="*/ 3480270 w 3619854"/>
              <a:gd name="connsiteY28" fmla="*/ 1911911 h 3372289"/>
              <a:gd name="connsiteX29" fmla="*/ 3497354 w 3619854"/>
              <a:gd name="connsiteY29" fmla="*/ 1896469 h 3372289"/>
              <a:gd name="connsiteX30" fmla="*/ 3570101 w 3619854"/>
              <a:gd name="connsiteY30" fmla="*/ 1856891 h 3372289"/>
              <a:gd name="connsiteX31" fmla="*/ 3619248 w 3619854"/>
              <a:gd name="connsiteY31" fmla="*/ 1850371 h 3372289"/>
              <a:gd name="connsiteX32" fmla="*/ 3619247 w 3619854"/>
              <a:gd name="connsiteY32" fmla="*/ 2845909 h 3372289"/>
              <a:gd name="connsiteX33" fmla="*/ 567668 w 3619854"/>
              <a:gd name="connsiteY33" fmla="*/ 2845909 h 3372289"/>
              <a:gd name="connsiteX34" fmla="*/ 574625 w 3619854"/>
              <a:gd name="connsiteY34" fmla="*/ 2898355 h 3372289"/>
              <a:gd name="connsiteX35" fmla="*/ 614203 w 3619854"/>
              <a:gd name="connsiteY35" fmla="*/ 2971102 h 3372289"/>
              <a:gd name="connsiteX36" fmla="*/ 629646 w 3619854"/>
              <a:gd name="connsiteY36" fmla="*/ 2988186 h 3372289"/>
              <a:gd name="connsiteX37" fmla="*/ 629649 w 3619854"/>
              <a:gd name="connsiteY37" fmla="*/ 2988190 h 3372289"/>
              <a:gd name="connsiteX38" fmla="*/ 629649 w 3619854"/>
              <a:gd name="connsiteY38" fmla="*/ 3306388 h 3372289"/>
              <a:gd name="connsiteX39" fmla="*/ 311451 w 3619854"/>
              <a:gd name="connsiteY39" fmla="*/ 3306388 h 3372289"/>
              <a:gd name="connsiteX40" fmla="*/ 296005 w 3619854"/>
              <a:gd name="connsiteY40" fmla="*/ 3005278 h 3372289"/>
              <a:gd name="connsiteX41" fmla="*/ 311451 w 3619854"/>
              <a:gd name="connsiteY41" fmla="*/ 2988190 h 3372289"/>
              <a:gd name="connsiteX42" fmla="*/ 311453 w 3619854"/>
              <a:gd name="connsiteY42" fmla="*/ 2988187 h 3372289"/>
              <a:gd name="connsiteX43" fmla="*/ 326897 w 3619854"/>
              <a:gd name="connsiteY43" fmla="*/ 2971102 h 3372289"/>
              <a:gd name="connsiteX44" fmla="*/ 364851 w 3619854"/>
              <a:gd name="connsiteY44" fmla="*/ 2903202 h 3372289"/>
              <a:gd name="connsiteX45" fmla="*/ 374427 w 3619854"/>
              <a:gd name="connsiteY45" fmla="*/ 2845909 h 3372289"/>
              <a:gd name="connsiteX46" fmla="*/ 0 w 3619854"/>
              <a:gd name="connsiteY46" fmla="*/ 2845909 h 3372289"/>
              <a:gd name="connsiteX47" fmla="*/ 0 w 3619854"/>
              <a:gd name="connsiteY47" fmla="*/ 872633 h 3372289"/>
              <a:gd name="connsiteX48" fmla="*/ 7 w 3619854"/>
              <a:gd name="connsiteY48" fmla="*/ 872633 h 3372289"/>
              <a:gd name="connsiteX49" fmla="*/ 6 w 3619854"/>
              <a:gd name="connsiteY49" fmla="*/ 872957 h 3372289"/>
              <a:gd name="connsiteX50" fmla="*/ 373685 w 3619854"/>
              <a:gd name="connsiteY50" fmla="*/ 872957 h 3372289"/>
              <a:gd name="connsiteX51" fmla="*/ 363974 w 3619854"/>
              <a:gd name="connsiteY51" fmla="*/ 931059 h 3372289"/>
              <a:gd name="connsiteX52" fmla="*/ 326020 w 3619854"/>
              <a:gd name="connsiteY52" fmla="*/ 998958 h 3372289"/>
              <a:gd name="connsiteX53" fmla="*/ 310577 w 3619854"/>
              <a:gd name="connsiteY53" fmla="*/ 1016044 h 3372289"/>
              <a:gd name="connsiteX54" fmla="*/ 310574 w 3619854"/>
              <a:gd name="connsiteY54" fmla="*/ 1016046 h 3372289"/>
              <a:gd name="connsiteX55" fmla="*/ 295128 w 3619854"/>
              <a:gd name="connsiteY55" fmla="*/ 1033134 h 3372289"/>
              <a:gd name="connsiteX56" fmla="*/ 310574 w 3619854"/>
              <a:gd name="connsiteY56" fmla="*/ 1334244 h 3372289"/>
              <a:gd name="connsiteX57" fmla="*/ 628772 w 3619854"/>
              <a:gd name="connsiteY57" fmla="*/ 1334244 h 3372289"/>
              <a:gd name="connsiteX58" fmla="*/ 628772 w 3619854"/>
              <a:gd name="connsiteY58" fmla="*/ 1016046 h 3372289"/>
              <a:gd name="connsiteX59" fmla="*/ 628769 w 3619854"/>
              <a:gd name="connsiteY59" fmla="*/ 1016043 h 3372289"/>
              <a:gd name="connsiteX60" fmla="*/ 613326 w 3619854"/>
              <a:gd name="connsiteY60" fmla="*/ 998958 h 3372289"/>
              <a:gd name="connsiteX61" fmla="*/ 573748 w 3619854"/>
              <a:gd name="connsiteY61" fmla="*/ 926211 h 3372289"/>
              <a:gd name="connsiteX62" fmla="*/ 566684 w 3619854"/>
              <a:gd name="connsiteY62" fmla="*/ 872957 h 3372289"/>
              <a:gd name="connsiteX63" fmla="*/ 933149 w 3619854"/>
              <a:gd name="connsiteY63" fmla="*/ 872957 h 3372289"/>
              <a:gd name="connsiteX64" fmla="*/ 933149 w 3619854"/>
              <a:gd name="connsiteY64" fmla="*/ 872632 h 3372289"/>
              <a:gd name="connsiteX65" fmla="*/ 2533363 w 3619854"/>
              <a:gd name="connsiteY65" fmla="*/ 872632 h 3372289"/>
              <a:gd name="connsiteX66" fmla="*/ 2533363 w 3619854"/>
              <a:gd name="connsiteY66" fmla="*/ 369845 h 3372289"/>
              <a:gd name="connsiteX67" fmla="*/ 2484380 w 3619854"/>
              <a:gd name="connsiteY67" fmla="*/ 376342 h 3372289"/>
              <a:gd name="connsiteX68" fmla="*/ 2411633 w 3619854"/>
              <a:gd name="connsiteY68" fmla="*/ 415920 h 3372289"/>
              <a:gd name="connsiteX69" fmla="*/ 2394550 w 3619854"/>
              <a:gd name="connsiteY69" fmla="*/ 431363 h 3372289"/>
              <a:gd name="connsiteX70" fmla="*/ 2394546 w 3619854"/>
              <a:gd name="connsiteY70" fmla="*/ 431368 h 3372289"/>
              <a:gd name="connsiteX71" fmla="*/ 2076348 w 3619854"/>
              <a:gd name="connsiteY71" fmla="*/ 431368 h 3372289"/>
              <a:gd name="connsiteX72" fmla="*/ 2076347 w 3619854"/>
              <a:gd name="connsiteY72" fmla="*/ 113168 h 3372289"/>
              <a:gd name="connsiteX73" fmla="*/ 2377457 w 3619854"/>
              <a:gd name="connsiteY73" fmla="*/ 97722 h 3372289"/>
              <a:gd name="connsiteX74" fmla="*/ 2394545 w 3619854"/>
              <a:gd name="connsiteY74" fmla="*/ 113168 h 3372289"/>
              <a:gd name="connsiteX75" fmla="*/ 2394547 w 3619854"/>
              <a:gd name="connsiteY75" fmla="*/ 113171 h 3372289"/>
              <a:gd name="connsiteX76" fmla="*/ 2411633 w 3619854"/>
              <a:gd name="connsiteY76" fmla="*/ 128614 h 3372289"/>
              <a:gd name="connsiteX77" fmla="*/ 2479532 w 3619854"/>
              <a:gd name="connsiteY77" fmla="*/ 166568 h 3372289"/>
              <a:gd name="connsiteX78" fmla="*/ 2533363 w 3619854"/>
              <a:gd name="connsiteY78" fmla="*/ 175566 h 3372289"/>
              <a:gd name="connsiteX79" fmla="*/ 2533363 w 3619854"/>
              <a:gd name="connsiteY79" fmla="*/ 0 h 337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619854" h="3372289">
                <a:moveTo>
                  <a:pt x="2533363" y="0"/>
                </a:moveTo>
                <a:lnTo>
                  <a:pt x="3619247" y="1"/>
                </a:lnTo>
                <a:lnTo>
                  <a:pt x="3619247" y="183428"/>
                </a:lnTo>
                <a:lnTo>
                  <a:pt x="3619854" y="183428"/>
                </a:lnTo>
                <a:lnTo>
                  <a:pt x="3619854" y="830317"/>
                </a:lnTo>
                <a:lnTo>
                  <a:pt x="3619247" y="830317"/>
                </a:lnTo>
                <a:lnTo>
                  <a:pt x="3619247" y="996005"/>
                </a:lnTo>
                <a:lnTo>
                  <a:pt x="3563309" y="986655"/>
                </a:lnTo>
                <a:cubicBezTo>
                  <a:pt x="3539142" y="978246"/>
                  <a:pt x="3516123" y="965595"/>
                  <a:pt x="3495410" y="948701"/>
                </a:cubicBezTo>
                <a:lnTo>
                  <a:pt x="3478324" y="933258"/>
                </a:lnTo>
                <a:lnTo>
                  <a:pt x="3478322" y="933255"/>
                </a:lnTo>
                <a:lnTo>
                  <a:pt x="3461234" y="917809"/>
                </a:lnTo>
                <a:cubicBezTo>
                  <a:pt x="3372859" y="845730"/>
                  <a:pt x="3242500" y="850880"/>
                  <a:pt x="3160124" y="933255"/>
                </a:cubicBezTo>
                <a:cubicBezTo>
                  <a:pt x="3072256" y="1021123"/>
                  <a:pt x="3072256" y="1163586"/>
                  <a:pt x="3160124" y="1251454"/>
                </a:cubicBezTo>
                <a:cubicBezTo>
                  <a:pt x="3247992" y="1339322"/>
                  <a:pt x="3390454" y="1339322"/>
                  <a:pt x="3478322" y="1251454"/>
                </a:cubicBezTo>
                <a:lnTo>
                  <a:pt x="3478325" y="1251450"/>
                </a:lnTo>
                <a:lnTo>
                  <a:pt x="3495410" y="1236008"/>
                </a:lnTo>
                <a:cubicBezTo>
                  <a:pt x="3517503" y="1217988"/>
                  <a:pt x="3542221" y="1204795"/>
                  <a:pt x="3568157" y="1196429"/>
                </a:cubicBezTo>
                <a:lnTo>
                  <a:pt x="3619247" y="1189653"/>
                </a:lnTo>
                <a:lnTo>
                  <a:pt x="3619247" y="1656141"/>
                </a:lnTo>
                <a:lnTo>
                  <a:pt x="3565253" y="1647116"/>
                </a:lnTo>
                <a:cubicBezTo>
                  <a:pt x="3541085" y="1638707"/>
                  <a:pt x="3518068" y="1626056"/>
                  <a:pt x="3497354" y="1609162"/>
                </a:cubicBezTo>
                <a:lnTo>
                  <a:pt x="3480268" y="1593719"/>
                </a:lnTo>
                <a:lnTo>
                  <a:pt x="3480267" y="1593716"/>
                </a:lnTo>
                <a:lnTo>
                  <a:pt x="3463179" y="1578270"/>
                </a:lnTo>
                <a:cubicBezTo>
                  <a:pt x="3374804" y="1506191"/>
                  <a:pt x="3244444" y="1511341"/>
                  <a:pt x="3162068" y="1593716"/>
                </a:cubicBezTo>
                <a:cubicBezTo>
                  <a:pt x="3074201" y="1681584"/>
                  <a:pt x="3074200" y="1824047"/>
                  <a:pt x="3162068" y="1911915"/>
                </a:cubicBezTo>
                <a:cubicBezTo>
                  <a:pt x="3249936" y="1999783"/>
                  <a:pt x="3392398" y="1999783"/>
                  <a:pt x="3480266" y="1911915"/>
                </a:cubicBezTo>
                <a:lnTo>
                  <a:pt x="3480270" y="1911911"/>
                </a:lnTo>
                <a:lnTo>
                  <a:pt x="3497354" y="1896469"/>
                </a:lnTo>
                <a:cubicBezTo>
                  <a:pt x="3519448" y="1878449"/>
                  <a:pt x="3544165" y="1865257"/>
                  <a:pt x="3570101" y="1856891"/>
                </a:cubicBezTo>
                <a:lnTo>
                  <a:pt x="3619248" y="1850371"/>
                </a:lnTo>
                <a:lnTo>
                  <a:pt x="3619247" y="2845909"/>
                </a:lnTo>
                <a:lnTo>
                  <a:pt x="567668" y="2845909"/>
                </a:lnTo>
                <a:lnTo>
                  <a:pt x="574625" y="2898355"/>
                </a:lnTo>
                <a:cubicBezTo>
                  <a:pt x="582991" y="2924290"/>
                  <a:pt x="596184" y="2949008"/>
                  <a:pt x="614203" y="2971102"/>
                </a:cubicBezTo>
                <a:lnTo>
                  <a:pt x="629646" y="2988186"/>
                </a:lnTo>
                <a:lnTo>
                  <a:pt x="629649" y="2988190"/>
                </a:lnTo>
                <a:cubicBezTo>
                  <a:pt x="717517" y="3076058"/>
                  <a:pt x="717517" y="3218520"/>
                  <a:pt x="629649" y="3306388"/>
                </a:cubicBezTo>
                <a:cubicBezTo>
                  <a:pt x="541781" y="3394256"/>
                  <a:pt x="399319" y="3394256"/>
                  <a:pt x="311451" y="3306388"/>
                </a:cubicBezTo>
                <a:cubicBezTo>
                  <a:pt x="229075" y="3224012"/>
                  <a:pt x="223926" y="3093652"/>
                  <a:pt x="296005" y="3005278"/>
                </a:cubicBezTo>
                <a:lnTo>
                  <a:pt x="311451" y="2988190"/>
                </a:lnTo>
                <a:lnTo>
                  <a:pt x="311453" y="2988187"/>
                </a:lnTo>
                <a:lnTo>
                  <a:pt x="326897" y="2971102"/>
                </a:lnTo>
                <a:cubicBezTo>
                  <a:pt x="343790" y="2950388"/>
                  <a:pt x="356442" y="2927370"/>
                  <a:pt x="364851" y="2903202"/>
                </a:cubicBezTo>
                <a:lnTo>
                  <a:pt x="374427" y="2845909"/>
                </a:lnTo>
                <a:lnTo>
                  <a:pt x="0" y="2845909"/>
                </a:lnTo>
                <a:lnTo>
                  <a:pt x="0" y="872633"/>
                </a:lnTo>
                <a:lnTo>
                  <a:pt x="7" y="872633"/>
                </a:lnTo>
                <a:lnTo>
                  <a:pt x="6" y="872957"/>
                </a:lnTo>
                <a:lnTo>
                  <a:pt x="373685" y="872957"/>
                </a:lnTo>
                <a:lnTo>
                  <a:pt x="363974" y="931059"/>
                </a:lnTo>
                <a:cubicBezTo>
                  <a:pt x="355565" y="955226"/>
                  <a:pt x="342913" y="978246"/>
                  <a:pt x="326020" y="998958"/>
                </a:cubicBezTo>
                <a:lnTo>
                  <a:pt x="310577" y="1016044"/>
                </a:lnTo>
                <a:lnTo>
                  <a:pt x="310574" y="1016046"/>
                </a:lnTo>
                <a:lnTo>
                  <a:pt x="295128" y="1033134"/>
                </a:lnTo>
                <a:cubicBezTo>
                  <a:pt x="223049" y="1121509"/>
                  <a:pt x="228199" y="1251868"/>
                  <a:pt x="310574" y="1334244"/>
                </a:cubicBezTo>
                <a:cubicBezTo>
                  <a:pt x="398442" y="1422112"/>
                  <a:pt x="540905" y="1422112"/>
                  <a:pt x="628772" y="1334244"/>
                </a:cubicBezTo>
                <a:cubicBezTo>
                  <a:pt x="716640" y="1246376"/>
                  <a:pt x="716640" y="1103914"/>
                  <a:pt x="628772" y="1016046"/>
                </a:cubicBezTo>
                <a:lnTo>
                  <a:pt x="628769" y="1016043"/>
                </a:lnTo>
                <a:lnTo>
                  <a:pt x="613326" y="998958"/>
                </a:lnTo>
                <a:cubicBezTo>
                  <a:pt x="595307" y="976865"/>
                  <a:pt x="582115" y="952148"/>
                  <a:pt x="573748" y="926211"/>
                </a:cubicBezTo>
                <a:lnTo>
                  <a:pt x="566684" y="872957"/>
                </a:lnTo>
                <a:lnTo>
                  <a:pt x="933149" y="872957"/>
                </a:lnTo>
                <a:lnTo>
                  <a:pt x="933149" y="872632"/>
                </a:lnTo>
                <a:lnTo>
                  <a:pt x="2533363" y="872632"/>
                </a:lnTo>
                <a:lnTo>
                  <a:pt x="2533363" y="369845"/>
                </a:lnTo>
                <a:lnTo>
                  <a:pt x="2484380" y="376342"/>
                </a:lnTo>
                <a:cubicBezTo>
                  <a:pt x="2458444" y="384709"/>
                  <a:pt x="2433727" y="397902"/>
                  <a:pt x="2411633" y="415920"/>
                </a:cubicBezTo>
                <a:lnTo>
                  <a:pt x="2394550" y="431363"/>
                </a:lnTo>
                <a:lnTo>
                  <a:pt x="2394546" y="431368"/>
                </a:lnTo>
                <a:cubicBezTo>
                  <a:pt x="2306677" y="519234"/>
                  <a:pt x="2164215" y="519234"/>
                  <a:pt x="2076348" y="431368"/>
                </a:cubicBezTo>
                <a:cubicBezTo>
                  <a:pt x="1988479" y="343500"/>
                  <a:pt x="1988479" y="201036"/>
                  <a:pt x="2076347" y="113168"/>
                </a:cubicBezTo>
                <a:cubicBezTo>
                  <a:pt x="2158724" y="30794"/>
                  <a:pt x="2289082" y="25643"/>
                  <a:pt x="2377457" y="97722"/>
                </a:cubicBezTo>
                <a:lnTo>
                  <a:pt x="2394545" y="113168"/>
                </a:lnTo>
                <a:lnTo>
                  <a:pt x="2394547" y="113171"/>
                </a:lnTo>
                <a:lnTo>
                  <a:pt x="2411633" y="128614"/>
                </a:lnTo>
                <a:cubicBezTo>
                  <a:pt x="2432346" y="145508"/>
                  <a:pt x="2455366" y="158159"/>
                  <a:pt x="2479532" y="166568"/>
                </a:cubicBezTo>
                <a:lnTo>
                  <a:pt x="2533363" y="175566"/>
                </a:lnTo>
                <a:lnTo>
                  <a:pt x="2533363" y="0"/>
                </a:lnTo>
                <a:close/>
              </a:path>
            </a:pathLst>
          </a:custGeom>
          <a:solidFill>
            <a:srgbClr val="FFFF99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E375AF-C893-442F-8280-0CC4B17C576E}"/>
              </a:ext>
            </a:extLst>
          </p:cNvPr>
          <p:cNvGrpSpPr/>
          <p:nvPr/>
        </p:nvGrpSpPr>
        <p:grpSpPr>
          <a:xfrm>
            <a:off x="3417992" y="1317150"/>
            <a:ext cx="3431807" cy="3325197"/>
            <a:chOff x="-311324" y="122739"/>
            <a:chExt cx="3431807" cy="332519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D3771F67-17BC-48D9-AA22-2007CCD6B720}"/>
                </a:ext>
              </a:extLst>
            </p:cNvPr>
            <p:cNvSpPr>
              <a:spLocks noChangeAspect="1"/>
            </p:cNvSpPr>
            <p:nvPr/>
          </p:nvSpPr>
          <p:spPr>
            <a:xfrm rot="-2700000">
              <a:off x="-311324" y="122739"/>
              <a:ext cx="3431807" cy="3325197"/>
            </a:xfrm>
            <a:custGeom>
              <a:avLst/>
              <a:gdLst>
                <a:gd name="connsiteX0" fmla="*/ 1642090 w 3431807"/>
                <a:gd name="connsiteY0" fmla="*/ 1831 h 3325197"/>
                <a:gd name="connsiteX1" fmla="*/ 1640927 w 3431807"/>
                <a:gd name="connsiteY1" fmla="*/ 2994 h 3325197"/>
                <a:gd name="connsiteX2" fmla="*/ 1905158 w 3431807"/>
                <a:gd name="connsiteY2" fmla="*/ 267225 h 3325197"/>
                <a:gd name="connsiteX3" fmla="*/ 1857207 w 3431807"/>
                <a:gd name="connsiteY3" fmla="*/ 301442 h 3325197"/>
                <a:gd name="connsiteX4" fmla="*/ 1782358 w 3431807"/>
                <a:gd name="connsiteY4" fmla="*/ 322617 h 3325197"/>
                <a:gd name="connsiteX5" fmla="*/ 1759356 w 3431807"/>
                <a:gd name="connsiteY5" fmla="*/ 323778 h 3325197"/>
                <a:gd name="connsiteX6" fmla="*/ 1759353 w 3431807"/>
                <a:gd name="connsiteY6" fmla="*/ 323778 h 3325197"/>
                <a:gd name="connsiteX7" fmla="*/ 1736348 w 3431807"/>
                <a:gd name="connsiteY7" fmla="*/ 324939 h 3325197"/>
                <a:gd name="connsiteX8" fmla="*/ 1534353 w 3431807"/>
                <a:gd name="connsiteY8" fmla="*/ 548778 h 3325197"/>
                <a:gd name="connsiteX9" fmla="*/ 1759353 w 3431807"/>
                <a:gd name="connsiteY9" fmla="*/ 773778 h 3325197"/>
                <a:gd name="connsiteX10" fmla="*/ 1984353 w 3431807"/>
                <a:gd name="connsiteY10" fmla="*/ 548778 h 3325197"/>
                <a:gd name="connsiteX11" fmla="*/ 1984353 w 3431807"/>
                <a:gd name="connsiteY11" fmla="*/ 548773 h 3325197"/>
                <a:gd name="connsiteX12" fmla="*/ 1985514 w 3431807"/>
                <a:gd name="connsiteY12" fmla="*/ 525773 h 3325197"/>
                <a:gd name="connsiteX13" fmla="*/ 2008968 w 3431807"/>
                <a:gd name="connsiteY13" fmla="*/ 446347 h 3325197"/>
                <a:gd name="connsiteX14" fmla="*/ 2041629 w 3431807"/>
                <a:gd name="connsiteY14" fmla="*/ 403696 h 3325197"/>
                <a:gd name="connsiteX15" fmla="*/ 2058983 w 3431807"/>
                <a:gd name="connsiteY15" fmla="*/ 421050 h 3325197"/>
                <a:gd name="connsiteX16" fmla="*/ 2058982 w 3431807"/>
                <a:gd name="connsiteY16" fmla="*/ 421050 h 3325197"/>
                <a:gd name="connsiteX17" fmla="*/ 2323213 w 3431807"/>
                <a:gd name="connsiteY17" fmla="*/ 685281 h 3325197"/>
                <a:gd name="connsiteX18" fmla="*/ 2275262 w 3431807"/>
                <a:gd name="connsiteY18" fmla="*/ 719499 h 3325197"/>
                <a:gd name="connsiteX19" fmla="*/ 2200413 w 3431807"/>
                <a:gd name="connsiteY19" fmla="*/ 740673 h 3325197"/>
                <a:gd name="connsiteX20" fmla="*/ 2177411 w 3431807"/>
                <a:gd name="connsiteY20" fmla="*/ 741835 h 3325197"/>
                <a:gd name="connsiteX21" fmla="*/ 2177408 w 3431807"/>
                <a:gd name="connsiteY21" fmla="*/ 741834 h 3325197"/>
                <a:gd name="connsiteX22" fmla="*/ 2154403 w 3431807"/>
                <a:gd name="connsiteY22" fmla="*/ 742995 h 3325197"/>
                <a:gd name="connsiteX23" fmla="*/ 1952408 w 3431807"/>
                <a:gd name="connsiteY23" fmla="*/ 966834 h 3325197"/>
                <a:gd name="connsiteX24" fmla="*/ 2177408 w 3431807"/>
                <a:gd name="connsiteY24" fmla="*/ 1191834 h 3325197"/>
                <a:gd name="connsiteX25" fmla="*/ 2402408 w 3431807"/>
                <a:gd name="connsiteY25" fmla="*/ 966834 h 3325197"/>
                <a:gd name="connsiteX26" fmla="*/ 2402408 w 3431807"/>
                <a:gd name="connsiteY26" fmla="*/ 966829 h 3325197"/>
                <a:gd name="connsiteX27" fmla="*/ 2403569 w 3431807"/>
                <a:gd name="connsiteY27" fmla="*/ 943829 h 3325197"/>
                <a:gd name="connsiteX28" fmla="*/ 2427023 w 3431807"/>
                <a:gd name="connsiteY28" fmla="*/ 864403 h 3325197"/>
                <a:gd name="connsiteX29" fmla="*/ 2459684 w 3431807"/>
                <a:gd name="connsiteY29" fmla="*/ 821752 h 3325197"/>
                <a:gd name="connsiteX30" fmla="*/ 2718814 w 3431807"/>
                <a:gd name="connsiteY30" fmla="*/ 1080882 h 3325197"/>
                <a:gd name="connsiteX31" fmla="*/ 2719977 w 3431807"/>
                <a:gd name="connsiteY31" fmla="*/ 1079719 h 3325197"/>
                <a:gd name="connsiteX32" fmla="*/ 3431807 w 3431807"/>
                <a:gd name="connsiteY32" fmla="*/ 1791548 h 3325197"/>
                <a:gd name="connsiteX33" fmla="*/ 3231891 w 3431807"/>
                <a:gd name="connsiteY33" fmla="*/ 1991464 h 3325197"/>
                <a:gd name="connsiteX34" fmla="*/ 3198470 w 3431807"/>
                <a:gd name="connsiteY34" fmla="*/ 1944628 h 3325197"/>
                <a:gd name="connsiteX35" fmla="*/ 3177296 w 3431807"/>
                <a:gd name="connsiteY35" fmla="*/ 1869779 h 3325197"/>
                <a:gd name="connsiteX36" fmla="*/ 3176134 w 3431807"/>
                <a:gd name="connsiteY36" fmla="*/ 1846777 h 3325197"/>
                <a:gd name="connsiteX37" fmla="*/ 3176134 w 3431807"/>
                <a:gd name="connsiteY37" fmla="*/ 1846774 h 3325197"/>
                <a:gd name="connsiteX38" fmla="*/ 3174973 w 3431807"/>
                <a:gd name="connsiteY38" fmla="*/ 1823769 h 3325197"/>
                <a:gd name="connsiteX39" fmla="*/ 2951135 w 3431807"/>
                <a:gd name="connsiteY39" fmla="*/ 1621774 h 3325197"/>
                <a:gd name="connsiteX40" fmla="*/ 2726135 w 3431807"/>
                <a:gd name="connsiteY40" fmla="*/ 1846774 h 3325197"/>
                <a:gd name="connsiteX41" fmla="*/ 2951135 w 3431807"/>
                <a:gd name="connsiteY41" fmla="*/ 2071774 h 3325197"/>
                <a:gd name="connsiteX42" fmla="*/ 2951139 w 3431807"/>
                <a:gd name="connsiteY42" fmla="*/ 2071775 h 3325197"/>
                <a:gd name="connsiteX43" fmla="*/ 2974140 w 3431807"/>
                <a:gd name="connsiteY43" fmla="*/ 2072935 h 3325197"/>
                <a:gd name="connsiteX44" fmla="*/ 3053565 w 3431807"/>
                <a:gd name="connsiteY44" fmla="*/ 2096389 h 3325197"/>
                <a:gd name="connsiteX45" fmla="*/ 3095134 w 3431807"/>
                <a:gd name="connsiteY45" fmla="*/ 2128221 h 3325197"/>
                <a:gd name="connsiteX46" fmla="*/ 2816101 w 3431807"/>
                <a:gd name="connsiteY46" fmla="*/ 2407254 h 3325197"/>
                <a:gd name="connsiteX47" fmla="*/ 2782839 w 3431807"/>
                <a:gd name="connsiteY47" fmla="*/ 2360641 h 3325197"/>
                <a:gd name="connsiteX48" fmla="*/ 2761665 w 3431807"/>
                <a:gd name="connsiteY48" fmla="*/ 2285792 h 3325197"/>
                <a:gd name="connsiteX49" fmla="*/ 2760503 w 3431807"/>
                <a:gd name="connsiteY49" fmla="*/ 2262790 h 3325197"/>
                <a:gd name="connsiteX50" fmla="*/ 2760503 w 3431807"/>
                <a:gd name="connsiteY50" fmla="*/ 2262787 h 3325197"/>
                <a:gd name="connsiteX51" fmla="*/ 2759342 w 3431807"/>
                <a:gd name="connsiteY51" fmla="*/ 2239782 h 3325197"/>
                <a:gd name="connsiteX52" fmla="*/ 2535504 w 3431807"/>
                <a:gd name="connsiteY52" fmla="*/ 2037787 h 3325197"/>
                <a:gd name="connsiteX53" fmla="*/ 2310504 w 3431807"/>
                <a:gd name="connsiteY53" fmla="*/ 2262787 h 3325197"/>
                <a:gd name="connsiteX54" fmla="*/ 2535504 w 3431807"/>
                <a:gd name="connsiteY54" fmla="*/ 2487787 h 3325197"/>
                <a:gd name="connsiteX55" fmla="*/ 2535508 w 3431807"/>
                <a:gd name="connsiteY55" fmla="*/ 2487788 h 3325197"/>
                <a:gd name="connsiteX56" fmla="*/ 2558509 w 3431807"/>
                <a:gd name="connsiteY56" fmla="*/ 2488948 h 3325197"/>
                <a:gd name="connsiteX57" fmla="*/ 2637934 w 3431807"/>
                <a:gd name="connsiteY57" fmla="*/ 2512402 h 3325197"/>
                <a:gd name="connsiteX58" fmla="*/ 2679287 w 3431807"/>
                <a:gd name="connsiteY58" fmla="*/ 2544068 h 3325197"/>
                <a:gd name="connsiteX59" fmla="*/ 2391058 w 3431807"/>
                <a:gd name="connsiteY59" fmla="*/ 2832297 h 3325197"/>
                <a:gd name="connsiteX60" fmla="*/ 2359356 w 3431807"/>
                <a:gd name="connsiteY60" fmla="*/ 2787870 h 3325197"/>
                <a:gd name="connsiteX61" fmla="*/ 2338182 w 3431807"/>
                <a:gd name="connsiteY61" fmla="*/ 2713021 h 3325197"/>
                <a:gd name="connsiteX62" fmla="*/ 2337020 w 3431807"/>
                <a:gd name="connsiteY62" fmla="*/ 2690019 h 3325197"/>
                <a:gd name="connsiteX63" fmla="*/ 2337021 w 3431807"/>
                <a:gd name="connsiteY63" fmla="*/ 2690016 h 3325197"/>
                <a:gd name="connsiteX64" fmla="*/ 2335860 w 3431807"/>
                <a:gd name="connsiteY64" fmla="*/ 2667011 h 3325197"/>
                <a:gd name="connsiteX65" fmla="*/ 2112021 w 3431807"/>
                <a:gd name="connsiteY65" fmla="*/ 2465016 h 3325197"/>
                <a:gd name="connsiteX66" fmla="*/ 1887020 w 3431807"/>
                <a:gd name="connsiteY66" fmla="*/ 2690017 h 3325197"/>
                <a:gd name="connsiteX67" fmla="*/ 2112020 w 3431807"/>
                <a:gd name="connsiteY67" fmla="*/ 2915017 h 3325197"/>
                <a:gd name="connsiteX68" fmla="*/ 2112026 w 3431807"/>
                <a:gd name="connsiteY68" fmla="*/ 2915017 h 3325197"/>
                <a:gd name="connsiteX69" fmla="*/ 2135026 w 3431807"/>
                <a:gd name="connsiteY69" fmla="*/ 2916177 h 3325197"/>
                <a:gd name="connsiteX70" fmla="*/ 2214452 w 3431807"/>
                <a:gd name="connsiteY70" fmla="*/ 2939631 h 3325197"/>
                <a:gd name="connsiteX71" fmla="*/ 2253682 w 3431807"/>
                <a:gd name="connsiteY71" fmla="*/ 2969673 h 3325197"/>
                <a:gd name="connsiteX72" fmla="*/ 1898158 w 3431807"/>
                <a:gd name="connsiteY72" fmla="*/ 3325197 h 3325197"/>
                <a:gd name="connsiteX73" fmla="*/ 766636 w 3431807"/>
                <a:gd name="connsiteY73" fmla="*/ 2193675 h 3325197"/>
                <a:gd name="connsiteX74" fmla="*/ 766406 w 3431807"/>
                <a:gd name="connsiteY74" fmla="*/ 2193905 h 3325197"/>
                <a:gd name="connsiteX75" fmla="*/ 507276 w 3431807"/>
                <a:gd name="connsiteY75" fmla="*/ 1934775 h 3325197"/>
                <a:gd name="connsiteX76" fmla="*/ 474615 w 3431807"/>
                <a:gd name="connsiteY76" fmla="*/ 1977426 h 3325197"/>
                <a:gd name="connsiteX77" fmla="*/ 451161 w 3431807"/>
                <a:gd name="connsiteY77" fmla="*/ 2056852 h 3325197"/>
                <a:gd name="connsiteX78" fmla="*/ 450000 w 3431807"/>
                <a:gd name="connsiteY78" fmla="*/ 2079852 h 3325197"/>
                <a:gd name="connsiteX79" fmla="*/ 450000 w 3431807"/>
                <a:gd name="connsiteY79" fmla="*/ 2079857 h 3325197"/>
                <a:gd name="connsiteX80" fmla="*/ 225000 w 3431807"/>
                <a:gd name="connsiteY80" fmla="*/ 2304857 h 3325197"/>
                <a:gd name="connsiteX81" fmla="*/ 0 w 3431807"/>
                <a:gd name="connsiteY81" fmla="*/ 2079857 h 3325197"/>
                <a:gd name="connsiteX82" fmla="*/ 201995 w 3431807"/>
                <a:gd name="connsiteY82" fmla="*/ 1856018 h 3325197"/>
                <a:gd name="connsiteX83" fmla="*/ 225000 w 3431807"/>
                <a:gd name="connsiteY83" fmla="*/ 1854857 h 3325197"/>
                <a:gd name="connsiteX84" fmla="*/ 225003 w 3431807"/>
                <a:gd name="connsiteY84" fmla="*/ 1854857 h 3325197"/>
                <a:gd name="connsiteX85" fmla="*/ 248005 w 3431807"/>
                <a:gd name="connsiteY85" fmla="*/ 1853696 h 3325197"/>
                <a:gd name="connsiteX86" fmla="*/ 322854 w 3431807"/>
                <a:gd name="connsiteY86" fmla="*/ 1832521 h 3325197"/>
                <a:gd name="connsiteX87" fmla="*/ 370805 w 3431807"/>
                <a:gd name="connsiteY87" fmla="*/ 1798304 h 3325197"/>
                <a:gd name="connsiteX88" fmla="*/ 106574 w 3431807"/>
                <a:gd name="connsiteY88" fmla="*/ 1534073 h 3325197"/>
                <a:gd name="connsiteX89" fmla="*/ 106804 w 3431807"/>
                <a:gd name="connsiteY89" fmla="*/ 1533843 h 3325197"/>
                <a:gd name="connsiteX90" fmla="*/ 106609 w 3431807"/>
                <a:gd name="connsiteY90" fmla="*/ 1533649 h 3325197"/>
                <a:gd name="connsiteX91" fmla="*/ 1640258 w 3431807"/>
                <a:gd name="connsiteY91" fmla="*/ 0 h 33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431807" h="3325197">
                  <a:moveTo>
                    <a:pt x="1642090" y="1831"/>
                  </a:moveTo>
                  <a:lnTo>
                    <a:pt x="1640927" y="2994"/>
                  </a:lnTo>
                  <a:lnTo>
                    <a:pt x="1905158" y="267225"/>
                  </a:lnTo>
                  <a:lnTo>
                    <a:pt x="1857207" y="301442"/>
                  </a:lnTo>
                  <a:cubicBezTo>
                    <a:pt x="1834172" y="312585"/>
                    <a:pt x="1808950" y="319916"/>
                    <a:pt x="1782358" y="322617"/>
                  </a:cubicBezTo>
                  <a:lnTo>
                    <a:pt x="1759356" y="323778"/>
                  </a:lnTo>
                  <a:lnTo>
                    <a:pt x="1759353" y="323778"/>
                  </a:lnTo>
                  <a:lnTo>
                    <a:pt x="1736348" y="324939"/>
                  </a:lnTo>
                  <a:cubicBezTo>
                    <a:pt x="1622890" y="336462"/>
                    <a:pt x="1534353" y="432281"/>
                    <a:pt x="1534353" y="548778"/>
                  </a:cubicBezTo>
                  <a:cubicBezTo>
                    <a:pt x="1534353" y="673042"/>
                    <a:pt x="1635089" y="773778"/>
                    <a:pt x="1759353" y="773778"/>
                  </a:cubicBezTo>
                  <a:cubicBezTo>
                    <a:pt x="1883617" y="773778"/>
                    <a:pt x="1984353" y="673042"/>
                    <a:pt x="1984353" y="548778"/>
                  </a:cubicBezTo>
                  <a:lnTo>
                    <a:pt x="1984353" y="548773"/>
                  </a:lnTo>
                  <a:lnTo>
                    <a:pt x="1985514" y="525773"/>
                  </a:lnTo>
                  <a:cubicBezTo>
                    <a:pt x="1988395" y="497409"/>
                    <a:pt x="1996544" y="470602"/>
                    <a:pt x="2008968" y="446347"/>
                  </a:cubicBezTo>
                  <a:lnTo>
                    <a:pt x="2041629" y="403696"/>
                  </a:lnTo>
                  <a:lnTo>
                    <a:pt x="2058983" y="421050"/>
                  </a:lnTo>
                  <a:lnTo>
                    <a:pt x="2058982" y="421050"/>
                  </a:lnTo>
                  <a:lnTo>
                    <a:pt x="2323213" y="685281"/>
                  </a:lnTo>
                  <a:lnTo>
                    <a:pt x="2275262" y="719499"/>
                  </a:lnTo>
                  <a:cubicBezTo>
                    <a:pt x="2252227" y="730641"/>
                    <a:pt x="2227005" y="737973"/>
                    <a:pt x="2200413" y="740673"/>
                  </a:cubicBezTo>
                  <a:lnTo>
                    <a:pt x="2177411" y="741835"/>
                  </a:lnTo>
                  <a:lnTo>
                    <a:pt x="2177408" y="741834"/>
                  </a:lnTo>
                  <a:lnTo>
                    <a:pt x="2154403" y="742995"/>
                  </a:lnTo>
                  <a:cubicBezTo>
                    <a:pt x="2040945" y="754518"/>
                    <a:pt x="1952408" y="850338"/>
                    <a:pt x="1952408" y="966834"/>
                  </a:cubicBezTo>
                  <a:cubicBezTo>
                    <a:pt x="1952408" y="1091098"/>
                    <a:pt x="2053144" y="1191835"/>
                    <a:pt x="2177408" y="1191834"/>
                  </a:cubicBezTo>
                  <a:cubicBezTo>
                    <a:pt x="2301672" y="1191834"/>
                    <a:pt x="2402408" y="1091098"/>
                    <a:pt x="2402408" y="966834"/>
                  </a:cubicBezTo>
                  <a:lnTo>
                    <a:pt x="2402408" y="966829"/>
                  </a:lnTo>
                  <a:lnTo>
                    <a:pt x="2403569" y="943829"/>
                  </a:lnTo>
                  <a:cubicBezTo>
                    <a:pt x="2406450" y="915465"/>
                    <a:pt x="2414599" y="888659"/>
                    <a:pt x="2427023" y="864403"/>
                  </a:cubicBezTo>
                  <a:lnTo>
                    <a:pt x="2459684" y="821752"/>
                  </a:lnTo>
                  <a:lnTo>
                    <a:pt x="2718814" y="1080882"/>
                  </a:lnTo>
                  <a:lnTo>
                    <a:pt x="2719977" y="1079719"/>
                  </a:lnTo>
                  <a:lnTo>
                    <a:pt x="3431807" y="1791548"/>
                  </a:lnTo>
                  <a:lnTo>
                    <a:pt x="3231891" y="1991464"/>
                  </a:lnTo>
                  <a:lnTo>
                    <a:pt x="3198470" y="1944628"/>
                  </a:lnTo>
                  <a:cubicBezTo>
                    <a:pt x="3187327" y="1921594"/>
                    <a:pt x="3179996" y="1896371"/>
                    <a:pt x="3177296" y="1869779"/>
                  </a:cubicBezTo>
                  <a:lnTo>
                    <a:pt x="3176134" y="1846777"/>
                  </a:lnTo>
                  <a:lnTo>
                    <a:pt x="3176134" y="1846774"/>
                  </a:lnTo>
                  <a:lnTo>
                    <a:pt x="3174973" y="1823769"/>
                  </a:lnTo>
                  <a:cubicBezTo>
                    <a:pt x="3163450" y="1710311"/>
                    <a:pt x="3067631" y="1621775"/>
                    <a:pt x="2951135" y="1621774"/>
                  </a:cubicBezTo>
                  <a:cubicBezTo>
                    <a:pt x="2826870" y="1621774"/>
                    <a:pt x="2726134" y="1722511"/>
                    <a:pt x="2726135" y="1846774"/>
                  </a:cubicBezTo>
                  <a:cubicBezTo>
                    <a:pt x="2726135" y="1971038"/>
                    <a:pt x="2826870" y="2071774"/>
                    <a:pt x="2951135" y="2071774"/>
                  </a:cubicBezTo>
                  <a:lnTo>
                    <a:pt x="2951139" y="2071775"/>
                  </a:lnTo>
                  <a:lnTo>
                    <a:pt x="2974140" y="2072935"/>
                  </a:lnTo>
                  <a:cubicBezTo>
                    <a:pt x="3002504" y="2075817"/>
                    <a:pt x="3029310" y="2083965"/>
                    <a:pt x="3053565" y="2096389"/>
                  </a:cubicBezTo>
                  <a:lnTo>
                    <a:pt x="3095134" y="2128221"/>
                  </a:lnTo>
                  <a:lnTo>
                    <a:pt x="2816101" y="2407254"/>
                  </a:lnTo>
                  <a:lnTo>
                    <a:pt x="2782839" y="2360641"/>
                  </a:lnTo>
                  <a:cubicBezTo>
                    <a:pt x="2771696" y="2337607"/>
                    <a:pt x="2764365" y="2312384"/>
                    <a:pt x="2761665" y="2285792"/>
                  </a:cubicBezTo>
                  <a:lnTo>
                    <a:pt x="2760503" y="2262790"/>
                  </a:lnTo>
                  <a:lnTo>
                    <a:pt x="2760503" y="2262787"/>
                  </a:lnTo>
                  <a:lnTo>
                    <a:pt x="2759342" y="2239782"/>
                  </a:lnTo>
                  <a:cubicBezTo>
                    <a:pt x="2747819" y="2126324"/>
                    <a:pt x="2652000" y="2037788"/>
                    <a:pt x="2535504" y="2037787"/>
                  </a:cubicBezTo>
                  <a:cubicBezTo>
                    <a:pt x="2411239" y="2037787"/>
                    <a:pt x="2310503" y="2138524"/>
                    <a:pt x="2310504" y="2262787"/>
                  </a:cubicBezTo>
                  <a:cubicBezTo>
                    <a:pt x="2310504" y="2387051"/>
                    <a:pt x="2411239" y="2487787"/>
                    <a:pt x="2535504" y="2487787"/>
                  </a:cubicBezTo>
                  <a:lnTo>
                    <a:pt x="2535508" y="2487788"/>
                  </a:lnTo>
                  <a:lnTo>
                    <a:pt x="2558509" y="2488948"/>
                  </a:lnTo>
                  <a:cubicBezTo>
                    <a:pt x="2586873" y="2491829"/>
                    <a:pt x="2613679" y="2499978"/>
                    <a:pt x="2637934" y="2512402"/>
                  </a:cubicBezTo>
                  <a:lnTo>
                    <a:pt x="2679287" y="2544068"/>
                  </a:lnTo>
                  <a:lnTo>
                    <a:pt x="2391058" y="2832297"/>
                  </a:lnTo>
                  <a:lnTo>
                    <a:pt x="2359356" y="2787870"/>
                  </a:lnTo>
                  <a:cubicBezTo>
                    <a:pt x="2348214" y="2764836"/>
                    <a:pt x="2340882" y="2739613"/>
                    <a:pt x="2338182" y="2713021"/>
                  </a:cubicBezTo>
                  <a:lnTo>
                    <a:pt x="2337020" y="2690019"/>
                  </a:lnTo>
                  <a:lnTo>
                    <a:pt x="2337021" y="2690016"/>
                  </a:lnTo>
                  <a:lnTo>
                    <a:pt x="2335860" y="2667011"/>
                  </a:lnTo>
                  <a:cubicBezTo>
                    <a:pt x="2324337" y="2553553"/>
                    <a:pt x="2228517" y="2465017"/>
                    <a:pt x="2112021" y="2465016"/>
                  </a:cubicBezTo>
                  <a:cubicBezTo>
                    <a:pt x="1987757" y="2465016"/>
                    <a:pt x="1887020" y="2565753"/>
                    <a:pt x="1887020" y="2690017"/>
                  </a:cubicBezTo>
                  <a:cubicBezTo>
                    <a:pt x="1887021" y="2814280"/>
                    <a:pt x="1987757" y="2915016"/>
                    <a:pt x="2112020" y="2915017"/>
                  </a:cubicBezTo>
                  <a:lnTo>
                    <a:pt x="2112026" y="2915017"/>
                  </a:lnTo>
                  <a:lnTo>
                    <a:pt x="2135026" y="2916177"/>
                  </a:lnTo>
                  <a:cubicBezTo>
                    <a:pt x="2163390" y="2919058"/>
                    <a:pt x="2190196" y="2927207"/>
                    <a:pt x="2214452" y="2939631"/>
                  </a:cubicBezTo>
                  <a:lnTo>
                    <a:pt x="2253682" y="2969673"/>
                  </a:lnTo>
                  <a:lnTo>
                    <a:pt x="1898158" y="3325197"/>
                  </a:lnTo>
                  <a:lnTo>
                    <a:pt x="766636" y="2193675"/>
                  </a:lnTo>
                  <a:lnTo>
                    <a:pt x="766406" y="2193905"/>
                  </a:lnTo>
                  <a:lnTo>
                    <a:pt x="507276" y="1934775"/>
                  </a:lnTo>
                  <a:lnTo>
                    <a:pt x="474615" y="1977426"/>
                  </a:lnTo>
                  <a:cubicBezTo>
                    <a:pt x="462191" y="2001681"/>
                    <a:pt x="454042" y="2028488"/>
                    <a:pt x="451161" y="2056852"/>
                  </a:cubicBezTo>
                  <a:lnTo>
                    <a:pt x="450000" y="2079852"/>
                  </a:lnTo>
                  <a:lnTo>
                    <a:pt x="450000" y="2079857"/>
                  </a:lnTo>
                  <a:cubicBezTo>
                    <a:pt x="450000" y="2204121"/>
                    <a:pt x="349264" y="2304857"/>
                    <a:pt x="225000" y="2304857"/>
                  </a:cubicBezTo>
                  <a:cubicBezTo>
                    <a:pt x="100736" y="2304857"/>
                    <a:pt x="0" y="2204121"/>
                    <a:pt x="0" y="2079857"/>
                  </a:cubicBezTo>
                  <a:cubicBezTo>
                    <a:pt x="0" y="1963360"/>
                    <a:pt x="88537" y="1867541"/>
                    <a:pt x="201995" y="1856018"/>
                  </a:cubicBezTo>
                  <a:lnTo>
                    <a:pt x="225000" y="1854857"/>
                  </a:lnTo>
                  <a:lnTo>
                    <a:pt x="225003" y="1854857"/>
                  </a:lnTo>
                  <a:lnTo>
                    <a:pt x="248005" y="1853696"/>
                  </a:lnTo>
                  <a:cubicBezTo>
                    <a:pt x="274597" y="1850995"/>
                    <a:pt x="299819" y="1843664"/>
                    <a:pt x="322854" y="1832521"/>
                  </a:cubicBezTo>
                  <a:lnTo>
                    <a:pt x="370805" y="1798304"/>
                  </a:lnTo>
                  <a:lnTo>
                    <a:pt x="106574" y="1534073"/>
                  </a:lnTo>
                  <a:lnTo>
                    <a:pt x="106804" y="1533843"/>
                  </a:lnTo>
                  <a:lnTo>
                    <a:pt x="106609" y="1533649"/>
                  </a:lnTo>
                  <a:lnTo>
                    <a:pt x="164025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A95F63-D056-4C22-BD2C-6EA57AC275D6}"/>
                </a:ext>
              </a:extLst>
            </p:cNvPr>
            <p:cNvSpPr txBox="1"/>
            <p:nvPr/>
          </p:nvSpPr>
          <p:spPr>
            <a:xfrm>
              <a:off x="904604" y="2423033"/>
              <a:ext cx="210832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EVALUATE</a:t>
              </a:r>
              <a:endParaRPr lang="de-DE" sz="2800" b="1" dirty="0"/>
            </a:p>
          </p:txBody>
        </p:sp>
      </p:grp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4ADD009-3508-4992-95D2-00523965D41C}"/>
              </a:ext>
            </a:extLst>
          </p:cNvPr>
          <p:cNvCxnSpPr>
            <a:cxnSpLocks/>
          </p:cNvCxnSpPr>
          <p:nvPr/>
        </p:nvCxnSpPr>
        <p:spPr>
          <a:xfrm flipV="1">
            <a:off x="4632094" y="3421064"/>
            <a:ext cx="1306755" cy="923925"/>
          </a:xfrm>
          <a:prstGeom prst="bentConnector3">
            <a:avLst>
              <a:gd name="adj1" fmla="val 161280"/>
            </a:avLst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72F104-BD26-4802-AD21-70F4E79051F9}"/>
              </a:ext>
            </a:extLst>
          </p:cNvPr>
          <p:cNvSpPr/>
          <p:nvPr/>
        </p:nvSpPr>
        <p:spPr>
          <a:xfrm>
            <a:off x="4602832" y="4349346"/>
            <a:ext cx="2714600" cy="14761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evaluate result choose better parameters</a:t>
            </a:r>
            <a:endParaRPr lang="de-DE" sz="28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D90F548-BA33-4481-8BE8-C573AFA2B0D7}"/>
              </a:ext>
            </a:extLst>
          </p:cNvPr>
          <p:cNvSpPr/>
          <p:nvPr/>
        </p:nvSpPr>
        <p:spPr>
          <a:xfrm>
            <a:off x="5095796" y="3979196"/>
            <a:ext cx="843662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endParaRPr lang="de-DE" sz="24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0748597-2C17-4610-82AD-9CBB53613787}"/>
              </a:ext>
            </a:extLst>
          </p:cNvPr>
          <p:cNvSpPr/>
          <p:nvPr/>
        </p:nvSpPr>
        <p:spPr>
          <a:xfrm>
            <a:off x="3779849" y="1775572"/>
            <a:ext cx="3822511" cy="4842895"/>
          </a:xfrm>
          <a:prstGeom prst="rect">
            <a:avLst/>
          </a:prstGeom>
          <a:noFill/>
          <a:ln w="50800">
            <a:solidFill>
              <a:srgbClr val="003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C292F1E-D781-425B-BA49-07F69F605C04}"/>
              </a:ext>
            </a:extLst>
          </p:cNvPr>
          <p:cNvSpPr txBox="1"/>
          <p:nvPr/>
        </p:nvSpPr>
        <p:spPr>
          <a:xfrm>
            <a:off x="5383104" y="6120138"/>
            <a:ext cx="2316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KALIBRATE</a:t>
            </a:r>
            <a:endParaRPr lang="de-DE" sz="3200" b="1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85F329B-F887-442F-AA96-86D614B2572C}"/>
              </a:ext>
            </a:extLst>
          </p:cNvPr>
          <p:cNvGrpSpPr/>
          <p:nvPr/>
        </p:nvGrpSpPr>
        <p:grpSpPr>
          <a:xfrm>
            <a:off x="4329833" y="-179691"/>
            <a:ext cx="1475623" cy="1652845"/>
            <a:chOff x="1845493" y="646496"/>
            <a:chExt cx="1475623" cy="1652845"/>
          </a:xfrm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FCC291A-1206-4A02-BA7E-3C5E5DF3EF9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845493" y="951170"/>
              <a:ext cx="1475623" cy="1348171"/>
            </a:xfrm>
            <a:custGeom>
              <a:avLst/>
              <a:gdLst>
                <a:gd name="connsiteX0" fmla="*/ 551685 w 1475623"/>
                <a:gd name="connsiteY0" fmla="*/ 1348171 h 1348171"/>
                <a:gd name="connsiteX1" fmla="*/ 0 w 1475623"/>
                <a:gd name="connsiteY1" fmla="*/ 796485 h 1348171"/>
                <a:gd name="connsiteX2" fmla="*/ 681328 w 1475623"/>
                <a:gd name="connsiteY2" fmla="*/ 115157 h 1348171"/>
                <a:gd name="connsiteX3" fmla="*/ 954126 w 1475623"/>
                <a:gd name="connsiteY3" fmla="*/ 387954 h 1348171"/>
                <a:gd name="connsiteX4" fmla="*/ 960198 w 1475623"/>
                <a:gd name="connsiteY4" fmla="*/ 383621 h 1348171"/>
                <a:gd name="connsiteX5" fmla="*/ 1024601 w 1475623"/>
                <a:gd name="connsiteY5" fmla="*/ 246585 h 1348171"/>
                <a:gd name="connsiteX6" fmla="*/ 1025623 w 1475623"/>
                <a:gd name="connsiteY6" fmla="*/ 225003 h 1348171"/>
                <a:gd name="connsiteX7" fmla="*/ 1025623 w 1475623"/>
                <a:gd name="connsiteY7" fmla="*/ 225000 h 1348171"/>
                <a:gd name="connsiteX8" fmla="*/ 1250623 w 1475623"/>
                <a:gd name="connsiteY8" fmla="*/ 0 h 1348171"/>
                <a:gd name="connsiteX9" fmla="*/ 1475623 w 1475623"/>
                <a:gd name="connsiteY9" fmla="*/ 225000 h 1348171"/>
                <a:gd name="connsiteX10" fmla="*/ 1273628 w 1475623"/>
                <a:gd name="connsiteY10" fmla="*/ 448839 h 1348171"/>
                <a:gd name="connsiteX11" fmla="*/ 1250623 w 1475623"/>
                <a:gd name="connsiteY11" fmla="*/ 450000 h 1348171"/>
                <a:gd name="connsiteX12" fmla="*/ 1250623 w 1475623"/>
                <a:gd name="connsiteY12" fmla="*/ 450000 h 1348171"/>
                <a:gd name="connsiteX13" fmla="*/ 1099338 w 1475623"/>
                <a:gd name="connsiteY13" fmla="*/ 508451 h 1348171"/>
                <a:gd name="connsiteX14" fmla="*/ 1088619 w 1475623"/>
                <a:gd name="connsiteY14" fmla="*/ 522448 h 1348171"/>
                <a:gd name="connsiteX15" fmla="*/ 1233014 w 1475623"/>
                <a:gd name="connsiteY15" fmla="*/ 666842 h 13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5623" h="1348171">
                  <a:moveTo>
                    <a:pt x="551685" y="1348171"/>
                  </a:moveTo>
                  <a:lnTo>
                    <a:pt x="0" y="796485"/>
                  </a:lnTo>
                  <a:lnTo>
                    <a:pt x="681328" y="115157"/>
                  </a:lnTo>
                  <a:lnTo>
                    <a:pt x="954126" y="387954"/>
                  </a:lnTo>
                  <a:lnTo>
                    <a:pt x="960198" y="383621"/>
                  </a:lnTo>
                  <a:cubicBezTo>
                    <a:pt x="995878" y="347728"/>
                    <a:pt x="1019530" y="299865"/>
                    <a:pt x="1024601" y="246585"/>
                  </a:cubicBezTo>
                  <a:lnTo>
                    <a:pt x="1025623" y="225003"/>
                  </a:lnTo>
                  <a:lnTo>
                    <a:pt x="1025623" y="225000"/>
                  </a:lnTo>
                  <a:cubicBezTo>
                    <a:pt x="1025623" y="100736"/>
                    <a:pt x="1126359" y="0"/>
                    <a:pt x="1250623" y="0"/>
                  </a:cubicBezTo>
                  <a:cubicBezTo>
                    <a:pt x="1374887" y="0"/>
                    <a:pt x="1475623" y="100736"/>
                    <a:pt x="1475623" y="225000"/>
                  </a:cubicBezTo>
                  <a:cubicBezTo>
                    <a:pt x="1475623" y="341497"/>
                    <a:pt x="1387086" y="437316"/>
                    <a:pt x="1273628" y="448839"/>
                  </a:cubicBezTo>
                  <a:lnTo>
                    <a:pt x="1250623" y="450000"/>
                  </a:lnTo>
                  <a:lnTo>
                    <a:pt x="1250623" y="450000"/>
                  </a:lnTo>
                  <a:cubicBezTo>
                    <a:pt x="1192374" y="450000"/>
                    <a:pt x="1139295" y="472135"/>
                    <a:pt x="1099338" y="508451"/>
                  </a:cubicBezTo>
                  <a:lnTo>
                    <a:pt x="1088619" y="522448"/>
                  </a:lnTo>
                  <a:lnTo>
                    <a:pt x="1233014" y="666842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2621ADC-C1D1-4839-9E94-80E0AF997BBD}"/>
                </a:ext>
              </a:extLst>
            </p:cNvPr>
            <p:cNvSpPr/>
            <p:nvPr/>
          </p:nvSpPr>
          <p:spPr>
            <a:xfrm rot="16200000">
              <a:off x="1990421" y="1066057"/>
              <a:ext cx="1298533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2DA2A8F-6356-4850-BF79-35667587DE0E}"/>
              </a:ext>
            </a:extLst>
          </p:cNvPr>
          <p:cNvGrpSpPr/>
          <p:nvPr/>
        </p:nvGrpSpPr>
        <p:grpSpPr>
          <a:xfrm>
            <a:off x="3910800" y="-466336"/>
            <a:ext cx="733734" cy="2157231"/>
            <a:chOff x="1506911" y="373186"/>
            <a:chExt cx="733734" cy="2157231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DA805871-F0E2-425D-ABCC-57F6C998598A}"/>
                </a:ext>
              </a:extLst>
            </p:cNvPr>
            <p:cNvSpPr/>
            <p:nvPr/>
          </p:nvSpPr>
          <p:spPr>
            <a:xfrm>
              <a:off x="1506911" y="1016993"/>
              <a:ext cx="733734" cy="1513424"/>
            </a:xfrm>
            <a:custGeom>
              <a:avLst/>
              <a:gdLst>
                <a:gd name="connsiteX0" fmla="*/ 0 w 733734"/>
                <a:gd name="connsiteY0" fmla="*/ 0 h 1513424"/>
                <a:gd name="connsiteX1" fmla="*/ 733734 w 733734"/>
                <a:gd name="connsiteY1" fmla="*/ 0 h 1513424"/>
                <a:gd name="connsiteX2" fmla="*/ 733734 w 733734"/>
                <a:gd name="connsiteY2" fmla="*/ 966155 h 1513424"/>
                <a:gd name="connsiteX3" fmla="*/ 544485 w 733734"/>
                <a:gd name="connsiteY3" fmla="*/ 966155 h 1513424"/>
                <a:gd name="connsiteX4" fmla="*/ 543692 w 733734"/>
                <a:gd name="connsiteY4" fmla="*/ 970901 h 1513424"/>
                <a:gd name="connsiteX5" fmla="*/ 595052 w 733734"/>
                <a:gd name="connsiteY5" fmla="*/ 1113339 h 1513424"/>
                <a:gd name="connsiteX6" fmla="*/ 609590 w 733734"/>
                <a:gd name="connsiteY6" fmla="*/ 1129323 h 1513424"/>
                <a:gd name="connsiteX7" fmla="*/ 609592 w 733734"/>
                <a:gd name="connsiteY7" fmla="*/ 1129325 h 1513424"/>
                <a:gd name="connsiteX8" fmla="*/ 609592 w 733734"/>
                <a:gd name="connsiteY8" fmla="*/ 1447523 h 1513424"/>
                <a:gd name="connsiteX9" fmla="*/ 291394 w 733734"/>
                <a:gd name="connsiteY9" fmla="*/ 1447523 h 1513424"/>
                <a:gd name="connsiteX10" fmla="*/ 275948 w 733734"/>
                <a:gd name="connsiteY10" fmla="*/ 1146413 h 1513424"/>
                <a:gd name="connsiteX11" fmla="*/ 291394 w 733734"/>
                <a:gd name="connsiteY11" fmla="*/ 1129325 h 1513424"/>
                <a:gd name="connsiteX12" fmla="*/ 291394 w 733734"/>
                <a:gd name="connsiteY12" fmla="*/ 1129325 h 1513424"/>
                <a:gd name="connsiteX13" fmla="*/ 357038 w 733734"/>
                <a:gd name="connsiteY13" fmla="*/ 981019 h 1513424"/>
                <a:gd name="connsiteX14" fmla="*/ 355066 w 733734"/>
                <a:gd name="connsiteY14" fmla="*/ 966155 h 1513424"/>
                <a:gd name="connsiteX15" fmla="*/ 0 w 733734"/>
                <a:gd name="connsiteY15" fmla="*/ 966155 h 151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3734" h="1513424">
                  <a:moveTo>
                    <a:pt x="0" y="0"/>
                  </a:moveTo>
                  <a:lnTo>
                    <a:pt x="733734" y="0"/>
                  </a:lnTo>
                  <a:lnTo>
                    <a:pt x="733734" y="966155"/>
                  </a:lnTo>
                  <a:lnTo>
                    <a:pt x="544485" y="966155"/>
                  </a:lnTo>
                  <a:lnTo>
                    <a:pt x="543692" y="970901"/>
                  </a:lnTo>
                  <a:cubicBezTo>
                    <a:pt x="543843" y="1021510"/>
                    <a:pt x="560963" y="1072079"/>
                    <a:pt x="595052" y="1113339"/>
                  </a:cubicBezTo>
                  <a:lnTo>
                    <a:pt x="609590" y="1129323"/>
                  </a:lnTo>
                  <a:lnTo>
                    <a:pt x="609592" y="1129325"/>
                  </a:lnTo>
                  <a:cubicBezTo>
                    <a:pt x="697460" y="1217193"/>
                    <a:pt x="697460" y="1359655"/>
                    <a:pt x="609592" y="1447523"/>
                  </a:cubicBezTo>
                  <a:cubicBezTo>
                    <a:pt x="521724" y="1535391"/>
                    <a:pt x="379262" y="1535391"/>
                    <a:pt x="291394" y="1447523"/>
                  </a:cubicBezTo>
                  <a:cubicBezTo>
                    <a:pt x="209018" y="1365147"/>
                    <a:pt x="203869" y="1234788"/>
                    <a:pt x="275948" y="1146413"/>
                  </a:cubicBezTo>
                  <a:lnTo>
                    <a:pt x="291394" y="1129325"/>
                  </a:lnTo>
                  <a:lnTo>
                    <a:pt x="291394" y="1129325"/>
                  </a:lnTo>
                  <a:cubicBezTo>
                    <a:pt x="332582" y="1088137"/>
                    <a:pt x="354463" y="1034953"/>
                    <a:pt x="357038" y="981019"/>
                  </a:cubicBezTo>
                  <a:lnTo>
                    <a:pt x="355066" y="966155"/>
                  </a:lnTo>
                  <a:lnTo>
                    <a:pt x="0" y="966155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7C9F0AC-B460-4468-9ECF-FD93E5681293}"/>
                </a:ext>
              </a:extLst>
            </p:cNvPr>
            <p:cNvSpPr/>
            <p:nvPr/>
          </p:nvSpPr>
          <p:spPr>
            <a:xfrm rot="16200000">
              <a:off x="1147897" y="930897"/>
              <a:ext cx="1574834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7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</a:t>
              </a:r>
            </a:p>
            <a:p>
              <a:pPr>
                <a:lnSpc>
                  <a:spcPct val="70000"/>
                </a:lnSpc>
              </a:pPr>
              <a:r>
                <a:rPr lang="en-US" sz="2800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886098A-AAF7-4337-9925-CD0E5098FBE0}"/>
              </a:ext>
            </a:extLst>
          </p:cNvPr>
          <p:cNvGrpSpPr/>
          <p:nvPr/>
        </p:nvGrpSpPr>
        <p:grpSpPr>
          <a:xfrm>
            <a:off x="7696434" y="2550580"/>
            <a:ext cx="1989574" cy="646889"/>
            <a:chOff x="4246785" y="1913991"/>
            <a:chExt cx="1989574" cy="646889"/>
          </a:xfrm>
        </p:grpSpPr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E4F9AB7F-D42E-4006-91F5-17F98042E9AD}"/>
                </a:ext>
              </a:extLst>
            </p:cNvPr>
            <p:cNvSpPr/>
            <p:nvPr/>
          </p:nvSpPr>
          <p:spPr>
            <a:xfrm>
              <a:off x="4246785" y="1913991"/>
              <a:ext cx="1968126" cy="646889"/>
            </a:xfrm>
            <a:custGeom>
              <a:avLst/>
              <a:gdLst>
                <a:gd name="connsiteX0" fmla="*/ 956993 w 1968126"/>
                <a:gd name="connsiteY0" fmla="*/ 0 h 646889"/>
                <a:gd name="connsiteX1" fmla="*/ 1968126 w 1968126"/>
                <a:gd name="connsiteY1" fmla="*/ 0 h 646889"/>
                <a:gd name="connsiteX2" fmla="*/ 1968126 w 1968126"/>
                <a:gd name="connsiteY2" fmla="*/ 646889 h 646889"/>
                <a:gd name="connsiteX3" fmla="*/ 526815 w 1968126"/>
                <a:gd name="connsiteY3" fmla="*/ 646889 h 646889"/>
                <a:gd name="connsiteX4" fmla="*/ 526815 w 1968126"/>
                <a:gd name="connsiteY4" fmla="*/ 405331 h 646889"/>
                <a:gd name="connsiteX5" fmla="*/ 473934 w 1968126"/>
                <a:gd name="connsiteY5" fmla="*/ 412345 h 646889"/>
                <a:gd name="connsiteX6" fmla="*/ 401187 w 1968126"/>
                <a:gd name="connsiteY6" fmla="*/ 451924 h 646889"/>
                <a:gd name="connsiteX7" fmla="*/ 384102 w 1968126"/>
                <a:gd name="connsiteY7" fmla="*/ 467366 h 646889"/>
                <a:gd name="connsiteX8" fmla="*/ 384099 w 1968126"/>
                <a:gd name="connsiteY8" fmla="*/ 467370 h 646889"/>
                <a:gd name="connsiteX9" fmla="*/ 65901 w 1968126"/>
                <a:gd name="connsiteY9" fmla="*/ 467370 h 646889"/>
                <a:gd name="connsiteX10" fmla="*/ 65901 w 1968126"/>
                <a:gd name="connsiteY10" fmla="*/ 149171 h 646889"/>
                <a:gd name="connsiteX11" fmla="*/ 367011 w 1968126"/>
                <a:gd name="connsiteY11" fmla="*/ 133725 h 646889"/>
                <a:gd name="connsiteX12" fmla="*/ 384099 w 1968126"/>
                <a:gd name="connsiteY12" fmla="*/ 149171 h 646889"/>
                <a:gd name="connsiteX13" fmla="*/ 384101 w 1968126"/>
                <a:gd name="connsiteY13" fmla="*/ 149174 h 646889"/>
                <a:gd name="connsiteX14" fmla="*/ 401187 w 1968126"/>
                <a:gd name="connsiteY14" fmla="*/ 164617 h 646889"/>
                <a:gd name="connsiteX15" fmla="*/ 469086 w 1968126"/>
                <a:gd name="connsiteY15" fmla="*/ 202571 h 646889"/>
                <a:gd name="connsiteX16" fmla="*/ 526815 w 1968126"/>
                <a:gd name="connsiteY16" fmla="*/ 212220 h 646889"/>
                <a:gd name="connsiteX17" fmla="*/ 526815 w 1968126"/>
                <a:gd name="connsiteY17" fmla="*/ 1561 h 646889"/>
                <a:gd name="connsiteX18" fmla="*/ 956993 w 1968126"/>
                <a:gd name="connsiteY18" fmla="*/ 1561 h 646889"/>
                <a:gd name="connsiteX19" fmla="*/ 956993 w 1968126"/>
                <a:gd name="connsiteY19" fmla="*/ 0 h 64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68126" h="646889">
                  <a:moveTo>
                    <a:pt x="956993" y="0"/>
                  </a:moveTo>
                  <a:lnTo>
                    <a:pt x="1968126" y="0"/>
                  </a:lnTo>
                  <a:lnTo>
                    <a:pt x="1968126" y="646889"/>
                  </a:lnTo>
                  <a:lnTo>
                    <a:pt x="526815" y="646889"/>
                  </a:lnTo>
                  <a:lnTo>
                    <a:pt x="526815" y="405331"/>
                  </a:lnTo>
                  <a:lnTo>
                    <a:pt x="473934" y="412345"/>
                  </a:lnTo>
                  <a:cubicBezTo>
                    <a:pt x="447998" y="420711"/>
                    <a:pt x="423280" y="433904"/>
                    <a:pt x="401187" y="451924"/>
                  </a:cubicBezTo>
                  <a:lnTo>
                    <a:pt x="384102" y="467366"/>
                  </a:lnTo>
                  <a:lnTo>
                    <a:pt x="384099" y="467370"/>
                  </a:lnTo>
                  <a:cubicBezTo>
                    <a:pt x="296231" y="555238"/>
                    <a:pt x="153769" y="555238"/>
                    <a:pt x="65901" y="467370"/>
                  </a:cubicBezTo>
                  <a:cubicBezTo>
                    <a:pt x="-21967" y="379502"/>
                    <a:pt x="-21967" y="237039"/>
                    <a:pt x="65901" y="149171"/>
                  </a:cubicBezTo>
                  <a:cubicBezTo>
                    <a:pt x="148277" y="66796"/>
                    <a:pt x="278636" y="61646"/>
                    <a:pt x="367011" y="133725"/>
                  </a:cubicBezTo>
                  <a:lnTo>
                    <a:pt x="384099" y="149171"/>
                  </a:lnTo>
                  <a:lnTo>
                    <a:pt x="384101" y="149174"/>
                  </a:lnTo>
                  <a:lnTo>
                    <a:pt x="401187" y="164617"/>
                  </a:lnTo>
                  <a:cubicBezTo>
                    <a:pt x="421900" y="181511"/>
                    <a:pt x="444919" y="194162"/>
                    <a:pt x="469086" y="202571"/>
                  </a:cubicBezTo>
                  <a:lnTo>
                    <a:pt x="526815" y="212220"/>
                  </a:lnTo>
                  <a:lnTo>
                    <a:pt x="526815" y="1561"/>
                  </a:lnTo>
                  <a:lnTo>
                    <a:pt x="956993" y="1561"/>
                  </a:lnTo>
                  <a:lnTo>
                    <a:pt x="956993" y="0"/>
                  </a:lnTo>
                  <a:close/>
                </a:path>
              </a:pathLst>
            </a:cu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B3DF6BA-0F6F-4C3A-92D6-8A0464F660A4}"/>
                </a:ext>
              </a:extLst>
            </p:cNvPr>
            <p:cNvSpPr/>
            <p:nvPr/>
          </p:nvSpPr>
          <p:spPr>
            <a:xfrm>
              <a:off x="4795047" y="2041228"/>
              <a:ext cx="1441312" cy="45941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Observe</a:t>
              </a:r>
              <a:endParaRPr lang="de-DE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E4F9AB7F-D42E-4006-91F5-17F98042E9AD}"/>
              </a:ext>
            </a:extLst>
          </p:cNvPr>
          <p:cNvSpPr/>
          <p:nvPr/>
        </p:nvSpPr>
        <p:spPr>
          <a:xfrm>
            <a:off x="7665917" y="4647027"/>
            <a:ext cx="1968126" cy="646889"/>
          </a:xfrm>
          <a:custGeom>
            <a:avLst/>
            <a:gdLst>
              <a:gd name="connsiteX0" fmla="*/ 956993 w 1968126"/>
              <a:gd name="connsiteY0" fmla="*/ 0 h 646889"/>
              <a:gd name="connsiteX1" fmla="*/ 1968126 w 1968126"/>
              <a:gd name="connsiteY1" fmla="*/ 0 h 646889"/>
              <a:gd name="connsiteX2" fmla="*/ 1968126 w 1968126"/>
              <a:gd name="connsiteY2" fmla="*/ 646889 h 646889"/>
              <a:gd name="connsiteX3" fmla="*/ 526815 w 1968126"/>
              <a:gd name="connsiteY3" fmla="*/ 646889 h 646889"/>
              <a:gd name="connsiteX4" fmla="*/ 526815 w 1968126"/>
              <a:gd name="connsiteY4" fmla="*/ 405331 h 646889"/>
              <a:gd name="connsiteX5" fmla="*/ 473934 w 1968126"/>
              <a:gd name="connsiteY5" fmla="*/ 412345 h 646889"/>
              <a:gd name="connsiteX6" fmla="*/ 401187 w 1968126"/>
              <a:gd name="connsiteY6" fmla="*/ 451924 h 646889"/>
              <a:gd name="connsiteX7" fmla="*/ 384102 w 1968126"/>
              <a:gd name="connsiteY7" fmla="*/ 467366 h 646889"/>
              <a:gd name="connsiteX8" fmla="*/ 384099 w 1968126"/>
              <a:gd name="connsiteY8" fmla="*/ 467370 h 646889"/>
              <a:gd name="connsiteX9" fmla="*/ 65901 w 1968126"/>
              <a:gd name="connsiteY9" fmla="*/ 467370 h 646889"/>
              <a:gd name="connsiteX10" fmla="*/ 65901 w 1968126"/>
              <a:gd name="connsiteY10" fmla="*/ 149171 h 646889"/>
              <a:gd name="connsiteX11" fmla="*/ 367011 w 1968126"/>
              <a:gd name="connsiteY11" fmla="*/ 133725 h 646889"/>
              <a:gd name="connsiteX12" fmla="*/ 384099 w 1968126"/>
              <a:gd name="connsiteY12" fmla="*/ 149171 h 646889"/>
              <a:gd name="connsiteX13" fmla="*/ 384101 w 1968126"/>
              <a:gd name="connsiteY13" fmla="*/ 149174 h 646889"/>
              <a:gd name="connsiteX14" fmla="*/ 401187 w 1968126"/>
              <a:gd name="connsiteY14" fmla="*/ 164617 h 646889"/>
              <a:gd name="connsiteX15" fmla="*/ 469086 w 1968126"/>
              <a:gd name="connsiteY15" fmla="*/ 202571 h 646889"/>
              <a:gd name="connsiteX16" fmla="*/ 526815 w 1968126"/>
              <a:gd name="connsiteY16" fmla="*/ 212220 h 646889"/>
              <a:gd name="connsiteX17" fmla="*/ 526815 w 1968126"/>
              <a:gd name="connsiteY17" fmla="*/ 1561 h 646889"/>
              <a:gd name="connsiteX18" fmla="*/ 956993 w 1968126"/>
              <a:gd name="connsiteY18" fmla="*/ 1561 h 646889"/>
              <a:gd name="connsiteX19" fmla="*/ 956993 w 1968126"/>
              <a:gd name="connsiteY19" fmla="*/ 0 h 6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68126" h="646889">
                <a:moveTo>
                  <a:pt x="956993" y="0"/>
                </a:moveTo>
                <a:lnTo>
                  <a:pt x="1968126" y="0"/>
                </a:lnTo>
                <a:lnTo>
                  <a:pt x="1968126" y="646889"/>
                </a:lnTo>
                <a:lnTo>
                  <a:pt x="526815" y="646889"/>
                </a:lnTo>
                <a:lnTo>
                  <a:pt x="526815" y="405331"/>
                </a:lnTo>
                <a:lnTo>
                  <a:pt x="473934" y="412345"/>
                </a:lnTo>
                <a:cubicBezTo>
                  <a:pt x="447998" y="420711"/>
                  <a:pt x="423280" y="433904"/>
                  <a:pt x="401187" y="451924"/>
                </a:cubicBezTo>
                <a:lnTo>
                  <a:pt x="384102" y="467366"/>
                </a:lnTo>
                <a:lnTo>
                  <a:pt x="384099" y="467370"/>
                </a:lnTo>
                <a:cubicBezTo>
                  <a:pt x="296231" y="555238"/>
                  <a:pt x="153769" y="555238"/>
                  <a:pt x="65901" y="467370"/>
                </a:cubicBezTo>
                <a:cubicBezTo>
                  <a:pt x="-21967" y="379502"/>
                  <a:pt x="-21967" y="237039"/>
                  <a:pt x="65901" y="149171"/>
                </a:cubicBezTo>
                <a:cubicBezTo>
                  <a:pt x="148277" y="66796"/>
                  <a:pt x="278636" y="61646"/>
                  <a:pt x="367011" y="133725"/>
                </a:cubicBezTo>
                <a:lnTo>
                  <a:pt x="384099" y="149171"/>
                </a:lnTo>
                <a:lnTo>
                  <a:pt x="384101" y="149174"/>
                </a:lnTo>
                <a:lnTo>
                  <a:pt x="401187" y="164617"/>
                </a:lnTo>
                <a:cubicBezTo>
                  <a:pt x="421900" y="181511"/>
                  <a:pt x="444919" y="194162"/>
                  <a:pt x="469086" y="202571"/>
                </a:cubicBezTo>
                <a:lnTo>
                  <a:pt x="526815" y="212220"/>
                </a:lnTo>
                <a:lnTo>
                  <a:pt x="526815" y="1561"/>
                </a:lnTo>
                <a:lnTo>
                  <a:pt x="956993" y="1561"/>
                </a:lnTo>
                <a:lnTo>
                  <a:pt x="956993" y="0"/>
                </a:lnTo>
                <a:close/>
              </a:path>
            </a:pathLst>
          </a:cu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C5F6BC42-2D31-40A3-A284-1817978FED4C}"/>
              </a:ext>
            </a:extLst>
          </p:cNvPr>
          <p:cNvSpPr/>
          <p:nvPr/>
        </p:nvSpPr>
        <p:spPr>
          <a:xfrm>
            <a:off x="7665410" y="3958421"/>
            <a:ext cx="1968126" cy="646889"/>
          </a:xfrm>
          <a:custGeom>
            <a:avLst/>
            <a:gdLst>
              <a:gd name="connsiteX0" fmla="*/ 956993 w 1968126"/>
              <a:gd name="connsiteY0" fmla="*/ 0 h 646889"/>
              <a:gd name="connsiteX1" fmla="*/ 1968126 w 1968126"/>
              <a:gd name="connsiteY1" fmla="*/ 0 h 646889"/>
              <a:gd name="connsiteX2" fmla="*/ 1968126 w 1968126"/>
              <a:gd name="connsiteY2" fmla="*/ 646889 h 646889"/>
              <a:gd name="connsiteX3" fmla="*/ 526815 w 1968126"/>
              <a:gd name="connsiteY3" fmla="*/ 646889 h 646889"/>
              <a:gd name="connsiteX4" fmla="*/ 526815 w 1968126"/>
              <a:gd name="connsiteY4" fmla="*/ 405331 h 646889"/>
              <a:gd name="connsiteX5" fmla="*/ 473934 w 1968126"/>
              <a:gd name="connsiteY5" fmla="*/ 412345 h 646889"/>
              <a:gd name="connsiteX6" fmla="*/ 401187 w 1968126"/>
              <a:gd name="connsiteY6" fmla="*/ 451924 h 646889"/>
              <a:gd name="connsiteX7" fmla="*/ 384102 w 1968126"/>
              <a:gd name="connsiteY7" fmla="*/ 467366 h 646889"/>
              <a:gd name="connsiteX8" fmla="*/ 384099 w 1968126"/>
              <a:gd name="connsiteY8" fmla="*/ 467370 h 646889"/>
              <a:gd name="connsiteX9" fmla="*/ 65901 w 1968126"/>
              <a:gd name="connsiteY9" fmla="*/ 467370 h 646889"/>
              <a:gd name="connsiteX10" fmla="*/ 65901 w 1968126"/>
              <a:gd name="connsiteY10" fmla="*/ 149171 h 646889"/>
              <a:gd name="connsiteX11" fmla="*/ 367011 w 1968126"/>
              <a:gd name="connsiteY11" fmla="*/ 133725 h 646889"/>
              <a:gd name="connsiteX12" fmla="*/ 384099 w 1968126"/>
              <a:gd name="connsiteY12" fmla="*/ 149171 h 646889"/>
              <a:gd name="connsiteX13" fmla="*/ 384101 w 1968126"/>
              <a:gd name="connsiteY13" fmla="*/ 149174 h 646889"/>
              <a:gd name="connsiteX14" fmla="*/ 401187 w 1968126"/>
              <a:gd name="connsiteY14" fmla="*/ 164617 h 646889"/>
              <a:gd name="connsiteX15" fmla="*/ 469086 w 1968126"/>
              <a:gd name="connsiteY15" fmla="*/ 202571 h 646889"/>
              <a:gd name="connsiteX16" fmla="*/ 526815 w 1968126"/>
              <a:gd name="connsiteY16" fmla="*/ 212220 h 646889"/>
              <a:gd name="connsiteX17" fmla="*/ 526815 w 1968126"/>
              <a:gd name="connsiteY17" fmla="*/ 1561 h 646889"/>
              <a:gd name="connsiteX18" fmla="*/ 956993 w 1968126"/>
              <a:gd name="connsiteY18" fmla="*/ 1561 h 646889"/>
              <a:gd name="connsiteX19" fmla="*/ 956993 w 1968126"/>
              <a:gd name="connsiteY19" fmla="*/ 0 h 6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68126" h="646889">
                <a:moveTo>
                  <a:pt x="956993" y="0"/>
                </a:moveTo>
                <a:lnTo>
                  <a:pt x="1968126" y="0"/>
                </a:lnTo>
                <a:lnTo>
                  <a:pt x="1968126" y="646889"/>
                </a:lnTo>
                <a:lnTo>
                  <a:pt x="526815" y="646889"/>
                </a:lnTo>
                <a:lnTo>
                  <a:pt x="526815" y="405331"/>
                </a:lnTo>
                <a:lnTo>
                  <a:pt x="473934" y="412345"/>
                </a:lnTo>
                <a:cubicBezTo>
                  <a:pt x="447998" y="420711"/>
                  <a:pt x="423280" y="433904"/>
                  <a:pt x="401187" y="451924"/>
                </a:cubicBezTo>
                <a:lnTo>
                  <a:pt x="384102" y="467366"/>
                </a:lnTo>
                <a:lnTo>
                  <a:pt x="384099" y="467370"/>
                </a:lnTo>
                <a:cubicBezTo>
                  <a:pt x="296231" y="555238"/>
                  <a:pt x="153769" y="555238"/>
                  <a:pt x="65901" y="467370"/>
                </a:cubicBezTo>
                <a:cubicBezTo>
                  <a:pt x="-21967" y="379502"/>
                  <a:pt x="-21967" y="237039"/>
                  <a:pt x="65901" y="149171"/>
                </a:cubicBezTo>
                <a:cubicBezTo>
                  <a:pt x="148277" y="66796"/>
                  <a:pt x="278636" y="61646"/>
                  <a:pt x="367011" y="133725"/>
                </a:cubicBezTo>
                <a:lnTo>
                  <a:pt x="384099" y="149171"/>
                </a:lnTo>
                <a:lnTo>
                  <a:pt x="384101" y="149174"/>
                </a:lnTo>
                <a:lnTo>
                  <a:pt x="401187" y="164617"/>
                </a:lnTo>
                <a:cubicBezTo>
                  <a:pt x="421900" y="181511"/>
                  <a:pt x="444919" y="194162"/>
                  <a:pt x="469086" y="202571"/>
                </a:cubicBezTo>
                <a:lnTo>
                  <a:pt x="526815" y="212220"/>
                </a:lnTo>
                <a:lnTo>
                  <a:pt x="526815" y="1561"/>
                </a:lnTo>
                <a:lnTo>
                  <a:pt x="956993" y="1561"/>
                </a:lnTo>
                <a:lnTo>
                  <a:pt x="956993" y="0"/>
                </a:lnTo>
                <a:close/>
              </a:path>
            </a:pathLst>
          </a:cu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E7E76E2-2EB4-4CD5-93A9-917F48E05365}"/>
              </a:ext>
            </a:extLst>
          </p:cNvPr>
          <p:cNvSpPr/>
          <p:nvPr/>
        </p:nvSpPr>
        <p:spPr>
          <a:xfrm>
            <a:off x="8222686" y="4109943"/>
            <a:ext cx="1441312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Minimal</a:t>
            </a:r>
            <a:endParaRPr lang="en-US" sz="20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endParaRPr lang="de-DE" sz="20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A989E7-7640-4128-ABB0-56A8A95480B1}"/>
              </a:ext>
            </a:extLst>
          </p:cNvPr>
          <p:cNvSpPr/>
          <p:nvPr/>
        </p:nvSpPr>
        <p:spPr>
          <a:xfrm>
            <a:off x="8204601" y="4753998"/>
            <a:ext cx="1441312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Maximal</a:t>
            </a:r>
            <a:endParaRPr lang="en-US" sz="20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endParaRPr lang="de-DE" sz="20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1D66DA6E-09D5-4895-B32C-86F91B0A9679}"/>
              </a:ext>
            </a:extLst>
          </p:cNvPr>
          <p:cNvSpPr/>
          <p:nvPr/>
        </p:nvSpPr>
        <p:spPr>
          <a:xfrm>
            <a:off x="7696434" y="1836810"/>
            <a:ext cx="1968126" cy="646889"/>
          </a:xfrm>
          <a:custGeom>
            <a:avLst/>
            <a:gdLst>
              <a:gd name="connsiteX0" fmla="*/ 956993 w 1968126"/>
              <a:gd name="connsiteY0" fmla="*/ 0 h 646889"/>
              <a:gd name="connsiteX1" fmla="*/ 1968126 w 1968126"/>
              <a:gd name="connsiteY1" fmla="*/ 0 h 646889"/>
              <a:gd name="connsiteX2" fmla="*/ 1968126 w 1968126"/>
              <a:gd name="connsiteY2" fmla="*/ 646889 h 646889"/>
              <a:gd name="connsiteX3" fmla="*/ 526815 w 1968126"/>
              <a:gd name="connsiteY3" fmla="*/ 646889 h 646889"/>
              <a:gd name="connsiteX4" fmla="*/ 526815 w 1968126"/>
              <a:gd name="connsiteY4" fmla="*/ 405331 h 646889"/>
              <a:gd name="connsiteX5" fmla="*/ 473934 w 1968126"/>
              <a:gd name="connsiteY5" fmla="*/ 412345 h 646889"/>
              <a:gd name="connsiteX6" fmla="*/ 401187 w 1968126"/>
              <a:gd name="connsiteY6" fmla="*/ 451924 h 646889"/>
              <a:gd name="connsiteX7" fmla="*/ 384102 w 1968126"/>
              <a:gd name="connsiteY7" fmla="*/ 467366 h 646889"/>
              <a:gd name="connsiteX8" fmla="*/ 384099 w 1968126"/>
              <a:gd name="connsiteY8" fmla="*/ 467370 h 646889"/>
              <a:gd name="connsiteX9" fmla="*/ 65901 w 1968126"/>
              <a:gd name="connsiteY9" fmla="*/ 467370 h 646889"/>
              <a:gd name="connsiteX10" fmla="*/ 65901 w 1968126"/>
              <a:gd name="connsiteY10" fmla="*/ 149171 h 646889"/>
              <a:gd name="connsiteX11" fmla="*/ 367011 w 1968126"/>
              <a:gd name="connsiteY11" fmla="*/ 133725 h 646889"/>
              <a:gd name="connsiteX12" fmla="*/ 384099 w 1968126"/>
              <a:gd name="connsiteY12" fmla="*/ 149171 h 646889"/>
              <a:gd name="connsiteX13" fmla="*/ 384101 w 1968126"/>
              <a:gd name="connsiteY13" fmla="*/ 149174 h 646889"/>
              <a:gd name="connsiteX14" fmla="*/ 401187 w 1968126"/>
              <a:gd name="connsiteY14" fmla="*/ 164617 h 646889"/>
              <a:gd name="connsiteX15" fmla="*/ 469086 w 1968126"/>
              <a:gd name="connsiteY15" fmla="*/ 202571 h 646889"/>
              <a:gd name="connsiteX16" fmla="*/ 526815 w 1968126"/>
              <a:gd name="connsiteY16" fmla="*/ 212220 h 646889"/>
              <a:gd name="connsiteX17" fmla="*/ 526815 w 1968126"/>
              <a:gd name="connsiteY17" fmla="*/ 1561 h 646889"/>
              <a:gd name="connsiteX18" fmla="*/ 956993 w 1968126"/>
              <a:gd name="connsiteY18" fmla="*/ 1561 h 646889"/>
              <a:gd name="connsiteX19" fmla="*/ 956993 w 1968126"/>
              <a:gd name="connsiteY19" fmla="*/ 0 h 6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68126" h="646889">
                <a:moveTo>
                  <a:pt x="956993" y="0"/>
                </a:moveTo>
                <a:lnTo>
                  <a:pt x="1968126" y="0"/>
                </a:lnTo>
                <a:lnTo>
                  <a:pt x="1968126" y="646889"/>
                </a:lnTo>
                <a:lnTo>
                  <a:pt x="526815" y="646889"/>
                </a:lnTo>
                <a:lnTo>
                  <a:pt x="526815" y="405331"/>
                </a:lnTo>
                <a:lnTo>
                  <a:pt x="473934" y="412345"/>
                </a:lnTo>
                <a:cubicBezTo>
                  <a:pt x="447998" y="420711"/>
                  <a:pt x="423280" y="433904"/>
                  <a:pt x="401187" y="451924"/>
                </a:cubicBezTo>
                <a:lnTo>
                  <a:pt x="384102" y="467366"/>
                </a:lnTo>
                <a:lnTo>
                  <a:pt x="384099" y="467370"/>
                </a:lnTo>
                <a:cubicBezTo>
                  <a:pt x="296231" y="555238"/>
                  <a:pt x="153769" y="555238"/>
                  <a:pt x="65901" y="467370"/>
                </a:cubicBezTo>
                <a:cubicBezTo>
                  <a:pt x="-21967" y="379502"/>
                  <a:pt x="-21967" y="237039"/>
                  <a:pt x="65901" y="149171"/>
                </a:cubicBezTo>
                <a:cubicBezTo>
                  <a:pt x="148277" y="66796"/>
                  <a:pt x="278636" y="61646"/>
                  <a:pt x="367011" y="133725"/>
                </a:cubicBezTo>
                <a:lnTo>
                  <a:pt x="384099" y="149171"/>
                </a:lnTo>
                <a:lnTo>
                  <a:pt x="384101" y="149174"/>
                </a:lnTo>
                <a:lnTo>
                  <a:pt x="401187" y="164617"/>
                </a:lnTo>
                <a:cubicBezTo>
                  <a:pt x="421900" y="181511"/>
                  <a:pt x="444919" y="194162"/>
                  <a:pt x="469086" y="202571"/>
                </a:cubicBezTo>
                <a:lnTo>
                  <a:pt x="526815" y="212220"/>
                </a:lnTo>
                <a:lnTo>
                  <a:pt x="526815" y="1561"/>
                </a:lnTo>
                <a:lnTo>
                  <a:pt x="956993" y="1561"/>
                </a:lnTo>
                <a:lnTo>
                  <a:pt x="956993" y="0"/>
                </a:lnTo>
                <a:close/>
              </a:path>
            </a:pathLst>
          </a:cu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D39D1B-6F72-4EF5-A70B-587DD89E01DC}"/>
              </a:ext>
            </a:extLst>
          </p:cNvPr>
          <p:cNvSpPr/>
          <p:nvPr/>
        </p:nvSpPr>
        <p:spPr>
          <a:xfrm>
            <a:off x="8244696" y="1984181"/>
            <a:ext cx="1441312" cy="45941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Fest</a:t>
            </a:r>
            <a:endParaRPr lang="en-US" sz="20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endParaRPr lang="de-DE" sz="2000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45F139E-BF0D-44F1-8352-FB0B38817928}"/>
              </a:ext>
            </a:extLst>
          </p:cNvPr>
          <p:cNvSpPr/>
          <p:nvPr/>
        </p:nvSpPr>
        <p:spPr>
          <a:xfrm>
            <a:off x="4739389" y="3261083"/>
            <a:ext cx="1092163" cy="27502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CaliParam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A42E5392-2465-4D8C-B3BF-7932DEB3CA22}"/>
              </a:ext>
            </a:extLst>
          </p:cNvPr>
          <p:cNvGrpSpPr/>
          <p:nvPr/>
        </p:nvGrpSpPr>
        <p:grpSpPr>
          <a:xfrm>
            <a:off x="447496" y="170512"/>
            <a:ext cx="2930016" cy="3040765"/>
            <a:chOff x="578392" y="365935"/>
            <a:chExt cx="2930016" cy="3040765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67EC4005-2621-473F-A314-95D2DFC92FD3}"/>
                </a:ext>
              </a:extLst>
            </p:cNvPr>
            <p:cNvGrpSpPr/>
            <p:nvPr/>
          </p:nvGrpSpPr>
          <p:grpSpPr>
            <a:xfrm>
              <a:off x="578392" y="365935"/>
              <a:ext cx="2573078" cy="3040765"/>
              <a:chOff x="428800" y="1092178"/>
              <a:chExt cx="2573078" cy="3040765"/>
            </a:xfrm>
          </p:grpSpPr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EC9465FD-259B-4598-900E-584576C503CD}"/>
                  </a:ext>
                </a:extLst>
              </p:cNvPr>
              <p:cNvSpPr/>
              <p:nvPr/>
            </p:nvSpPr>
            <p:spPr>
              <a:xfrm rot="-5400000">
                <a:off x="188182" y="1359461"/>
                <a:ext cx="3014100" cy="2532863"/>
              </a:xfrm>
              <a:custGeom>
                <a:avLst/>
                <a:gdLst>
                  <a:gd name="connsiteX0" fmla="*/ 3014100 w 3014100"/>
                  <a:gd name="connsiteY0" fmla="*/ 0 h 2532863"/>
                  <a:gd name="connsiteX1" fmla="*/ 3014100 w 3014100"/>
                  <a:gd name="connsiteY1" fmla="*/ 210739 h 2532863"/>
                  <a:gd name="connsiteX2" fmla="*/ 2957371 w 3014100"/>
                  <a:gd name="connsiteY2" fmla="*/ 201258 h 2532863"/>
                  <a:gd name="connsiteX3" fmla="*/ 2889472 w 3014100"/>
                  <a:gd name="connsiteY3" fmla="*/ 163303 h 2532863"/>
                  <a:gd name="connsiteX4" fmla="*/ 2872386 w 3014100"/>
                  <a:gd name="connsiteY4" fmla="*/ 147860 h 2532863"/>
                  <a:gd name="connsiteX5" fmla="*/ 2872384 w 3014100"/>
                  <a:gd name="connsiteY5" fmla="*/ 147858 h 2532863"/>
                  <a:gd name="connsiteX6" fmla="*/ 2855296 w 3014100"/>
                  <a:gd name="connsiteY6" fmla="*/ 132412 h 2532863"/>
                  <a:gd name="connsiteX7" fmla="*/ 2554186 w 3014100"/>
                  <a:gd name="connsiteY7" fmla="*/ 147858 h 2532863"/>
                  <a:gd name="connsiteX8" fmla="*/ 2554186 w 3014100"/>
                  <a:gd name="connsiteY8" fmla="*/ 466057 h 2532863"/>
                  <a:gd name="connsiteX9" fmla="*/ 2872384 w 3014100"/>
                  <a:gd name="connsiteY9" fmla="*/ 466057 h 2532863"/>
                  <a:gd name="connsiteX10" fmla="*/ 2872387 w 3014100"/>
                  <a:gd name="connsiteY10" fmla="*/ 466053 h 2532863"/>
                  <a:gd name="connsiteX11" fmla="*/ 2889472 w 3014100"/>
                  <a:gd name="connsiteY11" fmla="*/ 450610 h 2532863"/>
                  <a:gd name="connsiteX12" fmla="*/ 2962219 w 3014100"/>
                  <a:gd name="connsiteY12" fmla="*/ 411031 h 2532863"/>
                  <a:gd name="connsiteX13" fmla="*/ 3014100 w 3014100"/>
                  <a:gd name="connsiteY13" fmla="*/ 404150 h 2532863"/>
                  <a:gd name="connsiteX14" fmla="*/ 3014100 w 3014100"/>
                  <a:gd name="connsiteY14" fmla="*/ 863004 h 2532863"/>
                  <a:gd name="connsiteX15" fmla="*/ 2956743 w 3014100"/>
                  <a:gd name="connsiteY15" fmla="*/ 853418 h 2532863"/>
                  <a:gd name="connsiteX16" fmla="*/ 2888844 w 3014100"/>
                  <a:gd name="connsiteY16" fmla="*/ 815464 h 2532863"/>
                  <a:gd name="connsiteX17" fmla="*/ 2871758 w 3014100"/>
                  <a:gd name="connsiteY17" fmla="*/ 800021 h 2532863"/>
                  <a:gd name="connsiteX18" fmla="*/ 2871756 w 3014100"/>
                  <a:gd name="connsiteY18" fmla="*/ 800018 h 2532863"/>
                  <a:gd name="connsiteX19" fmla="*/ 2854668 w 3014100"/>
                  <a:gd name="connsiteY19" fmla="*/ 784572 h 2532863"/>
                  <a:gd name="connsiteX20" fmla="*/ 2553558 w 3014100"/>
                  <a:gd name="connsiteY20" fmla="*/ 800018 h 2532863"/>
                  <a:gd name="connsiteX21" fmla="*/ 2553558 w 3014100"/>
                  <a:gd name="connsiteY21" fmla="*/ 1118217 h 2532863"/>
                  <a:gd name="connsiteX22" fmla="*/ 2871756 w 3014100"/>
                  <a:gd name="connsiteY22" fmla="*/ 1118217 h 2532863"/>
                  <a:gd name="connsiteX23" fmla="*/ 2871759 w 3014100"/>
                  <a:gd name="connsiteY23" fmla="*/ 1118213 h 2532863"/>
                  <a:gd name="connsiteX24" fmla="*/ 2888844 w 3014100"/>
                  <a:gd name="connsiteY24" fmla="*/ 1102771 h 2532863"/>
                  <a:gd name="connsiteX25" fmla="*/ 2961591 w 3014100"/>
                  <a:gd name="connsiteY25" fmla="*/ 1063192 h 2532863"/>
                  <a:gd name="connsiteX26" fmla="*/ 3014100 w 3014100"/>
                  <a:gd name="connsiteY26" fmla="*/ 1056227 h 2532863"/>
                  <a:gd name="connsiteX27" fmla="*/ 3014100 w 3014100"/>
                  <a:gd name="connsiteY27" fmla="*/ 1515576 h 2532863"/>
                  <a:gd name="connsiteX28" fmla="*/ 2957475 w 3014100"/>
                  <a:gd name="connsiteY28" fmla="*/ 1506112 h 2532863"/>
                  <a:gd name="connsiteX29" fmla="*/ 2889576 w 3014100"/>
                  <a:gd name="connsiteY29" fmla="*/ 1468158 h 2532863"/>
                  <a:gd name="connsiteX30" fmla="*/ 2872490 w 3014100"/>
                  <a:gd name="connsiteY30" fmla="*/ 1452715 h 2532863"/>
                  <a:gd name="connsiteX31" fmla="*/ 2872488 w 3014100"/>
                  <a:gd name="connsiteY31" fmla="*/ 1452712 h 2532863"/>
                  <a:gd name="connsiteX32" fmla="*/ 2855400 w 3014100"/>
                  <a:gd name="connsiteY32" fmla="*/ 1437266 h 2532863"/>
                  <a:gd name="connsiteX33" fmla="*/ 2554290 w 3014100"/>
                  <a:gd name="connsiteY33" fmla="*/ 1452712 h 2532863"/>
                  <a:gd name="connsiteX34" fmla="*/ 2554290 w 3014100"/>
                  <a:gd name="connsiteY34" fmla="*/ 1770911 h 2532863"/>
                  <a:gd name="connsiteX35" fmla="*/ 2872488 w 3014100"/>
                  <a:gd name="connsiteY35" fmla="*/ 1770911 h 2532863"/>
                  <a:gd name="connsiteX36" fmla="*/ 2872491 w 3014100"/>
                  <a:gd name="connsiteY36" fmla="*/ 1770907 h 2532863"/>
                  <a:gd name="connsiteX37" fmla="*/ 2889576 w 3014100"/>
                  <a:gd name="connsiteY37" fmla="*/ 1755465 h 2532863"/>
                  <a:gd name="connsiteX38" fmla="*/ 2962323 w 3014100"/>
                  <a:gd name="connsiteY38" fmla="*/ 1715886 h 2532863"/>
                  <a:gd name="connsiteX39" fmla="*/ 3014100 w 3014100"/>
                  <a:gd name="connsiteY39" fmla="*/ 1709018 h 2532863"/>
                  <a:gd name="connsiteX40" fmla="*/ 3014100 w 3014100"/>
                  <a:gd name="connsiteY40" fmla="*/ 2532863 h 2532863"/>
                  <a:gd name="connsiteX41" fmla="*/ 2553504 w 3014100"/>
                  <a:gd name="connsiteY41" fmla="*/ 2532863 h 2532863"/>
                  <a:gd name="connsiteX42" fmla="*/ 2562433 w 3014100"/>
                  <a:gd name="connsiteY42" fmla="*/ 2479445 h 2532863"/>
                  <a:gd name="connsiteX43" fmla="*/ 2600387 w 3014100"/>
                  <a:gd name="connsiteY43" fmla="*/ 2411546 h 2532863"/>
                  <a:gd name="connsiteX44" fmla="*/ 2615830 w 3014100"/>
                  <a:gd name="connsiteY44" fmla="*/ 2394460 h 2532863"/>
                  <a:gd name="connsiteX45" fmla="*/ 2615833 w 3014100"/>
                  <a:gd name="connsiteY45" fmla="*/ 2394458 h 2532863"/>
                  <a:gd name="connsiteX46" fmla="*/ 2631279 w 3014100"/>
                  <a:gd name="connsiteY46" fmla="*/ 2377370 h 2532863"/>
                  <a:gd name="connsiteX47" fmla="*/ 2615833 w 3014100"/>
                  <a:gd name="connsiteY47" fmla="*/ 2076259 h 2532863"/>
                  <a:gd name="connsiteX48" fmla="*/ 2297633 w 3014100"/>
                  <a:gd name="connsiteY48" fmla="*/ 2076259 h 2532863"/>
                  <a:gd name="connsiteX49" fmla="*/ 2297633 w 3014100"/>
                  <a:gd name="connsiteY49" fmla="*/ 2394458 h 2532863"/>
                  <a:gd name="connsiteX50" fmla="*/ 2297638 w 3014100"/>
                  <a:gd name="connsiteY50" fmla="*/ 2394461 h 2532863"/>
                  <a:gd name="connsiteX51" fmla="*/ 2313080 w 3014100"/>
                  <a:gd name="connsiteY51" fmla="*/ 2411546 h 2532863"/>
                  <a:gd name="connsiteX52" fmla="*/ 2352659 w 3014100"/>
                  <a:gd name="connsiteY52" fmla="*/ 2484293 h 2532863"/>
                  <a:gd name="connsiteX53" fmla="*/ 2359101 w 3014100"/>
                  <a:gd name="connsiteY53" fmla="*/ 2532863 h 2532863"/>
                  <a:gd name="connsiteX54" fmla="*/ 1896651 w 3014100"/>
                  <a:gd name="connsiteY54" fmla="*/ 2532863 h 2532863"/>
                  <a:gd name="connsiteX55" fmla="*/ 1906192 w 3014100"/>
                  <a:gd name="connsiteY55" fmla="*/ 2475780 h 2532863"/>
                  <a:gd name="connsiteX56" fmla="*/ 1944146 w 3014100"/>
                  <a:gd name="connsiteY56" fmla="*/ 2407881 h 2532863"/>
                  <a:gd name="connsiteX57" fmla="*/ 1959589 w 3014100"/>
                  <a:gd name="connsiteY57" fmla="*/ 2390795 h 2532863"/>
                  <a:gd name="connsiteX58" fmla="*/ 1959592 w 3014100"/>
                  <a:gd name="connsiteY58" fmla="*/ 2390793 h 2532863"/>
                  <a:gd name="connsiteX59" fmla="*/ 1975038 w 3014100"/>
                  <a:gd name="connsiteY59" fmla="*/ 2373705 h 2532863"/>
                  <a:gd name="connsiteX60" fmla="*/ 1959592 w 3014100"/>
                  <a:gd name="connsiteY60" fmla="*/ 2072594 h 2532863"/>
                  <a:gd name="connsiteX61" fmla="*/ 1641393 w 3014100"/>
                  <a:gd name="connsiteY61" fmla="*/ 2072594 h 2532863"/>
                  <a:gd name="connsiteX62" fmla="*/ 1641393 w 3014100"/>
                  <a:gd name="connsiteY62" fmla="*/ 2390793 h 2532863"/>
                  <a:gd name="connsiteX63" fmla="*/ 1641397 w 3014100"/>
                  <a:gd name="connsiteY63" fmla="*/ 2390796 h 2532863"/>
                  <a:gd name="connsiteX64" fmla="*/ 1656839 w 3014100"/>
                  <a:gd name="connsiteY64" fmla="*/ 2407881 h 2532863"/>
                  <a:gd name="connsiteX65" fmla="*/ 1696418 w 3014100"/>
                  <a:gd name="connsiteY65" fmla="*/ 2480628 h 2532863"/>
                  <a:gd name="connsiteX66" fmla="*/ 1703347 w 3014100"/>
                  <a:gd name="connsiteY66" fmla="*/ 2532863 h 2532863"/>
                  <a:gd name="connsiteX67" fmla="*/ 1252538 w 3014100"/>
                  <a:gd name="connsiteY67" fmla="*/ 2532863 h 2532863"/>
                  <a:gd name="connsiteX68" fmla="*/ 1262079 w 3014100"/>
                  <a:gd name="connsiteY68" fmla="*/ 2475780 h 2532863"/>
                  <a:gd name="connsiteX69" fmla="*/ 1300033 w 3014100"/>
                  <a:gd name="connsiteY69" fmla="*/ 2407881 h 2532863"/>
                  <a:gd name="connsiteX70" fmla="*/ 1315476 w 3014100"/>
                  <a:gd name="connsiteY70" fmla="*/ 2390795 h 2532863"/>
                  <a:gd name="connsiteX71" fmla="*/ 1315479 w 3014100"/>
                  <a:gd name="connsiteY71" fmla="*/ 2390793 h 2532863"/>
                  <a:gd name="connsiteX72" fmla="*/ 1330925 w 3014100"/>
                  <a:gd name="connsiteY72" fmla="*/ 2373705 h 2532863"/>
                  <a:gd name="connsiteX73" fmla="*/ 1315479 w 3014100"/>
                  <a:gd name="connsiteY73" fmla="*/ 2072594 h 2532863"/>
                  <a:gd name="connsiteX74" fmla="*/ 997280 w 3014100"/>
                  <a:gd name="connsiteY74" fmla="*/ 2072594 h 2532863"/>
                  <a:gd name="connsiteX75" fmla="*/ 997280 w 3014100"/>
                  <a:gd name="connsiteY75" fmla="*/ 2390793 h 2532863"/>
                  <a:gd name="connsiteX76" fmla="*/ 997284 w 3014100"/>
                  <a:gd name="connsiteY76" fmla="*/ 2390796 h 2532863"/>
                  <a:gd name="connsiteX77" fmla="*/ 1012726 w 3014100"/>
                  <a:gd name="connsiteY77" fmla="*/ 2407881 h 2532863"/>
                  <a:gd name="connsiteX78" fmla="*/ 1052305 w 3014100"/>
                  <a:gd name="connsiteY78" fmla="*/ 2480628 h 2532863"/>
                  <a:gd name="connsiteX79" fmla="*/ 1059234 w 3014100"/>
                  <a:gd name="connsiteY79" fmla="*/ 2532863 h 2532863"/>
                  <a:gd name="connsiteX80" fmla="*/ 525023 w 3014100"/>
                  <a:gd name="connsiteY80" fmla="*/ 2532863 h 2532863"/>
                  <a:gd name="connsiteX81" fmla="*/ 525023 w 3014100"/>
                  <a:gd name="connsiteY81" fmla="*/ 409563 h 2532863"/>
                  <a:gd name="connsiteX82" fmla="*/ 473934 w 3014100"/>
                  <a:gd name="connsiteY82" fmla="*/ 416339 h 2532863"/>
                  <a:gd name="connsiteX83" fmla="*/ 401187 w 3014100"/>
                  <a:gd name="connsiteY83" fmla="*/ 455918 h 2532863"/>
                  <a:gd name="connsiteX84" fmla="*/ 384102 w 3014100"/>
                  <a:gd name="connsiteY84" fmla="*/ 471360 h 2532863"/>
                  <a:gd name="connsiteX85" fmla="*/ 384099 w 3014100"/>
                  <a:gd name="connsiteY85" fmla="*/ 471364 h 2532863"/>
                  <a:gd name="connsiteX86" fmla="*/ 65901 w 3014100"/>
                  <a:gd name="connsiteY86" fmla="*/ 471364 h 2532863"/>
                  <a:gd name="connsiteX87" fmla="*/ 65901 w 3014100"/>
                  <a:gd name="connsiteY87" fmla="*/ 153165 h 2532863"/>
                  <a:gd name="connsiteX88" fmla="*/ 367011 w 3014100"/>
                  <a:gd name="connsiteY88" fmla="*/ 137719 h 2532863"/>
                  <a:gd name="connsiteX89" fmla="*/ 384099 w 3014100"/>
                  <a:gd name="connsiteY89" fmla="*/ 153165 h 2532863"/>
                  <a:gd name="connsiteX90" fmla="*/ 384101 w 3014100"/>
                  <a:gd name="connsiteY90" fmla="*/ 153168 h 2532863"/>
                  <a:gd name="connsiteX91" fmla="*/ 401187 w 3014100"/>
                  <a:gd name="connsiteY91" fmla="*/ 168611 h 2532863"/>
                  <a:gd name="connsiteX92" fmla="*/ 469086 w 3014100"/>
                  <a:gd name="connsiteY92" fmla="*/ 206565 h 2532863"/>
                  <a:gd name="connsiteX93" fmla="*/ 525023 w 3014100"/>
                  <a:gd name="connsiteY93" fmla="*/ 215914 h 2532863"/>
                  <a:gd name="connsiteX94" fmla="*/ 525023 w 3014100"/>
                  <a:gd name="connsiteY94" fmla="*/ 0 h 253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014100" h="2532863">
                    <a:moveTo>
                      <a:pt x="3014100" y="0"/>
                    </a:moveTo>
                    <a:lnTo>
                      <a:pt x="3014100" y="210739"/>
                    </a:lnTo>
                    <a:lnTo>
                      <a:pt x="2957371" y="201258"/>
                    </a:lnTo>
                    <a:cubicBezTo>
                      <a:pt x="2933204" y="192849"/>
                      <a:pt x="2910185" y="180197"/>
                      <a:pt x="2889472" y="163303"/>
                    </a:cubicBezTo>
                    <a:lnTo>
                      <a:pt x="2872386" y="147860"/>
                    </a:lnTo>
                    <a:lnTo>
                      <a:pt x="2872384" y="147858"/>
                    </a:lnTo>
                    <a:lnTo>
                      <a:pt x="2855296" y="132412"/>
                    </a:lnTo>
                    <a:cubicBezTo>
                      <a:pt x="2766921" y="60333"/>
                      <a:pt x="2636562" y="65483"/>
                      <a:pt x="2554186" y="147858"/>
                    </a:cubicBezTo>
                    <a:cubicBezTo>
                      <a:pt x="2466317" y="235725"/>
                      <a:pt x="2466317" y="378188"/>
                      <a:pt x="2554186" y="466057"/>
                    </a:cubicBezTo>
                    <a:cubicBezTo>
                      <a:pt x="2642054" y="553925"/>
                      <a:pt x="2784516" y="553925"/>
                      <a:pt x="2872384" y="466057"/>
                    </a:cubicBezTo>
                    <a:lnTo>
                      <a:pt x="2872387" y="466053"/>
                    </a:lnTo>
                    <a:lnTo>
                      <a:pt x="2889472" y="450610"/>
                    </a:lnTo>
                    <a:cubicBezTo>
                      <a:pt x="2911565" y="432591"/>
                      <a:pt x="2936282" y="419398"/>
                      <a:pt x="2962219" y="411031"/>
                    </a:cubicBezTo>
                    <a:lnTo>
                      <a:pt x="3014100" y="404150"/>
                    </a:lnTo>
                    <a:lnTo>
                      <a:pt x="3014100" y="863004"/>
                    </a:lnTo>
                    <a:lnTo>
                      <a:pt x="2956743" y="853418"/>
                    </a:lnTo>
                    <a:cubicBezTo>
                      <a:pt x="2932576" y="845009"/>
                      <a:pt x="2909557" y="832358"/>
                      <a:pt x="2888844" y="815464"/>
                    </a:cubicBezTo>
                    <a:lnTo>
                      <a:pt x="2871758" y="800021"/>
                    </a:lnTo>
                    <a:lnTo>
                      <a:pt x="2871756" y="800018"/>
                    </a:lnTo>
                    <a:lnTo>
                      <a:pt x="2854668" y="784572"/>
                    </a:lnTo>
                    <a:cubicBezTo>
                      <a:pt x="2766293" y="712493"/>
                      <a:pt x="2635934" y="717643"/>
                      <a:pt x="2553558" y="800018"/>
                    </a:cubicBezTo>
                    <a:cubicBezTo>
                      <a:pt x="2465689" y="887886"/>
                      <a:pt x="2465689" y="1030349"/>
                      <a:pt x="2553558" y="1118217"/>
                    </a:cubicBezTo>
                    <a:cubicBezTo>
                      <a:pt x="2641426" y="1206085"/>
                      <a:pt x="2783888" y="1206085"/>
                      <a:pt x="2871756" y="1118217"/>
                    </a:cubicBezTo>
                    <a:lnTo>
                      <a:pt x="2871759" y="1118213"/>
                    </a:lnTo>
                    <a:lnTo>
                      <a:pt x="2888844" y="1102771"/>
                    </a:lnTo>
                    <a:cubicBezTo>
                      <a:pt x="2910937" y="1084751"/>
                      <a:pt x="2935655" y="1071558"/>
                      <a:pt x="2961591" y="1063192"/>
                    </a:cubicBezTo>
                    <a:lnTo>
                      <a:pt x="3014100" y="1056227"/>
                    </a:lnTo>
                    <a:lnTo>
                      <a:pt x="3014100" y="1515576"/>
                    </a:lnTo>
                    <a:lnTo>
                      <a:pt x="2957475" y="1506112"/>
                    </a:lnTo>
                    <a:cubicBezTo>
                      <a:pt x="2933308" y="1497703"/>
                      <a:pt x="2910289" y="1485052"/>
                      <a:pt x="2889576" y="1468158"/>
                    </a:cubicBezTo>
                    <a:lnTo>
                      <a:pt x="2872490" y="1452715"/>
                    </a:lnTo>
                    <a:lnTo>
                      <a:pt x="2872488" y="1452712"/>
                    </a:lnTo>
                    <a:lnTo>
                      <a:pt x="2855400" y="1437266"/>
                    </a:lnTo>
                    <a:cubicBezTo>
                      <a:pt x="2767025" y="1365187"/>
                      <a:pt x="2636666" y="1370337"/>
                      <a:pt x="2554290" y="1452712"/>
                    </a:cubicBezTo>
                    <a:cubicBezTo>
                      <a:pt x="2466422" y="1540580"/>
                      <a:pt x="2466422" y="1683043"/>
                      <a:pt x="2554290" y="1770911"/>
                    </a:cubicBezTo>
                    <a:cubicBezTo>
                      <a:pt x="2642158" y="1858779"/>
                      <a:pt x="2784620" y="1858779"/>
                      <a:pt x="2872488" y="1770911"/>
                    </a:cubicBezTo>
                    <a:lnTo>
                      <a:pt x="2872491" y="1770907"/>
                    </a:lnTo>
                    <a:lnTo>
                      <a:pt x="2889576" y="1755465"/>
                    </a:lnTo>
                    <a:cubicBezTo>
                      <a:pt x="2911669" y="1737445"/>
                      <a:pt x="2936387" y="1724252"/>
                      <a:pt x="2962323" y="1715886"/>
                    </a:cubicBezTo>
                    <a:lnTo>
                      <a:pt x="3014100" y="1709018"/>
                    </a:lnTo>
                    <a:lnTo>
                      <a:pt x="3014100" y="2532863"/>
                    </a:lnTo>
                    <a:lnTo>
                      <a:pt x="2553504" y="2532863"/>
                    </a:lnTo>
                    <a:lnTo>
                      <a:pt x="2562433" y="2479445"/>
                    </a:lnTo>
                    <a:cubicBezTo>
                      <a:pt x="2570842" y="2455278"/>
                      <a:pt x="2583493" y="2432259"/>
                      <a:pt x="2600387" y="2411546"/>
                    </a:cubicBezTo>
                    <a:lnTo>
                      <a:pt x="2615830" y="2394460"/>
                    </a:lnTo>
                    <a:lnTo>
                      <a:pt x="2615833" y="2394458"/>
                    </a:lnTo>
                    <a:lnTo>
                      <a:pt x="2631279" y="2377370"/>
                    </a:lnTo>
                    <a:cubicBezTo>
                      <a:pt x="2703358" y="2288995"/>
                      <a:pt x="2698207" y="2158636"/>
                      <a:pt x="2615833" y="2076259"/>
                    </a:cubicBezTo>
                    <a:cubicBezTo>
                      <a:pt x="2527965" y="1988391"/>
                      <a:pt x="2385502" y="1988391"/>
                      <a:pt x="2297633" y="2076259"/>
                    </a:cubicBezTo>
                    <a:cubicBezTo>
                      <a:pt x="2209766" y="2164128"/>
                      <a:pt x="2209766" y="2306590"/>
                      <a:pt x="2297633" y="2394458"/>
                    </a:cubicBezTo>
                    <a:lnTo>
                      <a:pt x="2297638" y="2394461"/>
                    </a:lnTo>
                    <a:lnTo>
                      <a:pt x="2313080" y="2411546"/>
                    </a:lnTo>
                    <a:cubicBezTo>
                      <a:pt x="2331100" y="2433639"/>
                      <a:pt x="2344293" y="2458357"/>
                      <a:pt x="2352659" y="2484293"/>
                    </a:cubicBezTo>
                    <a:lnTo>
                      <a:pt x="2359101" y="2532863"/>
                    </a:lnTo>
                    <a:lnTo>
                      <a:pt x="1896651" y="2532863"/>
                    </a:lnTo>
                    <a:lnTo>
                      <a:pt x="1906192" y="2475780"/>
                    </a:lnTo>
                    <a:cubicBezTo>
                      <a:pt x="1914601" y="2451613"/>
                      <a:pt x="1927252" y="2428594"/>
                      <a:pt x="1944146" y="2407881"/>
                    </a:cubicBezTo>
                    <a:lnTo>
                      <a:pt x="1959589" y="2390795"/>
                    </a:lnTo>
                    <a:lnTo>
                      <a:pt x="1959592" y="2390793"/>
                    </a:lnTo>
                    <a:lnTo>
                      <a:pt x="1975038" y="2373705"/>
                    </a:lnTo>
                    <a:cubicBezTo>
                      <a:pt x="2047118" y="2285330"/>
                      <a:pt x="2041968" y="2154971"/>
                      <a:pt x="1959592" y="2072594"/>
                    </a:cubicBezTo>
                    <a:cubicBezTo>
                      <a:pt x="1871724" y="1984726"/>
                      <a:pt x="1729261" y="1984726"/>
                      <a:pt x="1641393" y="2072594"/>
                    </a:cubicBezTo>
                    <a:cubicBezTo>
                      <a:pt x="1553525" y="2160463"/>
                      <a:pt x="1553525" y="2302925"/>
                      <a:pt x="1641393" y="2390793"/>
                    </a:cubicBezTo>
                    <a:lnTo>
                      <a:pt x="1641397" y="2390796"/>
                    </a:lnTo>
                    <a:lnTo>
                      <a:pt x="1656839" y="2407881"/>
                    </a:lnTo>
                    <a:cubicBezTo>
                      <a:pt x="1674859" y="2429974"/>
                      <a:pt x="1688052" y="2454692"/>
                      <a:pt x="1696418" y="2480628"/>
                    </a:cubicBezTo>
                    <a:lnTo>
                      <a:pt x="1703347" y="2532863"/>
                    </a:lnTo>
                    <a:lnTo>
                      <a:pt x="1252538" y="2532863"/>
                    </a:lnTo>
                    <a:lnTo>
                      <a:pt x="1262079" y="2475780"/>
                    </a:lnTo>
                    <a:cubicBezTo>
                      <a:pt x="1270488" y="2451613"/>
                      <a:pt x="1283139" y="2428594"/>
                      <a:pt x="1300033" y="2407881"/>
                    </a:cubicBezTo>
                    <a:lnTo>
                      <a:pt x="1315476" y="2390795"/>
                    </a:lnTo>
                    <a:lnTo>
                      <a:pt x="1315479" y="2390793"/>
                    </a:lnTo>
                    <a:lnTo>
                      <a:pt x="1330925" y="2373705"/>
                    </a:lnTo>
                    <a:cubicBezTo>
                      <a:pt x="1403004" y="2285330"/>
                      <a:pt x="1397854" y="2154971"/>
                      <a:pt x="1315479" y="2072594"/>
                    </a:cubicBezTo>
                    <a:cubicBezTo>
                      <a:pt x="1227611" y="1984726"/>
                      <a:pt x="1085148" y="1984726"/>
                      <a:pt x="997280" y="2072594"/>
                    </a:cubicBezTo>
                    <a:cubicBezTo>
                      <a:pt x="909412" y="2160463"/>
                      <a:pt x="909412" y="2302925"/>
                      <a:pt x="997280" y="2390793"/>
                    </a:cubicBezTo>
                    <a:lnTo>
                      <a:pt x="997284" y="2390796"/>
                    </a:lnTo>
                    <a:lnTo>
                      <a:pt x="1012726" y="2407881"/>
                    </a:lnTo>
                    <a:cubicBezTo>
                      <a:pt x="1030746" y="2429974"/>
                      <a:pt x="1043939" y="2454692"/>
                      <a:pt x="1052305" y="2480628"/>
                    </a:cubicBezTo>
                    <a:lnTo>
                      <a:pt x="1059234" y="2532863"/>
                    </a:lnTo>
                    <a:lnTo>
                      <a:pt x="525023" y="2532863"/>
                    </a:lnTo>
                    <a:lnTo>
                      <a:pt x="525023" y="409563"/>
                    </a:lnTo>
                    <a:lnTo>
                      <a:pt x="473934" y="416339"/>
                    </a:lnTo>
                    <a:cubicBezTo>
                      <a:pt x="447998" y="424705"/>
                      <a:pt x="423280" y="437898"/>
                      <a:pt x="401187" y="455918"/>
                    </a:cubicBezTo>
                    <a:lnTo>
                      <a:pt x="384102" y="471360"/>
                    </a:lnTo>
                    <a:lnTo>
                      <a:pt x="384099" y="471364"/>
                    </a:lnTo>
                    <a:cubicBezTo>
                      <a:pt x="296231" y="559232"/>
                      <a:pt x="153769" y="559232"/>
                      <a:pt x="65901" y="471364"/>
                    </a:cubicBezTo>
                    <a:cubicBezTo>
                      <a:pt x="-21967" y="383496"/>
                      <a:pt x="-21967" y="241033"/>
                      <a:pt x="65901" y="153165"/>
                    </a:cubicBezTo>
                    <a:cubicBezTo>
                      <a:pt x="148277" y="70790"/>
                      <a:pt x="278636" y="65640"/>
                      <a:pt x="367011" y="137719"/>
                    </a:cubicBezTo>
                    <a:lnTo>
                      <a:pt x="384099" y="153165"/>
                    </a:lnTo>
                    <a:lnTo>
                      <a:pt x="384101" y="153168"/>
                    </a:lnTo>
                    <a:lnTo>
                      <a:pt x="401187" y="168611"/>
                    </a:lnTo>
                    <a:cubicBezTo>
                      <a:pt x="421900" y="185505"/>
                      <a:pt x="444919" y="198156"/>
                      <a:pt x="469086" y="206565"/>
                    </a:cubicBezTo>
                    <a:lnTo>
                      <a:pt x="525023" y="215914"/>
                    </a:lnTo>
                    <a:lnTo>
                      <a:pt x="525023" y="0"/>
                    </a:lnTo>
                    <a:close/>
                  </a:path>
                </a:pathLst>
              </a:custGeom>
              <a:solidFill>
                <a:srgbClr val="FFFF99"/>
              </a:solidFill>
              <a:ln w="25400">
                <a:solidFill>
                  <a:srgbClr val="00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2825D06-C087-4743-86EB-44C29F7B2E62}"/>
                  </a:ext>
                </a:extLst>
              </p:cNvPr>
              <p:cNvSpPr/>
              <p:nvPr/>
            </p:nvSpPr>
            <p:spPr>
              <a:xfrm rot="16200000">
                <a:off x="163138" y="2733515"/>
                <a:ext cx="1198009" cy="492466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>
                  <a:lnSpc>
                    <a:spcPct val="70000"/>
                  </a:lnSpc>
                </a:pPr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Best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Parameter</a:t>
                </a: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338FB893-5123-4788-9C88-A604766BAB14}"/>
                  </a:ext>
                </a:extLst>
              </p:cNvPr>
              <p:cNvSpPr/>
              <p:nvPr/>
            </p:nvSpPr>
            <p:spPr>
              <a:xfrm>
                <a:off x="1904210" y="1805441"/>
                <a:ext cx="745362" cy="275026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Param</a:t>
                </a:r>
                <a:endParaRPr lang="de-DE" sz="16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8C9912EB-B049-40A6-A492-33082AD9E2B8}"/>
                  </a:ext>
                </a:extLst>
              </p:cNvPr>
              <p:cNvSpPr/>
              <p:nvPr/>
            </p:nvSpPr>
            <p:spPr>
              <a:xfrm>
                <a:off x="1151737" y="1721172"/>
                <a:ext cx="650586" cy="36893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>
                  <a:lnSpc>
                    <a:spcPct val="70000"/>
                  </a:lnSpc>
                </a:pPr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Time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dirty="0" err="1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Invari</a:t>
                </a:r>
                <a:endPara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DA54EAF6-2EC1-41C1-90D5-FFA8B2D47DDA}"/>
                  </a:ext>
                </a:extLst>
              </p:cNvPr>
              <p:cNvSpPr/>
              <p:nvPr/>
            </p:nvSpPr>
            <p:spPr>
              <a:xfrm>
                <a:off x="495347" y="1724961"/>
                <a:ext cx="650586" cy="36893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>
                  <a:lnSpc>
                    <a:spcPct val="70000"/>
                  </a:lnSpc>
                </a:pPr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Time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dirty="0" err="1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Vari</a:t>
                </a:r>
                <a:endPara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9081946D-65AB-45A9-B746-694830F7D001}"/>
                  </a:ext>
                </a:extLst>
              </p:cNvPr>
              <p:cNvSpPr/>
              <p:nvPr/>
            </p:nvSpPr>
            <p:spPr>
              <a:xfrm>
                <a:off x="1437829" y="2168567"/>
                <a:ext cx="1092163" cy="275026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MaxCali</a:t>
                </a:r>
                <a:endParaRPr lang="de-DE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CDE5FA87-6062-4591-8522-7C28169C70FE}"/>
                  </a:ext>
                </a:extLst>
              </p:cNvPr>
              <p:cNvSpPr/>
              <p:nvPr/>
            </p:nvSpPr>
            <p:spPr>
              <a:xfrm>
                <a:off x="2145127" y="1092178"/>
                <a:ext cx="856751" cy="275026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Observe</a:t>
                </a:r>
                <a:endParaRPr lang="de-DE" sz="16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EC11E961-D73E-4391-B00F-DFF7D36FE5F7}"/>
                  </a:ext>
                </a:extLst>
              </p:cNvPr>
              <p:cNvSpPr/>
              <p:nvPr/>
            </p:nvSpPr>
            <p:spPr>
              <a:xfrm>
                <a:off x="1475929" y="2824775"/>
                <a:ext cx="1092163" cy="275026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MinCali</a:t>
                </a:r>
                <a:endParaRPr lang="de-DE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867E924-9159-4839-9A8E-FB210AA7BDEE}"/>
                </a:ext>
              </a:extLst>
            </p:cNvPr>
            <p:cNvSpPr txBox="1"/>
            <p:nvPr/>
          </p:nvSpPr>
          <p:spPr>
            <a:xfrm>
              <a:off x="1192233" y="2448307"/>
              <a:ext cx="23161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KALIBRATE</a:t>
              </a:r>
              <a:endParaRPr lang="de-DE" sz="2800" b="1" dirty="0"/>
            </a:p>
          </p:txBody>
        </p:sp>
      </p:grp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063692D1-D0EF-455A-BF0A-28D24971C92E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3020574" y="308025"/>
            <a:ext cx="759275" cy="146754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1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B07DE82-E4EF-4147-96B7-F0C31D540234}"/>
              </a:ext>
            </a:extLst>
          </p:cNvPr>
          <p:cNvCxnSpPr>
            <a:cxnSpLocks/>
            <a:stCxn id="17" idx="1"/>
            <a:endCxn id="7" idx="0"/>
          </p:cNvCxnSpPr>
          <p:nvPr/>
        </p:nvCxnSpPr>
        <p:spPr>
          <a:xfrm rot="10800000" flipV="1">
            <a:off x="5398860" y="3454812"/>
            <a:ext cx="674460" cy="1161144"/>
          </a:xfrm>
          <a:prstGeom prst="bentConnector2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A981604-A088-4129-AE96-4F18AF32B9AB}"/>
              </a:ext>
            </a:extLst>
          </p:cNvPr>
          <p:cNvSpPr/>
          <p:nvPr/>
        </p:nvSpPr>
        <p:spPr>
          <a:xfrm>
            <a:off x="1894114" y="652884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the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Param by “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Data_MODEL.XXX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981604-A088-4129-AE96-4F18AF32B9AB}"/>
              </a:ext>
            </a:extLst>
          </p:cNvPr>
          <p:cNvSpPr/>
          <p:nvPr/>
        </p:nvSpPr>
        <p:spPr>
          <a:xfrm>
            <a:off x="1894114" y="1647870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Preparate the data and transfer into EDHM form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0D3906-88EC-4268-A883-9240B63DD74F}"/>
              </a:ext>
            </a:extLst>
          </p:cNvPr>
          <p:cNvSpPr/>
          <p:nvPr/>
        </p:nvSpPr>
        <p:spPr>
          <a:xfrm>
            <a:off x="1894113" y="3159245"/>
            <a:ext cx="2830286" cy="585853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 all data into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dataset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56A200-BDD9-4015-90A8-6106D5BFD436}"/>
              </a:ext>
            </a:extLst>
          </p:cNvPr>
          <p:cNvSpPr/>
          <p:nvPr/>
        </p:nvSpPr>
        <p:spPr>
          <a:xfrm>
            <a:off x="3983717" y="4615956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 the </a:t>
            </a:r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MODEL.XXX</a:t>
            </a:r>
            <a:endParaRPr lang="de-DE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29983E2-9806-4D99-BE88-E7A17BC6D0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09257" y="1233455"/>
            <a:ext cx="0" cy="414415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BE87C1-11BC-4D59-A5EA-CA4B168BAC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309256" y="2228441"/>
            <a:ext cx="1" cy="930804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D65E66F-D9EA-4AEE-B983-DD61EF7DFB79}"/>
              </a:ext>
            </a:extLst>
          </p:cNvPr>
          <p:cNvSpPr/>
          <p:nvPr/>
        </p:nvSpPr>
        <p:spPr>
          <a:xfrm>
            <a:off x="1894112" y="3750356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endParaRPr lang="en-US" altLang="zh-CN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TimeVari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TimeInvari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altLang="zh-CN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CF8BFE8-5B58-4BB4-8827-07D2AA744142}"/>
              </a:ext>
            </a:extLst>
          </p:cNvPr>
          <p:cNvGrpSpPr/>
          <p:nvPr/>
        </p:nvGrpSpPr>
        <p:grpSpPr>
          <a:xfrm>
            <a:off x="6073320" y="3164526"/>
            <a:ext cx="2830286" cy="1161144"/>
            <a:chOff x="6670220" y="3164526"/>
            <a:chExt cx="2830286" cy="116114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C8091C-9395-4397-92E9-7B3F3FB1001A}"/>
                </a:ext>
              </a:extLst>
            </p:cNvPr>
            <p:cNvSpPr/>
            <p:nvPr/>
          </p:nvSpPr>
          <p:spPr>
            <a:xfrm>
              <a:off x="6670220" y="3745098"/>
              <a:ext cx="2830286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97E077-43DC-43F0-ACA0-BD907D8A2703}"/>
                </a:ext>
              </a:extLst>
            </p:cNvPr>
            <p:cNvSpPr/>
            <p:nvPr/>
          </p:nvSpPr>
          <p:spPr>
            <a:xfrm>
              <a:off x="6670220" y="3164526"/>
              <a:ext cx="2830286" cy="580572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 all parameters into 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479FF54-D465-466E-A8AE-9FE31833472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16200000" flipH="1">
            <a:off x="4930818" y="606880"/>
            <a:ext cx="936085" cy="4179206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881DADD-64B9-49DB-9372-C59B69FC3180}"/>
              </a:ext>
            </a:extLst>
          </p:cNvPr>
          <p:cNvSpPr/>
          <p:nvPr/>
        </p:nvSpPr>
        <p:spPr>
          <a:xfrm>
            <a:off x="3983717" y="5199345"/>
            <a:ext cx="2830285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MODEL.XXX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13071F3-C27B-486B-B165-353FFAF5B951}"/>
              </a:ext>
            </a:extLst>
          </p:cNvPr>
          <p:cNvCxnSpPr>
            <a:cxnSpLocks/>
            <a:stCxn id="16" idx="2"/>
            <a:endCxn id="33" idx="3"/>
          </p:cNvCxnSpPr>
          <p:nvPr/>
        </p:nvCxnSpPr>
        <p:spPr>
          <a:xfrm rot="5400000">
            <a:off x="6569253" y="4570420"/>
            <a:ext cx="1163961" cy="674461"/>
          </a:xfrm>
          <a:prstGeom prst="bentConnector2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BA7DDF81-C789-419C-A2CA-330767D5E97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724399" y="3452172"/>
            <a:ext cx="674461" cy="1163784"/>
          </a:xfrm>
          <a:prstGeom prst="bentConnector2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73060F95-E84D-4EE4-B058-BCA5D2FE981B}"/>
              </a:ext>
            </a:extLst>
          </p:cNvPr>
          <p:cNvCxnSpPr>
            <a:cxnSpLocks/>
            <a:stCxn id="15" idx="2"/>
            <a:endCxn id="33" idx="1"/>
          </p:cNvCxnSpPr>
          <p:nvPr/>
        </p:nvCxnSpPr>
        <p:spPr>
          <a:xfrm rot="16200000" flipH="1">
            <a:off x="3067135" y="4573048"/>
            <a:ext cx="1158703" cy="674462"/>
          </a:xfrm>
          <a:prstGeom prst="bentConnector2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ACED7B05-D672-426C-B6C8-86E54E10BD2C}"/>
              </a:ext>
            </a:extLst>
          </p:cNvPr>
          <p:cNvSpPr/>
          <p:nvPr/>
        </p:nvSpPr>
        <p:spPr>
          <a:xfrm>
            <a:off x="3983717" y="5779917"/>
            <a:ext cx="2830286" cy="580572"/>
          </a:xfrm>
          <a:prstGeom prst="rect">
            <a:avLst/>
          </a:prstGeom>
          <a:solidFill>
            <a:srgbClr val="00B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 result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11E6DE7-DF53-41C4-92C9-6D6DDA93C481}"/>
              </a:ext>
            </a:extLst>
          </p:cNvPr>
          <p:cNvGrpSpPr/>
          <p:nvPr/>
        </p:nvGrpSpPr>
        <p:grpSpPr>
          <a:xfrm>
            <a:off x="9498689" y="652884"/>
            <a:ext cx="1507675" cy="3549071"/>
            <a:chOff x="9564911" y="486725"/>
            <a:chExt cx="1507675" cy="35490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CDC313B-C0D7-4265-8908-F9026B5DF6C4}"/>
                </a:ext>
              </a:extLst>
            </p:cNvPr>
            <p:cNvSpPr/>
            <p:nvPr/>
          </p:nvSpPr>
          <p:spPr>
            <a:xfrm>
              <a:off x="9564912" y="486725"/>
              <a:ext cx="1451428" cy="580571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command</a:t>
              </a:r>
              <a:endParaRPr lang="de-DE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8BE13EC-7869-4C29-8127-EB29532A7853}"/>
                </a:ext>
              </a:extLst>
            </p:cNvPr>
            <p:cNvSpPr/>
            <p:nvPr/>
          </p:nvSpPr>
          <p:spPr>
            <a:xfrm>
              <a:off x="9564912" y="1067296"/>
              <a:ext cx="1451427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C11042-75D6-4758-B3FC-32E21124128E}"/>
                </a:ext>
              </a:extLst>
            </p:cNvPr>
            <p:cNvSpPr/>
            <p:nvPr/>
          </p:nvSpPr>
          <p:spPr>
            <a:xfrm>
              <a:off x="9564913" y="2228440"/>
              <a:ext cx="1451428" cy="58057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result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66F4A5A-DF05-4544-A98D-43B0CBE4464A}"/>
                </a:ext>
              </a:extLst>
            </p:cNvPr>
            <p:cNvSpPr/>
            <p:nvPr/>
          </p:nvSpPr>
          <p:spPr>
            <a:xfrm>
              <a:off x="9564911" y="1647868"/>
              <a:ext cx="1451428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arguments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93BDF84-0ED1-4ABB-A6C1-32CEDD31E999}"/>
                </a:ext>
              </a:extLst>
            </p:cNvPr>
            <p:cNvGrpSpPr/>
            <p:nvPr/>
          </p:nvGrpSpPr>
          <p:grpSpPr>
            <a:xfrm>
              <a:off x="9564912" y="2929656"/>
              <a:ext cx="1479551" cy="580571"/>
              <a:chOff x="9564913" y="3099298"/>
              <a:chExt cx="1479551" cy="580571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AFA10DD-D7E5-4219-9A64-852702D1C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913" y="3429000"/>
                <a:ext cx="1451427" cy="0"/>
              </a:xfrm>
              <a:prstGeom prst="straightConnector1">
                <a:avLst/>
              </a:prstGeom>
              <a:ln w="28575">
                <a:solidFill>
                  <a:srgbClr val="0033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F39B2F7-8AF2-49C4-AAC7-91B3C45E9A59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workflow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8E5E493-DB36-4883-A29E-0E8551079A5F}"/>
                </a:ext>
              </a:extLst>
            </p:cNvPr>
            <p:cNvGrpSpPr/>
            <p:nvPr/>
          </p:nvGrpSpPr>
          <p:grpSpPr>
            <a:xfrm>
              <a:off x="9566141" y="3455225"/>
              <a:ext cx="1506445" cy="580571"/>
              <a:chOff x="9538019" y="3099298"/>
              <a:chExt cx="1506445" cy="580571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3DDB72DA-0220-4D4E-8487-459DF032C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019" y="3429000"/>
                <a:ext cx="1450198" cy="0"/>
              </a:xfrm>
              <a:prstGeom prst="straightConnector1">
                <a:avLst/>
              </a:prstGeom>
              <a:ln w="31750">
                <a:solidFill>
                  <a:srgbClr val="BDD34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A97CBFA-B20C-48A7-8DDF-C899D49F561B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932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843E5CC-7ED1-4AE7-A82D-EEA97BDD709D}"/>
              </a:ext>
            </a:extLst>
          </p:cNvPr>
          <p:cNvSpPr/>
          <p:nvPr/>
        </p:nvSpPr>
        <p:spPr>
          <a:xfrm>
            <a:off x="3155723" y="703925"/>
            <a:ext cx="1451428" cy="580571"/>
          </a:xfrm>
          <a:prstGeom prst="rect">
            <a:avLst/>
          </a:prstGeom>
          <a:solidFill>
            <a:srgbClr val="FEDB00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endParaRPr lang="de-DE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8EAE25-EF60-4D9F-8A0F-33CE6126F031}"/>
              </a:ext>
            </a:extLst>
          </p:cNvPr>
          <p:cNvSpPr/>
          <p:nvPr/>
        </p:nvSpPr>
        <p:spPr>
          <a:xfrm>
            <a:off x="3155723" y="2294316"/>
            <a:ext cx="1451427" cy="580572"/>
          </a:xfrm>
          <a:prstGeom prst="rect">
            <a:avLst/>
          </a:prstGeom>
          <a:solidFill>
            <a:srgbClr val="FFFF99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B4A354-999E-4BC5-940B-4EF33A194B30}"/>
              </a:ext>
            </a:extLst>
          </p:cNvPr>
          <p:cNvSpPr/>
          <p:nvPr/>
        </p:nvSpPr>
        <p:spPr>
          <a:xfrm>
            <a:off x="978582" y="2294316"/>
            <a:ext cx="1451428" cy="580572"/>
          </a:xfrm>
          <a:prstGeom prst="rect">
            <a:avLst/>
          </a:prstGeom>
          <a:solidFill>
            <a:srgbClr val="EADB1B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Data_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C8CF51-E213-4A9F-899D-AF03FA3E2E5D}"/>
              </a:ext>
            </a:extLst>
          </p:cNvPr>
          <p:cNvSpPr/>
          <p:nvPr/>
        </p:nvSpPr>
        <p:spPr>
          <a:xfrm>
            <a:off x="3155723" y="4355831"/>
            <a:ext cx="1451428" cy="580572"/>
          </a:xfrm>
          <a:prstGeom prst="rect">
            <a:avLst/>
          </a:prstGeom>
          <a:solidFill>
            <a:srgbClr val="F7CAC9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OutData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973C1E-7C4C-49E3-81EE-481CFB0A8D4A}"/>
              </a:ext>
            </a:extLst>
          </p:cNvPr>
          <p:cNvSpPr/>
          <p:nvPr/>
        </p:nvSpPr>
        <p:spPr>
          <a:xfrm>
            <a:off x="5136923" y="4438828"/>
            <a:ext cx="1451428" cy="421204"/>
          </a:xfrm>
          <a:prstGeom prst="rect">
            <a:avLst/>
          </a:prstGeom>
          <a:solidFill>
            <a:srgbClr val="5998C9">
              <a:alpha val="6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en-US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D90D94-778F-4A4F-A22E-5321A595A032}"/>
              </a:ext>
            </a:extLst>
          </p:cNvPr>
          <p:cNvSpPr/>
          <p:nvPr/>
        </p:nvSpPr>
        <p:spPr>
          <a:xfrm>
            <a:off x="5136923" y="1660853"/>
            <a:ext cx="1451427" cy="421204"/>
          </a:xfrm>
          <a:prstGeom prst="rect">
            <a:avLst/>
          </a:prstGeom>
          <a:solidFill>
            <a:srgbClr val="5998C9">
              <a:alpha val="6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1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B56B38-710F-4F6D-80F0-7A6B43284685}"/>
              </a:ext>
            </a:extLst>
          </p:cNvPr>
          <p:cNvSpPr/>
          <p:nvPr/>
        </p:nvSpPr>
        <p:spPr>
          <a:xfrm>
            <a:off x="5136922" y="2372343"/>
            <a:ext cx="1451428" cy="421204"/>
          </a:xfrm>
          <a:prstGeom prst="rect">
            <a:avLst/>
          </a:prstGeom>
          <a:solidFill>
            <a:srgbClr val="FFFF99">
              <a:alpha val="6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294CD-6B33-4F8B-A2A3-6B669EE1BDEF}"/>
              </a:ext>
            </a:extLst>
          </p:cNvPr>
          <p:cNvSpPr/>
          <p:nvPr/>
        </p:nvSpPr>
        <p:spPr>
          <a:xfrm>
            <a:off x="7118122" y="1224467"/>
            <a:ext cx="1451427" cy="262731"/>
          </a:xfrm>
          <a:prstGeom prst="rect">
            <a:avLst/>
          </a:prstGeom>
          <a:solidFill>
            <a:srgbClr val="5998C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2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4C0A2F-429A-4246-AAE9-6FD203820315}"/>
              </a:ext>
            </a:extLst>
          </p:cNvPr>
          <p:cNvSpPr/>
          <p:nvPr/>
        </p:nvSpPr>
        <p:spPr>
          <a:xfrm>
            <a:off x="7118122" y="703925"/>
            <a:ext cx="1451427" cy="262731"/>
          </a:xfrm>
          <a:prstGeom prst="rect">
            <a:avLst/>
          </a:prstGeom>
          <a:solidFill>
            <a:srgbClr val="FFFF9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1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CA9508-E040-4F1D-8744-BE027429226F}"/>
              </a:ext>
            </a:extLst>
          </p:cNvPr>
          <p:cNvSpPr/>
          <p:nvPr/>
        </p:nvSpPr>
        <p:spPr>
          <a:xfrm>
            <a:off x="7118122" y="1740089"/>
            <a:ext cx="1451427" cy="262731"/>
          </a:xfrm>
          <a:prstGeom prst="rect">
            <a:avLst/>
          </a:prstGeom>
          <a:solidFill>
            <a:srgbClr val="FFFF9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3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154DF5-7B9C-4638-A2FB-339F4EA4A5D2}"/>
              </a:ext>
            </a:extLst>
          </p:cNvPr>
          <p:cNvSpPr/>
          <p:nvPr/>
        </p:nvSpPr>
        <p:spPr>
          <a:xfrm>
            <a:off x="7118122" y="2451579"/>
            <a:ext cx="1451427" cy="262731"/>
          </a:xfrm>
          <a:prstGeom prst="rect">
            <a:avLst/>
          </a:prstGeom>
          <a:solidFill>
            <a:srgbClr val="FFFF9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4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CC9822-4F5B-4EE4-AACF-FEE18363FA5E}"/>
              </a:ext>
            </a:extLst>
          </p:cNvPr>
          <p:cNvSpPr/>
          <p:nvPr/>
        </p:nvSpPr>
        <p:spPr>
          <a:xfrm>
            <a:off x="5136922" y="5150318"/>
            <a:ext cx="1451428" cy="421204"/>
          </a:xfrm>
          <a:prstGeom prst="rect">
            <a:avLst/>
          </a:prstGeom>
          <a:solidFill>
            <a:srgbClr val="F7CAC9">
              <a:alpha val="6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en-US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4E0849-81D2-4AF2-9F77-9462D0F3E159}"/>
              </a:ext>
            </a:extLst>
          </p:cNvPr>
          <p:cNvSpPr/>
          <p:nvPr/>
        </p:nvSpPr>
        <p:spPr>
          <a:xfrm>
            <a:off x="7118119" y="4514752"/>
            <a:ext cx="1451427" cy="262731"/>
          </a:xfrm>
          <a:prstGeom prst="rect">
            <a:avLst/>
          </a:prstGeom>
          <a:solidFill>
            <a:srgbClr val="5998C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2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8DAB74C-B0E5-4758-9893-63DB9075F699}"/>
              </a:ext>
            </a:extLst>
          </p:cNvPr>
          <p:cNvSpPr/>
          <p:nvPr/>
        </p:nvSpPr>
        <p:spPr>
          <a:xfrm>
            <a:off x="7118119" y="5229555"/>
            <a:ext cx="1451427" cy="262731"/>
          </a:xfrm>
          <a:prstGeom prst="rect">
            <a:avLst/>
          </a:prstGeom>
          <a:solidFill>
            <a:srgbClr val="F7CAC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5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65FE42-0FD1-4747-A090-2A87DB8DF2A1}"/>
              </a:ext>
            </a:extLst>
          </p:cNvPr>
          <p:cNvSpPr/>
          <p:nvPr/>
        </p:nvSpPr>
        <p:spPr>
          <a:xfrm>
            <a:off x="7118120" y="5692509"/>
            <a:ext cx="1451427" cy="262731"/>
          </a:xfrm>
          <a:prstGeom prst="rect">
            <a:avLst/>
          </a:prstGeom>
          <a:solidFill>
            <a:srgbClr val="F7CAC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6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059437F-0148-4F16-87CC-A46069F6FE21}"/>
              </a:ext>
            </a:extLst>
          </p:cNvPr>
          <p:cNvGrpSpPr/>
          <p:nvPr/>
        </p:nvGrpSpPr>
        <p:grpSpPr>
          <a:xfrm>
            <a:off x="3155723" y="3187700"/>
            <a:ext cx="3432626" cy="809605"/>
            <a:chOff x="3155723" y="3429000"/>
            <a:chExt cx="3432626" cy="8096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668C662-9493-40CF-8D1B-5C7135DB2F3D}"/>
                </a:ext>
              </a:extLst>
            </p:cNvPr>
            <p:cNvSpPr/>
            <p:nvPr/>
          </p:nvSpPr>
          <p:spPr>
            <a:xfrm>
              <a:off x="3155723" y="3429000"/>
              <a:ext cx="1451428" cy="5805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430C99-2AD0-4419-BEB1-06BA06F17754}"/>
                </a:ext>
              </a:extLst>
            </p:cNvPr>
            <p:cNvSpPr/>
            <p:nvPr/>
          </p:nvSpPr>
          <p:spPr>
            <a:xfrm>
              <a:off x="5136922" y="3582582"/>
              <a:ext cx="1451427" cy="262731"/>
            </a:xfrm>
            <a:prstGeom prst="rect">
              <a:avLst/>
            </a:prstGeom>
            <a:solidFill>
              <a:srgbClr val="BDD340">
                <a:alpha val="3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Parameter</a:t>
              </a:r>
              <a:r>
                <a:rPr lang="en-US" altLang="zh-CN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1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6878C0-C1BE-4D2E-8D74-DDE8DDADDB0B}"/>
                </a:ext>
              </a:extLst>
            </p:cNvPr>
            <p:cNvSpPr/>
            <p:nvPr/>
          </p:nvSpPr>
          <p:spPr>
            <a:xfrm>
              <a:off x="5136922" y="3975874"/>
              <a:ext cx="1451427" cy="262731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Parameter</a:t>
              </a:r>
              <a:r>
                <a:rPr lang="en-US" altLang="zh-CN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E4F4FC2-7928-47E9-B4E7-7E82FA9041E6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flipH="1">
            <a:off x="6588350" y="2582945"/>
            <a:ext cx="529772" cy="0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82807C-0B57-485C-B1B0-EF6BD46285C7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>
            <a:off x="6588350" y="1871455"/>
            <a:ext cx="529772" cy="0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CC655CF-0C41-4686-A90B-3EA192F826BD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6588350" y="1355833"/>
            <a:ext cx="529772" cy="515622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790E6E9-77E2-4226-85D6-B693D6A5BA1E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6588350" y="835291"/>
            <a:ext cx="529772" cy="1036164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96A9DE8-D60B-4F7C-9048-938F94DB65B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>
            <a:off x="4607150" y="2582945"/>
            <a:ext cx="529772" cy="1657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E208C29-88B7-4007-BB03-51D19DCF8EC2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>
            <a:off x="4607150" y="1871455"/>
            <a:ext cx="529773" cy="713147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96A9DE8-D60B-4F7C-9048-938F94DB65B5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4607151" y="3477986"/>
            <a:ext cx="529771" cy="387954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96A9DE8-D60B-4F7C-9048-938F94DB65B5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flipH="1">
            <a:off x="4607151" y="3472648"/>
            <a:ext cx="529771" cy="5338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6461FF-4F38-4C97-82AA-0BBB954A0F5C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 flipV="1">
            <a:off x="4607151" y="4646117"/>
            <a:ext cx="529771" cy="714803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4A3AE3B-3EDF-4BB3-A571-E923C236F5ED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flipH="1">
            <a:off x="6588351" y="4646118"/>
            <a:ext cx="529768" cy="3312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288822-C31B-4D4C-BA75-9702602D5DF6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4607151" y="4646117"/>
            <a:ext cx="529772" cy="3313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D77984D-A1E5-4C7B-BD1E-34FE9C403E19}"/>
              </a:ext>
            </a:extLst>
          </p:cNvPr>
          <p:cNvCxnSpPr>
            <a:cxnSpLocks/>
            <a:stCxn id="29" idx="1"/>
            <a:endCxn id="24" idx="3"/>
          </p:cNvCxnSpPr>
          <p:nvPr/>
        </p:nvCxnSpPr>
        <p:spPr>
          <a:xfrm flipH="1" flipV="1">
            <a:off x="6588350" y="5360920"/>
            <a:ext cx="529770" cy="462955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428368-F1F1-435D-9DA6-60BE14E49E94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>
          <a:xfrm flipH="1" flipV="1">
            <a:off x="6588350" y="5360920"/>
            <a:ext cx="529769" cy="1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4A3AE3B-3EDF-4BB3-A571-E923C236F5ED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 flipV="1">
            <a:off x="2430010" y="2584602"/>
            <a:ext cx="725713" cy="893384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4A3AE3B-3EDF-4BB3-A571-E923C236F5ED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30010" y="2584602"/>
            <a:ext cx="725713" cy="0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A3AE3B-3EDF-4BB3-A571-E923C236F5ED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2430010" y="994211"/>
            <a:ext cx="725713" cy="1590391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4A3AE3B-3EDF-4BB3-A571-E923C236F5ED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2430010" y="2584602"/>
            <a:ext cx="725713" cy="2061515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3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698F76-80CB-4C9E-815A-A2E2BC351121}"/>
              </a:ext>
            </a:extLst>
          </p:cNvPr>
          <p:cNvSpPr/>
          <p:nvPr/>
        </p:nvSpPr>
        <p:spPr>
          <a:xfrm>
            <a:off x="3155723" y="1066368"/>
            <a:ext cx="1451427" cy="580572"/>
          </a:xfrm>
          <a:prstGeom prst="rect">
            <a:avLst/>
          </a:prstGeom>
          <a:solidFill>
            <a:srgbClr val="FFFF99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TimeVari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3342F-2D56-4F3E-B442-0C11974D5893}"/>
              </a:ext>
            </a:extLst>
          </p:cNvPr>
          <p:cNvSpPr/>
          <p:nvPr/>
        </p:nvSpPr>
        <p:spPr>
          <a:xfrm>
            <a:off x="5136923" y="1146052"/>
            <a:ext cx="1451427" cy="421204"/>
          </a:xfrm>
          <a:prstGeom prst="rect">
            <a:avLst/>
          </a:prstGeom>
          <a:solidFill>
            <a:srgbClr val="5998C9">
              <a:alpha val="6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1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D553E8-301A-4A76-B7BE-5C7DC5317A89}"/>
              </a:ext>
            </a:extLst>
          </p:cNvPr>
          <p:cNvSpPr/>
          <p:nvPr/>
        </p:nvSpPr>
        <p:spPr>
          <a:xfrm>
            <a:off x="7118121" y="1740090"/>
            <a:ext cx="1451427" cy="262731"/>
          </a:xfrm>
          <a:prstGeom prst="rect">
            <a:avLst/>
          </a:prstGeom>
          <a:solidFill>
            <a:srgbClr val="5998C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2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A33875-55CF-4452-A36C-9D099C70E816}"/>
              </a:ext>
            </a:extLst>
          </p:cNvPr>
          <p:cNvSpPr/>
          <p:nvPr/>
        </p:nvSpPr>
        <p:spPr>
          <a:xfrm>
            <a:off x="7118121" y="1229449"/>
            <a:ext cx="1451427" cy="262731"/>
          </a:xfrm>
          <a:prstGeom prst="rect">
            <a:avLst/>
          </a:prstGeom>
          <a:solidFill>
            <a:srgbClr val="FFFF9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1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4B93AF7-28B9-4AFB-83D4-73D9738D967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6588350" y="1356654"/>
            <a:ext cx="529771" cy="514802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FAC74D-658D-4D24-8FCF-7D6D1F5D750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6588350" y="1356654"/>
            <a:ext cx="529771" cy="4161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A970C8-4E94-4DC7-BB03-D57A8960E8C4}"/>
              </a:ext>
            </a:extLst>
          </p:cNvPr>
          <p:cNvSpPr/>
          <p:nvPr/>
        </p:nvSpPr>
        <p:spPr>
          <a:xfrm>
            <a:off x="3155723" y="2887788"/>
            <a:ext cx="1451427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TimeInvari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F4333D-5DA6-423B-8969-F791AA128ABA}"/>
              </a:ext>
            </a:extLst>
          </p:cNvPr>
          <p:cNvSpPr/>
          <p:nvPr/>
        </p:nvSpPr>
        <p:spPr>
          <a:xfrm>
            <a:off x="5136923" y="2967472"/>
            <a:ext cx="1451427" cy="421204"/>
          </a:xfrm>
          <a:prstGeom prst="rect">
            <a:avLst/>
          </a:prstGeom>
          <a:solidFill>
            <a:srgbClr val="5998C9">
              <a:alpha val="6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1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1D5EDD-7B0B-43E2-BD1D-64C48FF03C7B}"/>
              </a:ext>
            </a:extLst>
          </p:cNvPr>
          <p:cNvSpPr/>
          <p:nvPr/>
        </p:nvSpPr>
        <p:spPr>
          <a:xfrm>
            <a:off x="7118122" y="3046709"/>
            <a:ext cx="1451427" cy="262731"/>
          </a:xfrm>
          <a:prstGeom prst="rect">
            <a:avLst/>
          </a:prstGeom>
          <a:solidFill>
            <a:srgbClr val="FFFF9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3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1B419E2-A355-4D78-9B51-8BE26DE9E93B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6588350" y="3178074"/>
            <a:ext cx="529772" cy="1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BE7E4B6-A440-475B-B27A-CF5E876EA4F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607150" y="1356654"/>
            <a:ext cx="529773" cy="0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4B93AF7-28B9-4AFB-83D4-73D9738D9678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4607150" y="3178074"/>
            <a:ext cx="529773" cy="0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827D54C-970E-42F8-BB50-CC2ACC921EB1}"/>
              </a:ext>
            </a:extLst>
          </p:cNvPr>
          <p:cNvSpPr/>
          <p:nvPr/>
        </p:nvSpPr>
        <p:spPr>
          <a:xfrm>
            <a:off x="4953000" y="996962"/>
            <a:ext cx="3771900" cy="2920988"/>
          </a:xfrm>
          <a:prstGeom prst="rect">
            <a:avLst/>
          </a:prstGeom>
          <a:noFill/>
          <a:ln w="50800">
            <a:solidFill>
              <a:srgbClr val="0033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94EFCB-4D10-449D-87D5-F5F5FFE91DFC}"/>
              </a:ext>
            </a:extLst>
          </p:cNvPr>
          <p:cNvSpPr txBox="1"/>
          <p:nvPr/>
        </p:nvSpPr>
        <p:spPr>
          <a:xfrm>
            <a:off x="4905881" y="3447830"/>
            <a:ext cx="386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be merged in running</a:t>
            </a:r>
            <a:endParaRPr lang="de-DE" sz="2400" dirty="0">
              <a:solidFill>
                <a:srgbClr val="00336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058493-F18D-4594-9B7D-2FED9F9EFEC6}"/>
              </a:ext>
            </a:extLst>
          </p:cNvPr>
          <p:cNvSpPr/>
          <p:nvPr/>
        </p:nvSpPr>
        <p:spPr>
          <a:xfrm>
            <a:off x="5136923" y="2248479"/>
            <a:ext cx="1451428" cy="421204"/>
          </a:xfrm>
          <a:prstGeom prst="rect">
            <a:avLst/>
          </a:prstGeom>
          <a:solidFill>
            <a:srgbClr val="FFFF99">
              <a:alpha val="6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7B2B9C-2BF7-45D8-8906-7171FE413AA4}"/>
              </a:ext>
            </a:extLst>
          </p:cNvPr>
          <p:cNvSpPr/>
          <p:nvPr/>
        </p:nvSpPr>
        <p:spPr>
          <a:xfrm>
            <a:off x="7118123" y="2327715"/>
            <a:ext cx="1451427" cy="262731"/>
          </a:xfrm>
          <a:prstGeom prst="rect">
            <a:avLst/>
          </a:prstGeom>
          <a:solidFill>
            <a:srgbClr val="FFFF99">
              <a:alpha val="3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4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5A569F-7A02-4983-988A-34C37662F85B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6588351" y="2459081"/>
            <a:ext cx="529772" cy="0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0DE928F-DB5B-4975-A6A6-F1CD173D2BF3}"/>
              </a:ext>
            </a:extLst>
          </p:cNvPr>
          <p:cNvCxnSpPr>
            <a:cxnSpLocks/>
            <a:stCxn id="34" idx="1"/>
            <a:endCxn id="4" idx="3"/>
          </p:cNvCxnSpPr>
          <p:nvPr/>
        </p:nvCxnSpPr>
        <p:spPr>
          <a:xfrm flipH="1" flipV="1">
            <a:off x="4607150" y="1356654"/>
            <a:ext cx="529773" cy="1102427"/>
          </a:xfrm>
          <a:prstGeom prst="straightConnector1">
            <a:avLst/>
          </a:prstGeom>
          <a:ln w="28575">
            <a:solidFill>
              <a:srgbClr val="0033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3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981604-A088-4129-AE96-4F18AF32B9AB}"/>
              </a:ext>
            </a:extLst>
          </p:cNvPr>
          <p:cNvSpPr/>
          <p:nvPr/>
        </p:nvSpPr>
        <p:spPr>
          <a:xfrm>
            <a:off x="93450" y="512204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the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Param by “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Data_MODEL.XXX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981604-A088-4129-AE96-4F18AF32B9AB}"/>
              </a:ext>
            </a:extLst>
          </p:cNvPr>
          <p:cNvSpPr/>
          <p:nvPr/>
        </p:nvSpPr>
        <p:spPr>
          <a:xfrm>
            <a:off x="93450" y="1647870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Preparate the data and transfer into EDHM form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29983E2-9806-4D99-BE88-E7A17BC6D0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08593" y="1092775"/>
            <a:ext cx="0" cy="555095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BE87C1-11BC-4D59-A5EA-CA4B168BAC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08593" y="2228441"/>
            <a:ext cx="0" cy="615815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65AAFE7-DBCB-4879-B672-17ED6CBE7AEB}"/>
              </a:ext>
            </a:extLst>
          </p:cNvPr>
          <p:cNvSpPr/>
          <p:nvPr/>
        </p:nvSpPr>
        <p:spPr>
          <a:xfrm>
            <a:off x="3174107" y="1641333"/>
            <a:ext cx="2830286" cy="580572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the parameters into fest or calibrate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3BA94D8-0017-4FF5-8A7F-C54BFD10491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2774642" y="-173275"/>
            <a:ext cx="548558" cy="3080657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FB18ABD-5ECB-4DA6-A6BE-FCD5229DFA02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16200000" flipH="1">
            <a:off x="5814230" y="996925"/>
            <a:ext cx="630696" cy="3080656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0BAECD-503F-422D-9BAB-55311AFF5A3E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4589250" y="2221905"/>
            <a:ext cx="1" cy="630696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8C88AB9-0F4E-4566-8A7A-04A9D5332ADC}"/>
              </a:ext>
            </a:extLst>
          </p:cNvPr>
          <p:cNvGrpSpPr/>
          <p:nvPr/>
        </p:nvGrpSpPr>
        <p:grpSpPr>
          <a:xfrm>
            <a:off x="93449" y="2844256"/>
            <a:ext cx="2830287" cy="1161143"/>
            <a:chOff x="1894113" y="2844256"/>
            <a:chExt cx="2830287" cy="11611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0D3906-88EC-4268-A883-9240B63DD74F}"/>
                </a:ext>
              </a:extLst>
            </p:cNvPr>
            <p:cNvSpPr/>
            <p:nvPr/>
          </p:nvSpPr>
          <p:spPr>
            <a:xfrm>
              <a:off x="1894114" y="2844256"/>
              <a:ext cx="2830286" cy="580572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 all data into </a:t>
              </a:r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InData</a:t>
              </a: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dataset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5A56B15-942C-4543-B81F-441E22F75ED7}"/>
                </a:ext>
              </a:extLst>
            </p:cNvPr>
            <p:cNvSpPr/>
            <p:nvPr/>
          </p:nvSpPr>
          <p:spPr>
            <a:xfrm>
              <a:off x="1894113" y="3424827"/>
              <a:ext cx="2830286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InData</a:t>
              </a:r>
              <a:endPara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zh-CN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en-US" altLang="zh-CN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TimeVari</a:t>
              </a:r>
              <a:r>
                <a:rPr lang="en-US" altLang="zh-CN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altLang="zh-CN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TimeInvari</a:t>
              </a:r>
              <a:r>
                <a:rPr lang="en-US" altLang="zh-CN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de-DE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B6F2A45-3AA4-43FE-A23C-B5D99B21A971}"/>
              </a:ext>
            </a:extLst>
          </p:cNvPr>
          <p:cNvGrpSpPr/>
          <p:nvPr/>
        </p:nvGrpSpPr>
        <p:grpSpPr>
          <a:xfrm>
            <a:off x="3174107" y="2852601"/>
            <a:ext cx="2830287" cy="1161142"/>
            <a:chOff x="5225142" y="2844256"/>
            <a:chExt cx="2830287" cy="116114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FE4834A-BA2E-4B98-8023-0177AB6E4CA6}"/>
                </a:ext>
              </a:extLst>
            </p:cNvPr>
            <p:cNvSpPr/>
            <p:nvPr/>
          </p:nvSpPr>
          <p:spPr>
            <a:xfrm>
              <a:off x="5225143" y="2844256"/>
              <a:ext cx="2830286" cy="580572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 the fest parameters into 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4B73169-6EC3-4361-92D3-92744E79A319}"/>
                </a:ext>
              </a:extLst>
            </p:cNvPr>
            <p:cNvSpPr/>
            <p:nvPr/>
          </p:nvSpPr>
          <p:spPr>
            <a:xfrm>
              <a:off x="5225142" y="3424826"/>
              <a:ext cx="2830286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 (fest)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D738403-F81F-4270-816B-8976F226CFEB}"/>
              </a:ext>
            </a:extLst>
          </p:cNvPr>
          <p:cNvGrpSpPr/>
          <p:nvPr/>
        </p:nvGrpSpPr>
        <p:grpSpPr>
          <a:xfrm>
            <a:off x="6254761" y="2852601"/>
            <a:ext cx="2830288" cy="1825272"/>
            <a:chOff x="8556170" y="2769042"/>
            <a:chExt cx="2830288" cy="18252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3E6F453-10BE-496F-BBD3-1DB8D6365FCB}"/>
                </a:ext>
              </a:extLst>
            </p:cNvPr>
            <p:cNvSpPr/>
            <p:nvPr/>
          </p:nvSpPr>
          <p:spPr>
            <a:xfrm>
              <a:off x="8556172" y="2769042"/>
              <a:ext cx="2830286" cy="1244702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Set the calibrate parameters with </a:t>
              </a:r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MODEL.XXX </a:t>
              </a:r>
              <a:r>
                <a:rPr lang="en-US" altLang="zh-CN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 build a </a:t>
              </a:r>
              <a:r>
                <a:rPr lang="en-US" altLang="zh-CN" b="1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Run_MODEL.XXX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ABE9F83-DB59-448D-9CC3-61315F6FC5C6}"/>
                </a:ext>
              </a:extLst>
            </p:cNvPr>
            <p:cNvSpPr/>
            <p:nvPr/>
          </p:nvSpPr>
          <p:spPr>
            <a:xfrm>
              <a:off x="8556170" y="4013742"/>
              <a:ext cx="2830286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Run_MODEL.XXX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EF81C51-1BF2-461E-A6C0-F43F122C5606}"/>
              </a:ext>
            </a:extLst>
          </p:cNvPr>
          <p:cNvGrpSpPr/>
          <p:nvPr/>
        </p:nvGrpSpPr>
        <p:grpSpPr>
          <a:xfrm>
            <a:off x="9335414" y="2840084"/>
            <a:ext cx="2830286" cy="1397545"/>
            <a:chOff x="11136078" y="2616200"/>
            <a:chExt cx="2830286" cy="13975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8BCF426-33E8-4DAE-8047-D14DF677DC6E}"/>
                </a:ext>
              </a:extLst>
            </p:cNvPr>
            <p:cNvSpPr/>
            <p:nvPr/>
          </p:nvSpPr>
          <p:spPr>
            <a:xfrm>
              <a:off x="11136078" y="3433173"/>
              <a:ext cx="2830286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CaliParam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3ACC19-5574-45F8-B3BA-BD2438356D1F}"/>
                </a:ext>
              </a:extLst>
            </p:cNvPr>
            <p:cNvSpPr/>
            <p:nvPr/>
          </p:nvSpPr>
          <p:spPr>
            <a:xfrm>
              <a:off x="11136078" y="2616200"/>
              <a:ext cx="2830286" cy="816973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 the calibrate parameters into </a:t>
              </a:r>
              <a:r>
                <a:rPr lang="en-US" dirty="0" err="1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CaliParam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37DC04A-98BF-41F6-92C6-9A1C2FE5EE10}"/>
              </a:ext>
            </a:extLst>
          </p:cNvPr>
          <p:cNvCxnSpPr>
            <a:cxnSpLocks/>
            <a:stCxn id="11" idx="2"/>
            <a:endCxn id="51" idx="0"/>
          </p:cNvCxnSpPr>
          <p:nvPr/>
        </p:nvCxnSpPr>
        <p:spPr>
          <a:xfrm rot="16200000" flipH="1">
            <a:off x="7360814" y="-549660"/>
            <a:ext cx="618179" cy="6161307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D811E06A-83FC-4370-AE31-1BCD8CE53426}"/>
              </a:ext>
            </a:extLst>
          </p:cNvPr>
          <p:cNvCxnSpPr>
            <a:cxnSpLocks/>
            <a:stCxn id="38" idx="2"/>
            <a:endCxn id="40" idx="1"/>
          </p:cNvCxnSpPr>
          <p:nvPr/>
        </p:nvCxnSpPr>
        <p:spPr>
          <a:xfrm rot="16200000" flipH="1">
            <a:off x="3690582" y="1823408"/>
            <a:ext cx="382188" cy="4746169"/>
          </a:xfrm>
          <a:prstGeom prst="bentConnector2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A2AEC8F-09FA-4C7C-8F5F-3FE0C832A26F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5235083" y="3367909"/>
            <a:ext cx="373844" cy="1665511"/>
          </a:xfrm>
          <a:prstGeom prst="bentConnector2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D811E06A-83FC-4370-AE31-1BCD8CE53426}"/>
              </a:ext>
            </a:extLst>
          </p:cNvPr>
          <p:cNvCxnSpPr>
            <a:cxnSpLocks/>
            <a:stCxn id="41" idx="2"/>
            <a:endCxn id="40" idx="3"/>
          </p:cNvCxnSpPr>
          <p:nvPr/>
        </p:nvCxnSpPr>
        <p:spPr>
          <a:xfrm rot="5400000">
            <a:off x="9842823" y="3479853"/>
            <a:ext cx="149958" cy="1665510"/>
          </a:xfrm>
          <a:prstGeom prst="bentConnector2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2E26DF84-F44A-49B0-A6E8-6B7A8FED99E2}"/>
              </a:ext>
            </a:extLst>
          </p:cNvPr>
          <p:cNvSpPr/>
          <p:nvPr/>
        </p:nvSpPr>
        <p:spPr>
          <a:xfrm>
            <a:off x="6254760" y="4669526"/>
            <a:ext cx="2830286" cy="580572"/>
          </a:xfrm>
          <a:prstGeom prst="rect">
            <a:avLst/>
          </a:prstGeom>
          <a:solidFill>
            <a:srgbClr val="00B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 result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90C6E14-0CB4-485B-A5E4-A680701F4BC8}"/>
              </a:ext>
            </a:extLst>
          </p:cNvPr>
          <p:cNvGrpSpPr/>
          <p:nvPr/>
        </p:nvGrpSpPr>
        <p:grpSpPr>
          <a:xfrm>
            <a:off x="9262844" y="516420"/>
            <a:ext cx="2902856" cy="1849897"/>
            <a:chOff x="9564911" y="490941"/>
            <a:chExt cx="2902856" cy="1849897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992D41F-7B8B-4EB5-8618-786ED2B1E8F4}"/>
                </a:ext>
              </a:extLst>
            </p:cNvPr>
            <p:cNvSpPr/>
            <p:nvPr/>
          </p:nvSpPr>
          <p:spPr>
            <a:xfrm>
              <a:off x="9564912" y="494345"/>
              <a:ext cx="1451428" cy="580571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command</a:t>
              </a:r>
              <a:endParaRPr lang="de-DE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DBB207D-F0B6-4045-BD33-0E9308254030}"/>
                </a:ext>
              </a:extLst>
            </p:cNvPr>
            <p:cNvSpPr/>
            <p:nvPr/>
          </p:nvSpPr>
          <p:spPr>
            <a:xfrm>
              <a:off x="9564912" y="1071651"/>
              <a:ext cx="1451427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50125D9-8A44-4E7E-92F4-17AD561B6FB0}"/>
                </a:ext>
              </a:extLst>
            </p:cNvPr>
            <p:cNvSpPr/>
            <p:nvPr/>
          </p:nvSpPr>
          <p:spPr>
            <a:xfrm>
              <a:off x="11016339" y="1071651"/>
              <a:ext cx="1451428" cy="58057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result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E90D66A-8AAB-40FA-8862-813E5FEE6421}"/>
                </a:ext>
              </a:extLst>
            </p:cNvPr>
            <p:cNvSpPr/>
            <p:nvPr/>
          </p:nvSpPr>
          <p:spPr>
            <a:xfrm>
              <a:off x="11016339" y="490941"/>
              <a:ext cx="1451428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arguments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31F48AA-5A72-4E79-B856-84183716A78B}"/>
                </a:ext>
              </a:extLst>
            </p:cNvPr>
            <p:cNvGrpSpPr/>
            <p:nvPr/>
          </p:nvGrpSpPr>
          <p:grpSpPr>
            <a:xfrm>
              <a:off x="9564911" y="1760267"/>
              <a:ext cx="1451429" cy="580571"/>
              <a:chOff x="9564912" y="1929909"/>
              <a:chExt cx="1451429" cy="580571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5E2F385-3780-4F3B-80D8-835DB8CE7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912" y="2254250"/>
                <a:ext cx="1369780" cy="0"/>
              </a:xfrm>
              <a:prstGeom prst="straightConnector1">
                <a:avLst/>
              </a:prstGeom>
              <a:ln w="28575">
                <a:solidFill>
                  <a:srgbClr val="0033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B0F8628-0FD6-4247-A050-4A1FC28BAFD8}"/>
                  </a:ext>
                </a:extLst>
              </p:cNvPr>
              <p:cNvSpPr/>
              <p:nvPr/>
            </p:nvSpPr>
            <p:spPr>
              <a:xfrm>
                <a:off x="9564913" y="1929909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workflow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57493E76-59F2-4A7C-AAAE-9CCBC72E3A1C}"/>
                </a:ext>
              </a:extLst>
            </p:cNvPr>
            <p:cNvGrpSpPr/>
            <p:nvPr/>
          </p:nvGrpSpPr>
          <p:grpSpPr>
            <a:xfrm>
              <a:off x="11016337" y="1758171"/>
              <a:ext cx="1451428" cy="580571"/>
              <a:chOff x="10988215" y="1402244"/>
              <a:chExt cx="1451428" cy="580571"/>
            </a:xfrm>
          </p:grpSpPr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24156FA3-D555-443A-91E1-04DF11B80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6269" y="1728681"/>
                <a:ext cx="1393374" cy="0"/>
              </a:xfrm>
              <a:prstGeom prst="straightConnector1">
                <a:avLst/>
              </a:prstGeom>
              <a:ln w="31750">
                <a:solidFill>
                  <a:srgbClr val="BDD34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4999410-0404-482D-8A0B-EB238168F447}"/>
                  </a:ext>
                </a:extLst>
              </p:cNvPr>
              <p:cNvSpPr/>
              <p:nvPr/>
            </p:nvSpPr>
            <p:spPr>
              <a:xfrm>
                <a:off x="10988215" y="1402244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570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1A8DA5-3C78-4786-9A3F-BB44432262A5}"/>
              </a:ext>
            </a:extLst>
          </p:cNvPr>
          <p:cNvSpPr/>
          <p:nvPr/>
        </p:nvSpPr>
        <p:spPr>
          <a:xfrm>
            <a:off x="136189" y="1254000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endParaRPr lang="en-US" altLang="zh-CN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TimeVari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TimeInvari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altLang="zh-CN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81D922-ED16-4322-9F40-A2C2919AA276}"/>
              </a:ext>
            </a:extLst>
          </p:cNvPr>
          <p:cNvSpPr/>
          <p:nvPr/>
        </p:nvSpPr>
        <p:spPr>
          <a:xfrm>
            <a:off x="136189" y="1953417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26DD1-BA93-4F8B-B44A-EF38B8A04B70}"/>
              </a:ext>
            </a:extLst>
          </p:cNvPr>
          <p:cNvSpPr/>
          <p:nvPr/>
        </p:nvSpPr>
        <p:spPr>
          <a:xfrm>
            <a:off x="136189" y="554583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CaliParam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777F10-207A-4EB0-A0B9-575A40E2E5F0}"/>
              </a:ext>
            </a:extLst>
          </p:cNvPr>
          <p:cNvSpPr/>
          <p:nvPr/>
        </p:nvSpPr>
        <p:spPr>
          <a:xfrm>
            <a:off x="3581791" y="554583"/>
            <a:ext cx="2830286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Run_MODEL.XXX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64E4381-0409-4DF3-A9D9-66003345E42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966475" y="844869"/>
            <a:ext cx="615316" cy="1398834"/>
          </a:xfrm>
          <a:prstGeom prst="bentConnector3">
            <a:avLst>
              <a:gd name="adj1" fmla="val 5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E835DC4-F1E2-4924-9BD7-B6D38E510DF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966475" y="844869"/>
            <a:ext cx="615316" cy="699417"/>
          </a:xfrm>
          <a:prstGeom prst="bentConnector3">
            <a:avLst>
              <a:gd name="adj1" fmla="val 5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479C01B-A73C-45CB-900C-1250CF0F1AD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66475" y="844869"/>
            <a:ext cx="615316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9F0D1E-9818-46ED-9AB9-C1FE627D78AB}"/>
              </a:ext>
            </a:extLst>
          </p:cNvPr>
          <p:cNvGrpSpPr/>
          <p:nvPr/>
        </p:nvGrpSpPr>
        <p:grpSpPr>
          <a:xfrm>
            <a:off x="3581790" y="2601591"/>
            <a:ext cx="2830288" cy="1161144"/>
            <a:chOff x="8556170" y="3433170"/>
            <a:chExt cx="2830288" cy="116114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C014096-698B-4723-AE0A-B405C85E4A72}"/>
                </a:ext>
              </a:extLst>
            </p:cNvPr>
            <p:cNvSpPr/>
            <p:nvPr/>
          </p:nvSpPr>
          <p:spPr>
            <a:xfrm>
              <a:off x="8556172" y="3433170"/>
              <a:ext cx="2830286" cy="580573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Select a evaluate method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5F28C6-D4F4-469C-87D6-1E4D06C4834C}"/>
                </a:ext>
              </a:extLst>
            </p:cNvPr>
            <p:cNvSpPr/>
            <p:nvPr/>
          </p:nvSpPr>
          <p:spPr>
            <a:xfrm>
              <a:off x="8556170" y="4013742"/>
              <a:ext cx="2830286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EVALUTE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2EB1CE3-7EE4-4D66-9828-44F98786A0DF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4263716" y="1868372"/>
            <a:ext cx="146643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DCD0B80-BD90-4CB7-9FAA-9DA8B47EA6DD}"/>
              </a:ext>
            </a:extLst>
          </p:cNvPr>
          <p:cNvSpPr/>
          <p:nvPr/>
        </p:nvSpPr>
        <p:spPr>
          <a:xfrm>
            <a:off x="136188" y="3182163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4AEAFD-35A4-4549-A0D4-717943A4BAAA}"/>
              </a:ext>
            </a:extLst>
          </p:cNvPr>
          <p:cNvSpPr/>
          <p:nvPr/>
        </p:nvSpPr>
        <p:spPr>
          <a:xfrm>
            <a:off x="3581790" y="1108857"/>
            <a:ext cx="2830286" cy="580572"/>
          </a:xfrm>
          <a:prstGeom prst="rect">
            <a:avLst/>
          </a:prstGeom>
          <a:solidFill>
            <a:srgbClr val="00B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 result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F99B8B5-8E00-491D-BCDB-75AEB5374CB7}"/>
              </a:ext>
            </a:extLst>
          </p:cNvPr>
          <p:cNvCxnSpPr>
            <a:cxnSpLocks/>
            <a:stCxn id="25" idx="3"/>
            <a:endCxn id="20" idx="3"/>
          </p:cNvCxnSpPr>
          <p:nvPr/>
        </p:nvCxnSpPr>
        <p:spPr>
          <a:xfrm>
            <a:off x="6412076" y="1399143"/>
            <a:ext cx="12700" cy="2073306"/>
          </a:xfrm>
          <a:prstGeom prst="bentConnector3">
            <a:avLst>
              <a:gd name="adj1" fmla="val 180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B1F832B-87EA-49E9-AA70-CD14D89813DA}"/>
              </a:ext>
            </a:extLst>
          </p:cNvPr>
          <p:cNvSpPr/>
          <p:nvPr/>
        </p:nvSpPr>
        <p:spPr>
          <a:xfrm>
            <a:off x="3581790" y="3762733"/>
            <a:ext cx="2830286" cy="580572"/>
          </a:xfrm>
          <a:prstGeom prst="rect">
            <a:avLst/>
          </a:prstGeom>
          <a:solidFill>
            <a:srgbClr val="00B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resulte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401195A-9108-4104-A30B-D9C3A630F043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2966474" y="3472449"/>
            <a:ext cx="615316" cy="0"/>
          </a:xfrm>
          <a:prstGeom prst="straightConnector1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E5DB4B-B157-4523-97F8-D04AD9AE5894}"/>
              </a:ext>
            </a:extLst>
          </p:cNvPr>
          <p:cNvGrpSpPr/>
          <p:nvPr/>
        </p:nvGrpSpPr>
        <p:grpSpPr>
          <a:xfrm>
            <a:off x="7558686" y="554583"/>
            <a:ext cx="1507675" cy="3549071"/>
            <a:chOff x="9564911" y="486725"/>
            <a:chExt cx="1507675" cy="354907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1A553D4-01BB-42F4-914D-CFF51734F1BF}"/>
                </a:ext>
              </a:extLst>
            </p:cNvPr>
            <p:cNvSpPr/>
            <p:nvPr/>
          </p:nvSpPr>
          <p:spPr>
            <a:xfrm>
              <a:off x="9564912" y="486725"/>
              <a:ext cx="1451428" cy="580571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command</a:t>
              </a:r>
              <a:endParaRPr lang="de-DE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C073C2A-3ADC-43C1-AF10-ED57500A5219}"/>
                </a:ext>
              </a:extLst>
            </p:cNvPr>
            <p:cNvSpPr/>
            <p:nvPr/>
          </p:nvSpPr>
          <p:spPr>
            <a:xfrm>
              <a:off x="9564912" y="1067296"/>
              <a:ext cx="1451427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96444CF-6B28-4F50-A4DB-848C35C5B493}"/>
                </a:ext>
              </a:extLst>
            </p:cNvPr>
            <p:cNvSpPr/>
            <p:nvPr/>
          </p:nvSpPr>
          <p:spPr>
            <a:xfrm>
              <a:off x="9564913" y="2228440"/>
              <a:ext cx="1451428" cy="58057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result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D51465F-0ABE-420A-9109-47E4DB28413A}"/>
                </a:ext>
              </a:extLst>
            </p:cNvPr>
            <p:cNvSpPr/>
            <p:nvPr/>
          </p:nvSpPr>
          <p:spPr>
            <a:xfrm>
              <a:off x="9564911" y="1647868"/>
              <a:ext cx="1451428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arguments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2580E45-D23C-4216-B0E6-09914C2CB5CB}"/>
                </a:ext>
              </a:extLst>
            </p:cNvPr>
            <p:cNvGrpSpPr/>
            <p:nvPr/>
          </p:nvGrpSpPr>
          <p:grpSpPr>
            <a:xfrm>
              <a:off x="9564912" y="2929656"/>
              <a:ext cx="1479551" cy="580571"/>
              <a:chOff x="9564913" y="3099298"/>
              <a:chExt cx="1479551" cy="580571"/>
            </a:xfrm>
          </p:grpSpPr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D04577E2-3238-47B3-B202-A52BFBFBC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913" y="3429000"/>
                <a:ext cx="1451427" cy="0"/>
              </a:xfrm>
              <a:prstGeom prst="straightConnector1">
                <a:avLst/>
              </a:prstGeom>
              <a:ln w="28575">
                <a:solidFill>
                  <a:srgbClr val="0033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D028A6A-35FC-40CF-A553-B2A35691A8FB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workflow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9BCA14E-9800-4308-9517-8AB20C0247A9}"/>
                </a:ext>
              </a:extLst>
            </p:cNvPr>
            <p:cNvGrpSpPr/>
            <p:nvPr/>
          </p:nvGrpSpPr>
          <p:grpSpPr>
            <a:xfrm>
              <a:off x="9566141" y="3455225"/>
              <a:ext cx="1506445" cy="580571"/>
              <a:chOff x="9538019" y="3099298"/>
              <a:chExt cx="1506445" cy="580571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345A489-F2CF-4D53-A028-90A7C3C0E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019" y="3429000"/>
                <a:ext cx="1450198" cy="0"/>
              </a:xfrm>
              <a:prstGeom prst="straightConnector1">
                <a:avLst/>
              </a:prstGeom>
              <a:ln w="31750">
                <a:solidFill>
                  <a:srgbClr val="BDD34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AEB8E44-C360-435C-8DC0-479BFA414107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994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>
            <a:extLst>
              <a:ext uri="{FF2B5EF4-FFF2-40B4-BE49-F238E27FC236}">
                <a16:creationId xmlns:a16="http://schemas.microsoft.com/office/drawing/2014/main" id="{91946E06-0172-4FA7-9110-8D02B05F17CB}"/>
              </a:ext>
            </a:extLst>
          </p:cNvPr>
          <p:cNvSpPr/>
          <p:nvPr/>
        </p:nvSpPr>
        <p:spPr>
          <a:xfrm>
            <a:off x="5912660" y="2111921"/>
            <a:ext cx="2342025" cy="234202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1A8DA5-3C78-4786-9A3F-BB44432262A5}"/>
              </a:ext>
            </a:extLst>
          </p:cNvPr>
          <p:cNvSpPr/>
          <p:nvPr/>
        </p:nvSpPr>
        <p:spPr>
          <a:xfrm>
            <a:off x="158423" y="2742719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endParaRPr lang="en-US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TimeVari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TimeInvari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81D922-ED16-4322-9F40-A2C2919AA276}"/>
              </a:ext>
            </a:extLst>
          </p:cNvPr>
          <p:cNvSpPr/>
          <p:nvPr/>
        </p:nvSpPr>
        <p:spPr>
          <a:xfrm>
            <a:off x="158423" y="3481522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 (fest)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777F10-207A-4EB0-A0B9-575A40E2E5F0}"/>
              </a:ext>
            </a:extLst>
          </p:cNvPr>
          <p:cNvSpPr/>
          <p:nvPr/>
        </p:nvSpPr>
        <p:spPr>
          <a:xfrm>
            <a:off x="3607203" y="4179354"/>
            <a:ext cx="2830286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EVALUTE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64E4381-0409-4DF3-A9D9-66003345E42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88709" y="3771808"/>
            <a:ext cx="618494" cy="697832"/>
          </a:xfrm>
          <a:prstGeom prst="bentConnector3">
            <a:avLst>
              <a:gd name="adj1" fmla="val 5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E835DC4-F1E2-4924-9BD7-B6D38E510DF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88709" y="3033005"/>
            <a:ext cx="618494" cy="1436635"/>
          </a:xfrm>
          <a:prstGeom prst="bentConnector3">
            <a:avLst>
              <a:gd name="adj1" fmla="val 5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479C01B-A73C-45CB-900C-1250CF0F1AD3}"/>
              </a:ext>
            </a:extLst>
          </p:cNvPr>
          <p:cNvCxnSpPr>
            <a:cxnSpLocks/>
            <a:stCxn id="49" idx="3"/>
            <a:endCxn id="7" idx="1"/>
          </p:cNvCxnSpPr>
          <p:nvPr/>
        </p:nvCxnSpPr>
        <p:spPr>
          <a:xfrm>
            <a:off x="2995057" y="4469639"/>
            <a:ext cx="61214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14AEAFD-35A4-4549-A0D4-717943A4BAAA}"/>
              </a:ext>
            </a:extLst>
          </p:cNvPr>
          <p:cNvSpPr/>
          <p:nvPr/>
        </p:nvSpPr>
        <p:spPr>
          <a:xfrm>
            <a:off x="3607202" y="4753070"/>
            <a:ext cx="2836638" cy="583827"/>
          </a:xfrm>
          <a:prstGeom prst="rect">
            <a:avLst/>
          </a:prstGeom>
          <a:solidFill>
            <a:srgbClr val="00B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Evalute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F99B8B5-8E00-491D-BCDB-75AEB5374CB7}"/>
              </a:ext>
            </a:extLst>
          </p:cNvPr>
          <p:cNvCxnSpPr>
            <a:cxnSpLocks/>
            <a:stCxn id="25" idx="3"/>
            <a:endCxn id="47" idx="3"/>
          </p:cNvCxnSpPr>
          <p:nvPr/>
        </p:nvCxnSpPr>
        <p:spPr>
          <a:xfrm flipH="1" flipV="1">
            <a:off x="6437488" y="1928019"/>
            <a:ext cx="6352" cy="3116965"/>
          </a:xfrm>
          <a:prstGeom prst="bentConnector3">
            <a:avLst>
              <a:gd name="adj1" fmla="val -3193994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33A57A5-AE19-4D51-92DC-4E8B6E9CE2F2}"/>
              </a:ext>
            </a:extLst>
          </p:cNvPr>
          <p:cNvGrpSpPr/>
          <p:nvPr/>
        </p:nvGrpSpPr>
        <p:grpSpPr>
          <a:xfrm>
            <a:off x="3607204" y="1071007"/>
            <a:ext cx="2830285" cy="1147298"/>
            <a:chOff x="8562521" y="3447678"/>
            <a:chExt cx="2830287" cy="114729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3893C-4D05-4511-BA25-DBC1F922996B}"/>
                </a:ext>
              </a:extLst>
            </p:cNvPr>
            <p:cNvSpPr/>
            <p:nvPr/>
          </p:nvSpPr>
          <p:spPr>
            <a:xfrm>
              <a:off x="8562522" y="3447678"/>
              <a:ext cx="2830286" cy="578766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Select parameter set by CALIBRATE (automatic)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1471FE-0D85-47EC-9EAE-7DE8743D8DFB}"/>
                </a:ext>
              </a:extLst>
            </p:cNvPr>
            <p:cNvSpPr/>
            <p:nvPr/>
          </p:nvSpPr>
          <p:spPr>
            <a:xfrm>
              <a:off x="8562521" y="4014404"/>
              <a:ext cx="2830286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CALIBRATE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4775FD89-0382-4F4E-BCCA-103A0EA18E1A}"/>
              </a:ext>
            </a:extLst>
          </p:cNvPr>
          <p:cNvSpPr/>
          <p:nvPr/>
        </p:nvSpPr>
        <p:spPr>
          <a:xfrm>
            <a:off x="164771" y="4179353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ED1AF74-5D82-4C5E-8A04-9A8FFB8B110F}"/>
              </a:ext>
            </a:extLst>
          </p:cNvPr>
          <p:cNvCxnSpPr>
            <a:cxnSpLocks/>
            <a:stCxn id="81" idx="2"/>
            <a:endCxn id="47" idx="3"/>
          </p:cNvCxnSpPr>
          <p:nvPr/>
        </p:nvCxnSpPr>
        <p:spPr>
          <a:xfrm rot="5400000">
            <a:off x="7309162" y="766059"/>
            <a:ext cx="290287" cy="2033633"/>
          </a:xfrm>
          <a:prstGeom prst="bentConnector2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68B7DB4-F8F1-45B3-A293-EEBA8D31744C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4745914" y="2491563"/>
            <a:ext cx="549690" cy="3174"/>
          </a:xfrm>
          <a:prstGeom prst="bentConnector3">
            <a:avLst>
              <a:gd name="adj1" fmla="val 50000"/>
            </a:avLst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732D5F7-B064-4DC1-852C-A534D032E062}"/>
              </a:ext>
            </a:extLst>
          </p:cNvPr>
          <p:cNvSpPr/>
          <p:nvPr/>
        </p:nvSpPr>
        <p:spPr>
          <a:xfrm>
            <a:off x="3607202" y="2767995"/>
            <a:ext cx="2833459" cy="580572"/>
          </a:xfrm>
          <a:prstGeom prst="rect">
            <a:avLst/>
          </a:prstGeom>
          <a:solidFill>
            <a:srgbClr val="00B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paramter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A6DA0E5-ADF4-42CD-A5F9-88B5E1C48E1F}"/>
              </a:ext>
            </a:extLst>
          </p:cNvPr>
          <p:cNvCxnSpPr>
            <a:cxnSpLocks/>
          </p:cNvCxnSpPr>
          <p:nvPr/>
        </p:nvCxnSpPr>
        <p:spPr>
          <a:xfrm flipH="1">
            <a:off x="5015997" y="3354916"/>
            <a:ext cx="12700" cy="830787"/>
          </a:xfrm>
          <a:prstGeom prst="straightConnector1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7CCC4F88-36E9-4209-9D57-407245407007}"/>
              </a:ext>
            </a:extLst>
          </p:cNvPr>
          <p:cNvSpPr/>
          <p:nvPr/>
        </p:nvSpPr>
        <p:spPr>
          <a:xfrm>
            <a:off x="7055978" y="476250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MaxCali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(Param)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2357C48-AA9C-4D19-BB1F-DAFDD9A96D24}"/>
              </a:ext>
            </a:extLst>
          </p:cNvPr>
          <p:cNvSpPr/>
          <p:nvPr/>
        </p:nvSpPr>
        <p:spPr>
          <a:xfrm>
            <a:off x="7055978" y="1057160"/>
            <a:ext cx="2830286" cy="580572"/>
          </a:xfrm>
          <a:prstGeom prst="rect">
            <a:avLst/>
          </a:prstGeom>
          <a:solidFill>
            <a:srgbClr val="BDD34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MinCali</a:t>
            </a:r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(Param)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443C75F-FE81-4D26-81FD-6C93883BECF3}"/>
              </a:ext>
            </a:extLst>
          </p:cNvPr>
          <p:cNvSpPr/>
          <p:nvPr/>
        </p:nvSpPr>
        <p:spPr>
          <a:xfrm>
            <a:off x="6811498" y="4031975"/>
            <a:ext cx="975581" cy="53124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</a:t>
            </a:r>
            <a:endParaRPr lang="de-DE" sz="24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9" name="连接符: 肘形 76">
            <a:extLst>
              <a:ext uri="{FF2B5EF4-FFF2-40B4-BE49-F238E27FC236}">
                <a16:creationId xmlns:a16="http://schemas.microsoft.com/office/drawing/2014/main" id="{FBA8B9F8-AB43-41A9-AA49-B565A1B2E749}"/>
              </a:ext>
            </a:extLst>
          </p:cNvPr>
          <p:cNvCxnSpPr>
            <a:cxnSpLocks/>
          </p:cNvCxnSpPr>
          <p:nvPr/>
        </p:nvCxnSpPr>
        <p:spPr>
          <a:xfrm>
            <a:off x="7977829" y="4453946"/>
            <a:ext cx="176908" cy="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76">
            <a:extLst>
              <a:ext uri="{FF2B5EF4-FFF2-40B4-BE49-F238E27FC236}">
                <a16:creationId xmlns:a16="http://schemas.microsoft.com/office/drawing/2014/main" id="{9F8DA64C-E6FC-47A7-B50A-22D4594EFD13}"/>
              </a:ext>
            </a:extLst>
          </p:cNvPr>
          <p:cNvCxnSpPr>
            <a:cxnSpLocks/>
          </p:cNvCxnSpPr>
          <p:nvPr/>
        </p:nvCxnSpPr>
        <p:spPr>
          <a:xfrm flipH="1" flipV="1">
            <a:off x="8254685" y="2925835"/>
            <a:ext cx="1" cy="107171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76">
            <a:extLst>
              <a:ext uri="{FF2B5EF4-FFF2-40B4-BE49-F238E27FC236}">
                <a16:creationId xmlns:a16="http://schemas.microsoft.com/office/drawing/2014/main" id="{CC4CD0F8-A44A-400E-A5F5-B3D7E2B04046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6962319" y="2099881"/>
            <a:ext cx="121354" cy="1204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76">
            <a:extLst>
              <a:ext uri="{FF2B5EF4-FFF2-40B4-BE49-F238E27FC236}">
                <a16:creationId xmlns:a16="http://schemas.microsoft.com/office/drawing/2014/main" id="{2BA1FB66-5350-4040-BDF6-5D26EB2A5083}"/>
              </a:ext>
            </a:extLst>
          </p:cNvPr>
          <p:cNvCxnSpPr>
            <a:cxnSpLocks/>
          </p:cNvCxnSpPr>
          <p:nvPr/>
        </p:nvCxnSpPr>
        <p:spPr>
          <a:xfrm>
            <a:off x="5912661" y="2515858"/>
            <a:ext cx="1" cy="14414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72A26EFF-0CC1-47A9-9389-4E8448528333}"/>
              </a:ext>
            </a:extLst>
          </p:cNvPr>
          <p:cNvSpPr/>
          <p:nvPr/>
        </p:nvSpPr>
        <p:spPr>
          <a:xfrm>
            <a:off x="158429" y="1617053"/>
            <a:ext cx="2830286" cy="580572"/>
          </a:xfrm>
          <a:prstGeom prst="rect">
            <a:avLst/>
          </a:prstGeom>
          <a:solidFill>
            <a:srgbClr val="00B050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parameter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3" name="连接符: 肘形 76">
            <a:extLst>
              <a:ext uri="{FF2B5EF4-FFF2-40B4-BE49-F238E27FC236}">
                <a16:creationId xmlns:a16="http://schemas.microsoft.com/office/drawing/2014/main" id="{E2701B8F-1E88-4A81-BFC8-B06D5D6D51FF}"/>
              </a:ext>
            </a:extLst>
          </p:cNvPr>
          <p:cNvCxnSpPr>
            <a:cxnSpLocks/>
            <a:stCxn id="47" idx="1"/>
            <a:endCxn id="142" idx="3"/>
          </p:cNvCxnSpPr>
          <p:nvPr/>
        </p:nvCxnSpPr>
        <p:spPr>
          <a:xfrm flipH="1" flipV="1">
            <a:off x="2988715" y="1907339"/>
            <a:ext cx="618489" cy="20680"/>
          </a:xfrm>
          <a:prstGeom prst="straightConnector1">
            <a:avLst/>
          </a:prstGeom>
          <a:ln w="28575">
            <a:solidFill>
              <a:srgbClr val="BDD34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EFEEB43F-1C4C-4773-81E7-3842A5AD9FF0}"/>
              </a:ext>
            </a:extLst>
          </p:cNvPr>
          <p:cNvSpPr/>
          <p:nvPr/>
        </p:nvSpPr>
        <p:spPr>
          <a:xfrm>
            <a:off x="158423" y="1043500"/>
            <a:ext cx="2830284" cy="578766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best parameter by CALIBRATE (automatic)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11E6DE7-DF53-41C4-92C9-6D6DDA93C481}"/>
              </a:ext>
            </a:extLst>
          </p:cNvPr>
          <p:cNvGrpSpPr/>
          <p:nvPr/>
        </p:nvGrpSpPr>
        <p:grpSpPr>
          <a:xfrm>
            <a:off x="10501911" y="482904"/>
            <a:ext cx="1507675" cy="3549071"/>
            <a:chOff x="9564911" y="486725"/>
            <a:chExt cx="1507675" cy="3549071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6CDC313B-C0D7-4265-8908-F9026B5DF6C4}"/>
                </a:ext>
              </a:extLst>
            </p:cNvPr>
            <p:cNvSpPr/>
            <p:nvPr/>
          </p:nvSpPr>
          <p:spPr>
            <a:xfrm>
              <a:off x="9564912" y="486725"/>
              <a:ext cx="1451428" cy="580571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command</a:t>
              </a:r>
              <a:endParaRPr lang="de-DE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A8BE13EC-7869-4C29-8127-EB29532A7853}"/>
                </a:ext>
              </a:extLst>
            </p:cNvPr>
            <p:cNvSpPr/>
            <p:nvPr/>
          </p:nvSpPr>
          <p:spPr>
            <a:xfrm>
              <a:off x="9564912" y="1067296"/>
              <a:ext cx="1451427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FC11042-75D6-4758-B3FC-32E21124128E}"/>
                </a:ext>
              </a:extLst>
            </p:cNvPr>
            <p:cNvSpPr/>
            <p:nvPr/>
          </p:nvSpPr>
          <p:spPr>
            <a:xfrm>
              <a:off x="9564913" y="2228440"/>
              <a:ext cx="1451428" cy="58057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result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D66F4A5A-DF05-4544-A98D-43B0CBE4464A}"/>
                </a:ext>
              </a:extLst>
            </p:cNvPr>
            <p:cNvSpPr/>
            <p:nvPr/>
          </p:nvSpPr>
          <p:spPr>
            <a:xfrm>
              <a:off x="9564911" y="1647868"/>
              <a:ext cx="1451428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arguments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F93BDF84-0ED1-4ABB-A6C1-32CEDD31E999}"/>
                </a:ext>
              </a:extLst>
            </p:cNvPr>
            <p:cNvGrpSpPr/>
            <p:nvPr/>
          </p:nvGrpSpPr>
          <p:grpSpPr>
            <a:xfrm>
              <a:off x="9564912" y="2929656"/>
              <a:ext cx="1479551" cy="580571"/>
              <a:chOff x="9564913" y="3099298"/>
              <a:chExt cx="1479551" cy="580571"/>
            </a:xfrm>
          </p:grpSpPr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4AFA10DD-D7E5-4219-9A64-852702D1C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913" y="3429000"/>
                <a:ext cx="1451427" cy="0"/>
              </a:xfrm>
              <a:prstGeom prst="straightConnector1">
                <a:avLst/>
              </a:prstGeom>
              <a:ln w="28575">
                <a:solidFill>
                  <a:srgbClr val="0033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6F39B2F7-8AF2-49C4-AAC7-91B3C45E9A59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workflow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38E5E493-DB36-4883-A29E-0E8551079A5F}"/>
                </a:ext>
              </a:extLst>
            </p:cNvPr>
            <p:cNvGrpSpPr/>
            <p:nvPr/>
          </p:nvGrpSpPr>
          <p:grpSpPr>
            <a:xfrm>
              <a:off x="9566141" y="3455225"/>
              <a:ext cx="1506445" cy="580571"/>
              <a:chOff x="9538019" y="3099298"/>
              <a:chExt cx="1506445" cy="580571"/>
            </a:xfrm>
          </p:grpSpPr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3DDB72DA-0220-4D4E-8487-459DF032C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019" y="3429000"/>
                <a:ext cx="1450198" cy="0"/>
              </a:xfrm>
              <a:prstGeom prst="straightConnector1">
                <a:avLst/>
              </a:prstGeom>
              <a:ln w="31750">
                <a:solidFill>
                  <a:srgbClr val="BDD34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A97CBFA-B20C-48A7-8DDF-C899D49F561B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1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D97E2D0-52B5-403E-8775-F39F51B4BB31}"/>
              </a:ext>
            </a:extLst>
          </p:cNvPr>
          <p:cNvSpPr/>
          <p:nvPr/>
        </p:nvSpPr>
        <p:spPr>
          <a:xfrm rot="16200000">
            <a:off x="7924689" y="3016087"/>
            <a:ext cx="701395" cy="825827"/>
          </a:xfrm>
          <a:custGeom>
            <a:avLst/>
            <a:gdLst>
              <a:gd name="connsiteX0" fmla="*/ 203658 w 701395"/>
              <a:gd name="connsiteY0" fmla="*/ 0 h 825827"/>
              <a:gd name="connsiteX1" fmla="*/ 497937 w 701395"/>
              <a:gd name="connsiteY1" fmla="*/ 0 h 825827"/>
              <a:gd name="connsiteX2" fmla="*/ 498996 w 701395"/>
              <a:gd name="connsiteY2" fmla="*/ 25339 h 825827"/>
              <a:gd name="connsiteX3" fmla="*/ 574604 w 701395"/>
              <a:gd name="connsiteY3" fmla="*/ 200515 h 825827"/>
              <a:gd name="connsiteX4" fmla="*/ 598672 w 701395"/>
              <a:gd name="connsiteY4" fmla="*/ 227143 h 825827"/>
              <a:gd name="connsiteX5" fmla="*/ 598678 w 701395"/>
              <a:gd name="connsiteY5" fmla="*/ 227149 h 825827"/>
              <a:gd name="connsiteX6" fmla="*/ 598678 w 701395"/>
              <a:gd name="connsiteY6" fmla="*/ 723110 h 825827"/>
              <a:gd name="connsiteX7" fmla="*/ 102717 w 701395"/>
              <a:gd name="connsiteY7" fmla="*/ 723110 h 825827"/>
              <a:gd name="connsiteX8" fmla="*/ 78643 w 701395"/>
              <a:gd name="connsiteY8" fmla="*/ 253783 h 825827"/>
              <a:gd name="connsiteX9" fmla="*/ 102717 w 701395"/>
              <a:gd name="connsiteY9" fmla="*/ 227149 h 825827"/>
              <a:gd name="connsiteX10" fmla="*/ 102721 w 701395"/>
              <a:gd name="connsiteY10" fmla="*/ 227146 h 825827"/>
              <a:gd name="connsiteX11" fmla="*/ 126792 w 701395"/>
              <a:gd name="connsiteY11" fmla="*/ 200514 h 825827"/>
              <a:gd name="connsiteX12" fmla="*/ 200650 w 701395"/>
              <a:gd name="connsiteY12" fmla="*/ 37065 h 825827"/>
              <a:gd name="connsiteX13" fmla="*/ 203658 w 701395"/>
              <a:gd name="connsiteY13" fmla="*/ 0 h 82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1395" h="825827">
                <a:moveTo>
                  <a:pt x="203658" y="0"/>
                </a:moveTo>
                <a:lnTo>
                  <a:pt x="497937" y="0"/>
                </a:lnTo>
                <a:lnTo>
                  <a:pt x="498996" y="25339"/>
                </a:lnTo>
                <a:cubicBezTo>
                  <a:pt x="507272" y="88004"/>
                  <a:pt x="532474" y="148861"/>
                  <a:pt x="574604" y="200515"/>
                </a:cubicBezTo>
                <a:lnTo>
                  <a:pt x="598672" y="227143"/>
                </a:lnTo>
                <a:lnTo>
                  <a:pt x="598678" y="227149"/>
                </a:lnTo>
                <a:cubicBezTo>
                  <a:pt x="735634" y="364104"/>
                  <a:pt x="735634" y="586154"/>
                  <a:pt x="598678" y="723110"/>
                </a:cubicBezTo>
                <a:cubicBezTo>
                  <a:pt x="461722" y="860066"/>
                  <a:pt x="239673" y="860066"/>
                  <a:pt x="102717" y="723110"/>
                </a:cubicBezTo>
                <a:cubicBezTo>
                  <a:pt x="-25679" y="594714"/>
                  <a:pt x="-33703" y="391528"/>
                  <a:pt x="78643" y="253783"/>
                </a:cubicBezTo>
                <a:lnTo>
                  <a:pt x="102717" y="227149"/>
                </a:lnTo>
                <a:lnTo>
                  <a:pt x="102721" y="227146"/>
                </a:lnTo>
                <a:lnTo>
                  <a:pt x="126792" y="200514"/>
                </a:lnTo>
                <a:cubicBezTo>
                  <a:pt x="166289" y="152089"/>
                  <a:pt x="190909" y="95575"/>
                  <a:pt x="200650" y="37065"/>
                </a:cubicBezTo>
                <a:lnTo>
                  <a:pt x="203658" y="0"/>
                </a:lnTo>
                <a:close/>
              </a:path>
            </a:pathLst>
          </a:cu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90DE660-8774-4689-8D45-372542BC943C}"/>
              </a:ext>
            </a:extLst>
          </p:cNvPr>
          <p:cNvSpPr/>
          <p:nvPr/>
        </p:nvSpPr>
        <p:spPr>
          <a:xfrm>
            <a:off x="7705191" y="2011062"/>
            <a:ext cx="701395" cy="825827"/>
          </a:xfrm>
          <a:custGeom>
            <a:avLst/>
            <a:gdLst>
              <a:gd name="connsiteX0" fmla="*/ 203658 w 701395"/>
              <a:gd name="connsiteY0" fmla="*/ 0 h 825827"/>
              <a:gd name="connsiteX1" fmla="*/ 497937 w 701395"/>
              <a:gd name="connsiteY1" fmla="*/ 0 h 825827"/>
              <a:gd name="connsiteX2" fmla="*/ 498996 w 701395"/>
              <a:gd name="connsiteY2" fmla="*/ 25339 h 825827"/>
              <a:gd name="connsiteX3" fmla="*/ 574604 w 701395"/>
              <a:gd name="connsiteY3" fmla="*/ 200515 h 825827"/>
              <a:gd name="connsiteX4" fmla="*/ 598672 w 701395"/>
              <a:gd name="connsiteY4" fmla="*/ 227143 h 825827"/>
              <a:gd name="connsiteX5" fmla="*/ 598678 w 701395"/>
              <a:gd name="connsiteY5" fmla="*/ 227149 h 825827"/>
              <a:gd name="connsiteX6" fmla="*/ 598678 w 701395"/>
              <a:gd name="connsiteY6" fmla="*/ 723110 h 825827"/>
              <a:gd name="connsiteX7" fmla="*/ 102717 w 701395"/>
              <a:gd name="connsiteY7" fmla="*/ 723110 h 825827"/>
              <a:gd name="connsiteX8" fmla="*/ 78643 w 701395"/>
              <a:gd name="connsiteY8" fmla="*/ 253783 h 825827"/>
              <a:gd name="connsiteX9" fmla="*/ 102717 w 701395"/>
              <a:gd name="connsiteY9" fmla="*/ 227149 h 825827"/>
              <a:gd name="connsiteX10" fmla="*/ 102721 w 701395"/>
              <a:gd name="connsiteY10" fmla="*/ 227146 h 825827"/>
              <a:gd name="connsiteX11" fmla="*/ 126792 w 701395"/>
              <a:gd name="connsiteY11" fmla="*/ 200514 h 825827"/>
              <a:gd name="connsiteX12" fmla="*/ 200650 w 701395"/>
              <a:gd name="connsiteY12" fmla="*/ 37065 h 825827"/>
              <a:gd name="connsiteX13" fmla="*/ 203658 w 701395"/>
              <a:gd name="connsiteY13" fmla="*/ 0 h 82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1395" h="825827">
                <a:moveTo>
                  <a:pt x="203658" y="0"/>
                </a:moveTo>
                <a:lnTo>
                  <a:pt x="497937" y="0"/>
                </a:lnTo>
                <a:lnTo>
                  <a:pt x="498996" y="25339"/>
                </a:lnTo>
                <a:cubicBezTo>
                  <a:pt x="507272" y="88004"/>
                  <a:pt x="532474" y="148861"/>
                  <a:pt x="574604" y="200515"/>
                </a:cubicBezTo>
                <a:lnTo>
                  <a:pt x="598672" y="227143"/>
                </a:lnTo>
                <a:lnTo>
                  <a:pt x="598678" y="227149"/>
                </a:lnTo>
                <a:cubicBezTo>
                  <a:pt x="735634" y="364104"/>
                  <a:pt x="735634" y="586154"/>
                  <a:pt x="598678" y="723110"/>
                </a:cubicBezTo>
                <a:cubicBezTo>
                  <a:pt x="461722" y="860066"/>
                  <a:pt x="239673" y="860066"/>
                  <a:pt x="102717" y="723110"/>
                </a:cubicBezTo>
                <a:cubicBezTo>
                  <a:pt x="-25679" y="594714"/>
                  <a:pt x="-33703" y="391528"/>
                  <a:pt x="78643" y="253783"/>
                </a:cubicBezTo>
                <a:lnTo>
                  <a:pt x="102717" y="227149"/>
                </a:lnTo>
                <a:lnTo>
                  <a:pt x="102721" y="227146"/>
                </a:lnTo>
                <a:lnTo>
                  <a:pt x="126792" y="200514"/>
                </a:lnTo>
                <a:cubicBezTo>
                  <a:pt x="166289" y="152089"/>
                  <a:pt x="190909" y="95575"/>
                  <a:pt x="200650" y="37065"/>
                </a:cubicBezTo>
                <a:lnTo>
                  <a:pt x="203658" y="0"/>
                </a:lnTo>
                <a:close/>
              </a:path>
            </a:pathLst>
          </a:cu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81A6B67-C79E-4FA9-AEF8-B8C6F431721B}"/>
              </a:ext>
            </a:extLst>
          </p:cNvPr>
          <p:cNvSpPr/>
          <p:nvPr/>
        </p:nvSpPr>
        <p:spPr>
          <a:xfrm>
            <a:off x="6495870" y="2857608"/>
            <a:ext cx="1724374" cy="1086643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3D1CD7-73DB-4439-81E0-7ACFDBADE2B5}"/>
              </a:ext>
            </a:extLst>
          </p:cNvPr>
          <p:cNvSpPr/>
          <p:nvPr/>
        </p:nvSpPr>
        <p:spPr>
          <a:xfrm>
            <a:off x="6495870" y="1298305"/>
            <a:ext cx="2493054" cy="1086643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B6742A7-29FC-4A7D-AF4C-0D926E323CBF}"/>
              </a:ext>
            </a:extLst>
          </p:cNvPr>
          <p:cNvSpPr/>
          <p:nvPr/>
        </p:nvSpPr>
        <p:spPr>
          <a:xfrm>
            <a:off x="6498350" y="4416425"/>
            <a:ext cx="2493054" cy="1086643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1DB5C-184E-48FF-87E0-DFF92BF2895B}"/>
              </a:ext>
            </a:extLst>
          </p:cNvPr>
          <p:cNvSpPr/>
          <p:nvPr/>
        </p:nvSpPr>
        <p:spPr>
          <a:xfrm>
            <a:off x="6345950" y="1298791"/>
            <a:ext cx="1083550" cy="420427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53E1C5-BE87-4BF6-B5DA-7D47F3511C89}"/>
              </a:ext>
            </a:extLst>
          </p:cNvPr>
          <p:cNvGrpSpPr/>
          <p:nvPr/>
        </p:nvGrpSpPr>
        <p:grpSpPr>
          <a:xfrm>
            <a:off x="5981366" y="1015051"/>
            <a:ext cx="2900503" cy="4827899"/>
            <a:chOff x="1467475" y="-1284205"/>
            <a:chExt cx="5359559" cy="8921011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B309909-386D-415D-8F2B-01834C65BC7F}"/>
                </a:ext>
              </a:extLst>
            </p:cNvPr>
            <p:cNvSpPr/>
            <p:nvPr/>
          </p:nvSpPr>
          <p:spPr>
            <a:xfrm rot="18900000">
              <a:off x="1467475" y="-595050"/>
              <a:ext cx="3488915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E30CCB6-F37C-410E-8598-6BB7EA4536A6}"/>
                </a:ext>
              </a:extLst>
            </p:cNvPr>
            <p:cNvSpPr/>
            <p:nvPr/>
          </p:nvSpPr>
          <p:spPr>
            <a:xfrm rot="8100000">
              <a:off x="3772334" y="-1284205"/>
              <a:ext cx="3054700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BFAF752-4B87-47B3-94E8-6B5258A5D9E5}"/>
                </a:ext>
              </a:extLst>
            </p:cNvPr>
            <p:cNvSpPr/>
            <p:nvPr/>
          </p:nvSpPr>
          <p:spPr>
            <a:xfrm rot="18900000">
              <a:off x="3535638" y="4380717"/>
              <a:ext cx="3258731" cy="3256089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2C47F6E-6889-41D0-B144-A4DBD044E516}"/>
                </a:ext>
              </a:extLst>
            </p:cNvPr>
            <p:cNvSpPr/>
            <p:nvPr/>
          </p:nvSpPr>
          <p:spPr>
            <a:xfrm rot="2700000">
              <a:off x="1612335" y="3763413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058A37-18C0-4167-A399-771F48C5C5B5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39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2ADEACD0-DB61-4B1B-A884-5EB804364AE3}"/>
              </a:ext>
            </a:extLst>
          </p:cNvPr>
          <p:cNvSpPr/>
          <p:nvPr/>
        </p:nvSpPr>
        <p:spPr>
          <a:xfrm rot="16200000">
            <a:off x="857603" y="2218839"/>
            <a:ext cx="4204765" cy="2645454"/>
          </a:xfrm>
          <a:custGeom>
            <a:avLst/>
            <a:gdLst>
              <a:gd name="connsiteX0" fmla="*/ 4204765 w 4204765"/>
              <a:gd name="connsiteY0" fmla="*/ 149920 h 2645454"/>
              <a:gd name="connsiteX1" fmla="*/ 4204765 w 4204765"/>
              <a:gd name="connsiteY1" fmla="*/ 2642974 h 2645454"/>
              <a:gd name="connsiteX2" fmla="*/ 3118122 w 4204765"/>
              <a:gd name="connsiteY2" fmla="*/ 2642974 h 2645454"/>
              <a:gd name="connsiteX3" fmla="*/ 3118122 w 4204765"/>
              <a:gd name="connsiteY3" fmla="*/ 2044061 h 2645454"/>
              <a:gd name="connsiteX4" fmla="*/ 3083859 w 4204765"/>
              <a:gd name="connsiteY4" fmla="*/ 2054215 h 2645454"/>
              <a:gd name="connsiteX5" fmla="*/ 2768897 w 4204765"/>
              <a:gd name="connsiteY5" fmla="*/ 1957918 h 2645454"/>
              <a:gd name="connsiteX6" fmla="*/ 2768897 w 4204765"/>
              <a:gd name="connsiteY6" fmla="*/ 1461957 h 2645454"/>
              <a:gd name="connsiteX7" fmla="*/ 3063048 w 4204765"/>
              <a:gd name="connsiteY7" fmla="*/ 1362275 h 2645454"/>
              <a:gd name="connsiteX8" fmla="*/ 3118122 w 4204765"/>
              <a:gd name="connsiteY8" fmla="*/ 1374681 h 2645454"/>
              <a:gd name="connsiteX9" fmla="*/ 3118122 w 4204765"/>
              <a:gd name="connsiteY9" fmla="*/ 1083550 h 2645454"/>
              <a:gd name="connsiteX10" fmla="*/ 2645462 w 4204765"/>
              <a:gd name="connsiteY10" fmla="*/ 1083550 h 2645454"/>
              <a:gd name="connsiteX11" fmla="*/ 2645462 w 4204765"/>
              <a:gd name="connsiteY11" fmla="*/ 1874294 h 2645454"/>
              <a:gd name="connsiteX12" fmla="*/ 2403418 w 4204765"/>
              <a:gd name="connsiteY12" fmla="*/ 1874294 h 2645454"/>
              <a:gd name="connsiteX13" fmla="*/ 2418347 w 4204765"/>
              <a:gd name="connsiteY13" fmla="*/ 1924670 h 2645454"/>
              <a:gd name="connsiteX14" fmla="*/ 2424767 w 4204765"/>
              <a:gd name="connsiteY14" fmla="*/ 1991651 h 2645454"/>
              <a:gd name="connsiteX15" fmla="*/ 2322050 w 4204765"/>
              <a:gd name="connsiteY15" fmla="*/ 2239632 h 2645454"/>
              <a:gd name="connsiteX16" fmla="*/ 1826089 w 4204765"/>
              <a:gd name="connsiteY16" fmla="*/ 2239632 h 2645454"/>
              <a:gd name="connsiteX17" fmla="*/ 1740325 w 4204765"/>
              <a:gd name="connsiteY17" fmla="*/ 1883693 h 2645454"/>
              <a:gd name="connsiteX18" fmla="*/ 1744344 w 4204765"/>
              <a:gd name="connsiteY18" fmla="*/ 1874294 h 2645454"/>
              <a:gd name="connsiteX19" fmla="*/ 1558819 w 4204765"/>
              <a:gd name="connsiteY19" fmla="*/ 1874294 h 2645454"/>
              <a:gd name="connsiteX20" fmla="*/ 1558819 w 4204765"/>
              <a:gd name="connsiteY20" fmla="*/ 1083550 h 2645454"/>
              <a:gd name="connsiteX21" fmla="*/ 1086644 w 4204765"/>
              <a:gd name="connsiteY21" fmla="*/ 1083550 h 2645454"/>
              <a:gd name="connsiteX22" fmla="*/ 1086644 w 4204765"/>
              <a:gd name="connsiteY22" fmla="*/ 2645454 h 2645454"/>
              <a:gd name="connsiteX23" fmla="*/ 1 w 4204765"/>
              <a:gd name="connsiteY23" fmla="*/ 2645454 h 2645454"/>
              <a:gd name="connsiteX24" fmla="*/ 1 w 4204765"/>
              <a:gd name="connsiteY24" fmla="*/ 1083550 h 2645454"/>
              <a:gd name="connsiteX25" fmla="*/ 0 w 4204765"/>
              <a:gd name="connsiteY25" fmla="*/ 1083550 h 2645454"/>
              <a:gd name="connsiteX26" fmla="*/ 0 w 4204765"/>
              <a:gd name="connsiteY26" fmla="*/ 0 h 2645454"/>
              <a:gd name="connsiteX27" fmla="*/ 4204279 w 4204765"/>
              <a:gd name="connsiteY27" fmla="*/ 0 h 2645454"/>
              <a:gd name="connsiteX28" fmla="*/ 4204279 w 4204765"/>
              <a:gd name="connsiteY28" fmla="*/ 149920 h 264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04765" h="2645454">
                <a:moveTo>
                  <a:pt x="4204765" y="149920"/>
                </a:moveTo>
                <a:lnTo>
                  <a:pt x="4204765" y="2642974"/>
                </a:lnTo>
                <a:lnTo>
                  <a:pt x="3118122" y="2642974"/>
                </a:lnTo>
                <a:lnTo>
                  <a:pt x="3118122" y="2044061"/>
                </a:lnTo>
                <a:lnTo>
                  <a:pt x="3083859" y="2054215"/>
                </a:lnTo>
                <a:cubicBezTo>
                  <a:pt x="2973332" y="2075615"/>
                  <a:pt x="2854495" y="2043515"/>
                  <a:pt x="2768897" y="1957918"/>
                </a:cubicBezTo>
                <a:cubicBezTo>
                  <a:pt x="2631941" y="1820962"/>
                  <a:pt x="2631941" y="1598913"/>
                  <a:pt x="2768897" y="1461957"/>
                </a:cubicBezTo>
                <a:cubicBezTo>
                  <a:pt x="2849145" y="1381709"/>
                  <a:pt x="2958607" y="1348482"/>
                  <a:pt x="3063048" y="1362275"/>
                </a:cubicBezTo>
                <a:lnTo>
                  <a:pt x="3118122" y="1374681"/>
                </a:lnTo>
                <a:lnTo>
                  <a:pt x="3118122" y="1083550"/>
                </a:lnTo>
                <a:lnTo>
                  <a:pt x="2645462" y="1083550"/>
                </a:lnTo>
                <a:lnTo>
                  <a:pt x="2645462" y="1874294"/>
                </a:lnTo>
                <a:lnTo>
                  <a:pt x="2403418" y="1874294"/>
                </a:lnTo>
                <a:lnTo>
                  <a:pt x="2418347" y="1924670"/>
                </a:lnTo>
                <a:cubicBezTo>
                  <a:pt x="2422627" y="1946776"/>
                  <a:pt x="2424767" y="1969213"/>
                  <a:pt x="2424767" y="1991651"/>
                </a:cubicBezTo>
                <a:cubicBezTo>
                  <a:pt x="2424767" y="2081403"/>
                  <a:pt x="2390528" y="2171154"/>
                  <a:pt x="2322050" y="2239632"/>
                </a:cubicBezTo>
                <a:cubicBezTo>
                  <a:pt x="2185094" y="2376588"/>
                  <a:pt x="1963045" y="2376588"/>
                  <a:pt x="1826089" y="2239632"/>
                </a:cubicBezTo>
                <a:cubicBezTo>
                  <a:pt x="1729792" y="2143335"/>
                  <a:pt x="1701204" y="2004969"/>
                  <a:pt x="1740325" y="1883693"/>
                </a:cubicBezTo>
                <a:lnTo>
                  <a:pt x="1744344" y="1874294"/>
                </a:lnTo>
                <a:lnTo>
                  <a:pt x="1558819" y="1874294"/>
                </a:lnTo>
                <a:lnTo>
                  <a:pt x="1558819" y="1083550"/>
                </a:lnTo>
                <a:lnTo>
                  <a:pt x="1086644" y="1083550"/>
                </a:lnTo>
                <a:lnTo>
                  <a:pt x="1086644" y="2645454"/>
                </a:lnTo>
                <a:lnTo>
                  <a:pt x="1" y="2645454"/>
                </a:lnTo>
                <a:lnTo>
                  <a:pt x="1" y="1083550"/>
                </a:lnTo>
                <a:lnTo>
                  <a:pt x="0" y="1083550"/>
                </a:lnTo>
                <a:lnTo>
                  <a:pt x="0" y="0"/>
                </a:lnTo>
                <a:lnTo>
                  <a:pt x="4204279" y="0"/>
                </a:lnTo>
                <a:lnTo>
                  <a:pt x="4204279" y="149920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98101BC-E8F9-4A7B-8692-EE0EA4C630AD}"/>
              </a:ext>
            </a:extLst>
          </p:cNvPr>
          <p:cNvGrpSpPr/>
          <p:nvPr/>
        </p:nvGrpSpPr>
        <p:grpSpPr>
          <a:xfrm>
            <a:off x="1272674" y="1155930"/>
            <a:ext cx="2900503" cy="4827899"/>
            <a:chOff x="1467475" y="-1284205"/>
            <a:chExt cx="5359559" cy="8921011"/>
          </a:xfrm>
          <a:noFill/>
        </p:grpSpPr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46013F07-C507-47AA-908F-BF9EF2268ECE}"/>
                </a:ext>
              </a:extLst>
            </p:cNvPr>
            <p:cNvSpPr/>
            <p:nvPr/>
          </p:nvSpPr>
          <p:spPr>
            <a:xfrm rot="18900000">
              <a:off x="1467475" y="-595050"/>
              <a:ext cx="3488915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280E27F-C1CF-467A-BAAB-08FCDA47873F}"/>
                </a:ext>
              </a:extLst>
            </p:cNvPr>
            <p:cNvSpPr/>
            <p:nvPr/>
          </p:nvSpPr>
          <p:spPr>
            <a:xfrm rot="8100000">
              <a:off x="3772334" y="-1284205"/>
              <a:ext cx="3054700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FB556D7-3701-41A5-BF9F-9ADDFDA5763A}"/>
                </a:ext>
              </a:extLst>
            </p:cNvPr>
            <p:cNvSpPr/>
            <p:nvPr/>
          </p:nvSpPr>
          <p:spPr>
            <a:xfrm rot="18900000">
              <a:off x="3535638" y="4380717"/>
              <a:ext cx="3258731" cy="3256089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A3257D6-596C-4A05-8F30-944EBE01CF33}"/>
                </a:ext>
              </a:extLst>
            </p:cNvPr>
            <p:cNvSpPr/>
            <p:nvPr/>
          </p:nvSpPr>
          <p:spPr>
            <a:xfrm rot="2700000">
              <a:off x="1612335" y="3763413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61BB399F-2DD8-4FE7-8993-80389EC5F161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39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grpFill/>
            <a:ln w="762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792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418F33F-D47A-416F-A673-88AA8D5600E3}"/>
              </a:ext>
            </a:extLst>
          </p:cNvPr>
          <p:cNvCxnSpPr>
            <a:cxnSpLocks/>
            <a:stCxn id="5" idx="2"/>
            <a:endCxn id="50" idx="0"/>
          </p:cNvCxnSpPr>
          <p:nvPr/>
        </p:nvCxnSpPr>
        <p:spPr>
          <a:xfrm flipH="1">
            <a:off x="3309255" y="2228441"/>
            <a:ext cx="1" cy="1200558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A981604-A088-4129-AE96-4F18AF32B9AB}"/>
              </a:ext>
            </a:extLst>
          </p:cNvPr>
          <p:cNvSpPr/>
          <p:nvPr/>
        </p:nvSpPr>
        <p:spPr>
          <a:xfrm>
            <a:off x="1894114" y="-79"/>
            <a:ext cx="2825802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the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PROCESSes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MODULEs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981604-A088-4129-AE96-4F18AF32B9AB}"/>
              </a:ext>
            </a:extLst>
          </p:cNvPr>
          <p:cNvSpPr/>
          <p:nvPr/>
        </p:nvSpPr>
        <p:spPr>
          <a:xfrm>
            <a:off x="1894114" y="1647870"/>
            <a:ext cx="2830284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the body of the function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0D3906-88EC-4268-A883-9240B63DD74F}"/>
              </a:ext>
            </a:extLst>
          </p:cNvPr>
          <p:cNvSpPr/>
          <p:nvPr/>
        </p:nvSpPr>
        <p:spPr>
          <a:xfrm>
            <a:off x="-1233714" y="3429000"/>
            <a:ext cx="2830286" cy="1200560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 all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Param of MODULEs and set the initial boundary values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56A200-BDD9-4015-90A8-6106D5BFD436}"/>
              </a:ext>
            </a:extLst>
          </p:cNvPr>
          <p:cNvSpPr/>
          <p:nvPr/>
        </p:nvSpPr>
        <p:spPr>
          <a:xfrm>
            <a:off x="1894113" y="5351421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the name and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Data_MODEL.XXX</a:t>
            </a:r>
            <a:endParaRPr lang="de-DE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29983E2-9806-4D99-BE88-E7A17BC6D0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07015" y="580492"/>
            <a:ext cx="2241" cy="1067378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881DADD-64B9-49DB-9372-C59B69FC3180}"/>
              </a:ext>
            </a:extLst>
          </p:cNvPr>
          <p:cNvSpPr/>
          <p:nvPr/>
        </p:nvSpPr>
        <p:spPr>
          <a:xfrm>
            <a:off x="1894113" y="5926734"/>
            <a:ext cx="2830285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MODEL.XXX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11E6DE7-DF53-41C4-92C9-6D6DDA93C481}"/>
              </a:ext>
            </a:extLst>
          </p:cNvPr>
          <p:cNvGrpSpPr/>
          <p:nvPr/>
        </p:nvGrpSpPr>
        <p:grpSpPr>
          <a:xfrm>
            <a:off x="8513524" y="0"/>
            <a:ext cx="1507675" cy="3549071"/>
            <a:chOff x="9564911" y="486725"/>
            <a:chExt cx="1507675" cy="35490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CDC313B-C0D7-4265-8908-F9026B5DF6C4}"/>
                </a:ext>
              </a:extLst>
            </p:cNvPr>
            <p:cNvSpPr/>
            <p:nvPr/>
          </p:nvSpPr>
          <p:spPr>
            <a:xfrm>
              <a:off x="9564912" y="486725"/>
              <a:ext cx="1451428" cy="580571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command</a:t>
              </a:r>
              <a:endParaRPr lang="de-DE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8BE13EC-7869-4C29-8127-EB29532A7853}"/>
                </a:ext>
              </a:extLst>
            </p:cNvPr>
            <p:cNvSpPr/>
            <p:nvPr/>
          </p:nvSpPr>
          <p:spPr>
            <a:xfrm>
              <a:off x="9564912" y="1067296"/>
              <a:ext cx="1451427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C11042-75D6-4758-B3FC-32E21124128E}"/>
                </a:ext>
              </a:extLst>
            </p:cNvPr>
            <p:cNvSpPr/>
            <p:nvPr/>
          </p:nvSpPr>
          <p:spPr>
            <a:xfrm>
              <a:off x="9564913" y="2228440"/>
              <a:ext cx="1451428" cy="58057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result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66F4A5A-DF05-4544-A98D-43B0CBE4464A}"/>
                </a:ext>
              </a:extLst>
            </p:cNvPr>
            <p:cNvSpPr/>
            <p:nvPr/>
          </p:nvSpPr>
          <p:spPr>
            <a:xfrm>
              <a:off x="9564911" y="1647868"/>
              <a:ext cx="1451428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arguments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93BDF84-0ED1-4ABB-A6C1-32CEDD31E999}"/>
                </a:ext>
              </a:extLst>
            </p:cNvPr>
            <p:cNvGrpSpPr/>
            <p:nvPr/>
          </p:nvGrpSpPr>
          <p:grpSpPr>
            <a:xfrm>
              <a:off x="9564912" y="2929656"/>
              <a:ext cx="1479551" cy="580571"/>
              <a:chOff x="9564913" y="3099298"/>
              <a:chExt cx="1479551" cy="580571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AFA10DD-D7E5-4219-9A64-852702D1C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913" y="3429000"/>
                <a:ext cx="1451427" cy="0"/>
              </a:xfrm>
              <a:prstGeom prst="straightConnector1">
                <a:avLst/>
              </a:prstGeom>
              <a:ln w="28575">
                <a:solidFill>
                  <a:srgbClr val="0033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F39B2F7-8AF2-49C4-AAC7-91B3C45E9A59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workflow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8E5E493-DB36-4883-A29E-0E8551079A5F}"/>
                </a:ext>
              </a:extLst>
            </p:cNvPr>
            <p:cNvGrpSpPr/>
            <p:nvPr/>
          </p:nvGrpSpPr>
          <p:grpSpPr>
            <a:xfrm>
              <a:off x="9566141" y="3455225"/>
              <a:ext cx="1506445" cy="580571"/>
              <a:chOff x="9538019" y="3099298"/>
              <a:chExt cx="1506445" cy="580571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3DDB72DA-0220-4D4E-8487-459DF032C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019" y="3429000"/>
                <a:ext cx="1450198" cy="0"/>
              </a:xfrm>
              <a:prstGeom prst="straightConnector1">
                <a:avLst/>
              </a:prstGeom>
              <a:ln w="31750">
                <a:solidFill>
                  <a:srgbClr val="BDD34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A97CBFA-B20C-48A7-8DDF-C899D49F561B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0126F22-25B7-4350-B88F-89D6A81E3C6D}"/>
              </a:ext>
            </a:extLst>
          </p:cNvPr>
          <p:cNvSpPr/>
          <p:nvPr/>
        </p:nvSpPr>
        <p:spPr>
          <a:xfrm>
            <a:off x="1894112" y="2234120"/>
            <a:ext cx="2830286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1 </a:t>
            </a:r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3  2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7904667-B769-43A0-A12C-434EC1112606}"/>
              </a:ext>
            </a:extLst>
          </p:cNvPr>
          <p:cNvSpPr/>
          <p:nvPr/>
        </p:nvSpPr>
        <p:spPr>
          <a:xfrm>
            <a:off x="1894112" y="3428999"/>
            <a:ext cx="2830286" cy="870733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 all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OutData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select some useful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OutData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return</a:t>
            </a:r>
            <a:endParaRPr lang="de-DE" altLang="zh-CN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F0FEC5-2086-44CF-A2FA-B8C5DE85646F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181430" y="1938156"/>
            <a:ext cx="1712685" cy="1490844"/>
          </a:xfrm>
          <a:prstGeom prst="bentConnector2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6884C12-9BB2-4554-8006-EBCD1F2845A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384412" y="3426576"/>
            <a:ext cx="721861" cy="3127827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18169F5A-FCBE-4929-B82A-97E3984E4B14}"/>
              </a:ext>
            </a:extLst>
          </p:cNvPr>
          <p:cNvSpPr/>
          <p:nvPr/>
        </p:nvSpPr>
        <p:spPr>
          <a:xfrm>
            <a:off x="1894112" y="586171"/>
            <a:ext cx="2830286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1, 2, 3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65CF116-F6C7-49C6-9E4D-0940668462AC}"/>
              </a:ext>
            </a:extLst>
          </p:cNvPr>
          <p:cNvSpPr/>
          <p:nvPr/>
        </p:nvSpPr>
        <p:spPr>
          <a:xfrm>
            <a:off x="5021937" y="3428999"/>
            <a:ext cx="2830286" cy="870733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 the middle VARIABLEs between MODULEs</a:t>
            </a:r>
            <a:endParaRPr lang="de-DE" altLang="zh-CN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162899A-C0AA-4074-A96E-9B9D710FAF0D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>
            <a:off x="3309255" y="4299732"/>
            <a:ext cx="1" cy="1051689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5395142C-32C2-4F74-A06F-A8DBBF123AA7}"/>
              </a:ext>
            </a:extLst>
          </p:cNvPr>
          <p:cNvCxnSpPr>
            <a:cxnSpLocks/>
            <a:stCxn id="136" idx="2"/>
            <a:endCxn id="7" idx="0"/>
          </p:cNvCxnSpPr>
          <p:nvPr/>
        </p:nvCxnSpPr>
        <p:spPr>
          <a:xfrm rot="5400000">
            <a:off x="4347324" y="3261664"/>
            <a:ext cx="1051689" cy="3127824"/>
          </a:xfrm>
          <a:prstGeom prst="bentConnector3">
            <a:avLst>
              <a:gd name="adj1" fmla="val 65181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1A16F1E7-D22D-4304-AFA2-7DFEBA68A31C}"/>
              </a:ext>
            </a:extLst>
          </p:cNvPr>
          <p:cNvCxnSpPr>
            <a:cxnSpLocks/>
            <a:stCxn id="5" idx="3"/>
            <a:endCxn id="136" idx="0"/>
          </p:cNvCxnSpPr>
          <p:nvPr/>
        </p:nvCxnSpPr>
        <p:spPr>
          <a:xfrm>
            <a:off x="4724398" y="1938156"/>
            <a:ext cx="1712682" cy="1490843"/>
          </a:xfrm>
          <a:prstGeom prst="bentConnector2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3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2C3AA8-30AC-4E35-9854-9843135AE71C}"/>
              </a:ext>
            </a:extLst>
          </p:cNvPr>
          <p:cNvSpPr/>
          <p:nvPr/>
        </p:nvSpPr>
        <p:spPr>
          <a:xfrm>
            <a:off x="3122839" y="1037018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the method of the PROCESS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46DDBE-66F3-40FA-97B1-ABC15F3A001E}"/>
              </a:ext>
            </a:extLst>
          </p:cNvPr>
          <p:cNvSpPr/>
          <p:nvPr/>
        </p:nvSpPr>
        <p:spPr>
          <a:xfrm>
            <a:off x="3122839" y="2147939"/>
            <a:ext cx="2830284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the body of the function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94A520-58FD-46ED-8AEE-AAE4B20FA02A}"/>
              </a:ext>
            </a:extLst>
          </p:cNvPr>
          <p:cNvSpPr/>
          <p:nvPr/>
        </p:nvSpPr>
        <p:spPr>
          <a:xfrm>
            <a:off x="941838" y="3567371"/>
            <a:ext cx="2830286" cy="1148972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the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InData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names and GROUP names should select from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Pre_dataset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B3E7A4-880A-42D5-B24E-4163718B89C5}"/>
              </a:ext>
            </a:extLst>
          </p:cNvPr>
          <p:cNvSpPr/>
          <p:nvPr/>
        </p:nvSpPr>
        <p:spPr>
          <a:xfrm>
            <a:off x="3122838" y="5365708"/>
            <a:ext cx="2830286" cy="5805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the name and </a:t>
            </a:r>
            <a:r>
              <a:rPr lang="en-US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Data_MODULEL.XXX</a:t>
            </a:r>
            <a:endParaRPr lang="de-DE" b="1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CCAE2AD-762D-40EB-A36E-3BB2D4CACEE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37981" y="1617589"/>
            <a:ext cx="1" cy="530350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9FB1D2E-DF1E-45DA-BDD2-6B3ABE628F4A}"/>
              </a:ext>
            </a:extLst>
          </p:cNvPr>
          <p:cNvSpPr/>
          <p:nvPr/>
        </p:nvSpPr>
        <p:spPr>
          <a:xfrm>
            <a:off x="3122838" y="5941021"/>
            <a:ext cx="2830285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MODULE.XXX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D2B71C-7BFF-4FD8-A399-59D465804F2C}"/>
              </a:ext>
            </a:extLst>
          </p:cNvPr>
          <p:cNvGrpSpPr/>
          <p:nvPr/>
        </p:nvGrpSpPr>
        <p:grpSpPr>
          <a:xfrm>
            <a:off x="9099094" y="1037018"/>
            <a:ext cx="1507675" cy="3549071"/>
            <a:chOff x="9564911" y="486725"/>
            <a:chExt cx="1507675" cy="35490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645489-5A9C-4954-BFC8-824D2C8CFFAD}"/>
                </a:ext>
              </a:extLst>
            </p:cNvPr>
            <p:cNvSpPr/>
            <p:nvPr/>
          </p:nvSpPr>
          <p:spPr>
            <a:xfrm>
              <a:off x="9564912" y="486725"/>
              <a:ext cx="1451428" cy="580571"/>
            </a:xfrm>
            <a:prstGeom prst="rect">
              <a:avLst/>
            </a:prstGeom>
            <a:solidFill>
              <a:srgbClr val="003366">
                <a:alpha val="10000"/>
              </a:srgbClr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command</a:t>
              </a:r>
              <a:endParaRPr lang="de-DE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2A3668-8BE5-4406-B7D3-6219222D96DC}"/>
                </a:ext>
              </a:extLst>
            </p:cNvPr>
            <p:cNvSpPr/>
            <p:nvPr/>
          </p:nvSpPr>
          <p:spPr>
            <a:xfrm>
              <a:off x="9564912" y="1067296"/>
              <a:ext cx="1451427" cy="580572"/>
            </a:xfrm>
            <a:prstGeom prst="rect">
              <a:avLst/>
            </a:prstGeom>
            <a:solidFill>
              <a:srgbClr val="B3C6D5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FC969D-2A24-441C-91E7-BB21422616DC}"/>
                </a:ext>
              </a:extLst>
            </p:cNvPr>
            <p:cNvSpPr/>
            <p:nvPr/>
          </p:nvSpPr>
          <p:spPr>
            <a:xfrm>
              <a:off x="9564913" y="2228440"/>
              <a:ext cx="1451428" cy="58057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result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645762-11C2-46B3-8776-15068C5C182B}"/>
                </a:ext>
              </a:extLst>
            </p:cNvPr>
            <p:cNvSpPr/>
            <p:nvPr/>
          </p:nvSpPr>
          <p:spPr>
            <a:xfrm>
              <a:off x="9564911" y="1647868"/>
              <a:ext cx="1451428" cy="580572"/>
            </a:xfrm>
            <a:prstGeom prst="rect">
              <a:avLst/>
            </a:prstGeom>
            <a:solidFill>
              <a:srgbClr val="BDD340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arguments</a:t>
              </a:r>
              <a:endParaRPr lang="de-DE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A42FEEF-C9C0-4678-9B4D-3C4573BB6F4F}"/>
                </a:ext>
              </a:extLst>
            </p:cNvPr>
            <p:cNvGrpSpPr/>
            <p:nvPr/>
          </p:nvGrpSpPr>
          <p:grpSpPr>
            <a:xfrm>
              <a:off x="9564912" y="2929656"/>
              <a:ext cx="1479551" cy="580571"/>
              <a:chOff x="9564913" y="3099298"/>
              <a:chExt cx="1479551" cy="580571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3400B0-F85E-45C4-828D-F1A5FAF67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913" y="3429000"/>
                <a:ext cx="1451427" cy="0"/>
              </a:xfrm>
              <a:prstGeom prst="straightConnector1">
                <a:avLst/>
              </a:prstGeom>
              <a:ln w="28575">
                <a:solidFill>
                  <a:srgbClr val="0033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7109EC0-8222-4D5F-A876-65B0857A50ED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workflow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D8E966C-083A-43E1-8A47-A40CFDF32DBC}"/>
                </a:ext>
              </a:extLst>
            </p:cNvPr>
            <p:cNvGrpSpPr/>
            <p:nvPr/>
          </p:nvGrpSpPr>
          <p:grpSpPr>
            <a:xfrm>
              <a:off x="9566141" y="3455225"/>
              <a:ext cx="1506445" cy="580571"/>
              <a:chOff x="9538019" y="3099298"/>
              <a:chExt cx="1506445" cy="580571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E99FE07-85F0-483E-BE47-7B58E0479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019" y="3429000"/>
                <a:ext cx="1450198" cy="0"/>
              </a:xfrm>
              <a:prstGeom prst="straightConnector1">
                <a:avLst/>
              </a:prstGeom>
              <a:ln w="31750">
                <a:solidFill>
                  <a:srgbClr val="BDD34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E24A24-8857-42F1-AED2-E9DF15E689FD}"/>
                  </a:ext>
                </a:extLst>
              </p:cNvPr>
              <p:cNvSpPr/>
              <p:nvPr/>
            </p:nvSpPr>
            <p:spPr>
              <a:xfrm>
                <a:off x="9593036" y="3099298"/>
                <a:ext cx="1451428" cy="580571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3366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dataflow</a:t>
                </a:r>
              </a:p>
              <a:p>
                <a:pPr algn="ctr"/>
                <a:endParaRPr lang="de-DE" b="1" dirty="0">
                  <a:solidFill>
                    <a:srgbClr val="0033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0B7CB05F-F875-4A00-AA34-0FAC4251D4AE}"/>
              </a:ext>
            </a:extLst>
          </p:cNvPr>
          <p:cNvSpPr/>
          <p:nvPr/>
        </p:nvSpPr>
        <p:spPr>
          <a:xfrm>
            <a:off x="3127321" y="2734189"/>
            <a:ext cx="2825802" cy="580572"/>
          </a:xfrm>
          <a:prstGeom prst="rect">
            <a:avLst/>
          </a:prstGeom>
          <a:solidFill>
            <a:srgbClr val="B3C6D5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body</a:t>
            </a:r>
            <a:endParaRPr lang="de-DE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7645-37CD-47C0-B9E1-1249900ABC11}"/>
              </a:ext>
            </a:extLst>
          </p:cNvPr>
          <p:cNvSpPr/>
          <p:nvPr/>
        </p:nvSpPr>
        <p:spPr>
          <a:xfrm>
            <a:off x="5235572" y="3583579"/>
            <a:ext cx="2830286" cy="1148971"/>
          </a:xfrm>
          <a:prstGeom prst="rect">
            <a:avLst/>
          </a:prstGeom>
          <a:solidFill>
            <a:srgbClr val="003366">
              <a:alpha val="10000"/>
            </a:srgbClr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the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OutData</a:t>
            </a:r>
            <a:r>
              <a:rPr lang="en-US" altLang="zh-CN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names and GROUP names should select from </a:t>
            </a:r>
            <a:r>
              <a:rPr lang="en-US" altLang="zh-CN" dirty="0" err="1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Pre_dataset</a:t>
            </a:r>
            <a:endParaRPr lang="de-DE" altLang="zh-CN" dirty="0">
              <a:solidFill>
                <a:srgbClr val="0033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97DB18A-AA96-4667-A12A-F36A25D56367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2356981" y="2438225"/>
            <a:ext cx="765858" cy="1129146"/>
          </a:xfrm>
          <a:prstGeom prst="bentConnector2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BEA8FED-4BF9-4F6C-AFB8-21B8F72D034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3122799" y="3950525"/>
            <a:ext cx="649365" cy="2181000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985354E-ED60-4B1A-B297-89D9E8090A13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 rot="5400000">
            <a:off x="5277769" y="3992762"/>
            <a:ext cx="633158" cy="2112734"/>
          </a:xfrm>
          <a:prstGeom prst="bentConnector3">
            <a:avLst>
              <a:gd name="adj1" fmla="val 50000"/>
            </a:avLst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5886605-3112-4F85-B37F-8852F6F21D48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5953123" y="2438225"/>
            <a:ext cx="697592" cy="1145354"/>
          </a:xfrm>
          <a:prstGeom prst="bentConnector2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98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E61C6E10-0FEE-452F-8C18-382376F1E65F}"/>
              </a:ext>
            </a:extLst>
          </p:cNvPr>
          <p:cNvSpPr/>
          <p:nvPr/>
        </p:nvSpPr>
        <p:spPr>
          <a:xfrm>
            <a:off x="837690" y="498333"/>
            <a:ext cx="3960000" cy="1980000"/>
          </a:xfrm>
          <a:prstGeom prst="rect">
            <a:avLst/>
          </a:prstGeom>
          <a:solidFill>
            <a:srgbClr val="EADB1B"/>
          </a:solidFill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89EF245C-AC70-4F0C-ACF3-E776B42437CF}"/>
              </a:ext>
            </a:extLst>
          </p:cNvPr>
          <p:cNvSpPr/>
          <p:nvPr/>
        </p:nvSpPr>
        <p:spPr>
          <a:xfrm rot="18900000">
            <a:off x="5376001" y="796567"/>
            <a:ext cx="1440000" cy="1440000"/>
          </a:xfrm>
          <a:custGeom>
            <a:avLst/>
            <a:gdLst>
              <a:gd name="connsiteX0" fmla="*/ 2507455 w 3343274"/>
              <a:gd name="connsiteY0" fmla="*/ 0 h 3343275"/>
              <a:gd name="connsiteX1" fmla="*/ 3343274 w 3343274"/>
              <a:gd name="connsiteY1" fmla="*/ 835819 h 3343275"/>
              <a:gd name="connsiteX2" fmla="*/ 2592913 w 3343274"/>
              <a:gd name="connsiteY2" fmla="*/ 1667323 h 3343275"/>
              <a:gd name="connsiteX3" fmla="*/ 2507456 w 3343274"/>
              <a:gd name="connsiteY3" fmla="*/ 1671638 h 3343275"/>
              <a:gd name="connsiteX4" fmla="*/ 2507456 w 3343274"/>
              <a:gd name="connsiteY4" fmla="*/ 1671638 h 3343275"/>
              <a:gd name="connsiteX5" fmla="*/ 2507455 w 3343274"/>
              <a:gd name="connsiteY5" fmla="*/ 1671638 h 3343275"/>
              <a:gd name="connsiteX6" fmla="*/ 1675951 w 3343274"/>
              <a:gd name="connsiteY6" fmla="*/ 2422000 h 3343275"/>
              <a:gd name="connsiteX7" fmla="*/ 1671637 w 3343274"/>
              <a:gd name="connsiteY7" fmla="*/ 2507437 h 3343275"/>
              <a:gd name="connsiteX8" fmla="*/ 1671638 w 3343274"/>
              <a:gd name="connsiteY8" fmla="*/ 2507456 h 3343275"/>
              <a:gd name="connsiteX9" fmla="*/ 835819 w 3343274"/>
              <a:gd name="connsiteY9" fmla="*/ 3343275 h 3343275"/>
              <a:gd name="connsiteX10" fmla="*/ 0 w 3343274"/>
              <a:gd name="connsiteY10" fmla="*/ 2507456 h 3343275"/>
              <a:gd name="connsiteX11" fmla="*/ 750362 w 3343274"/>
              <a:gd name="connsiteY11" fmla="*/ 1675952 h 3343275"/>
              <a:gd name="connsiteX12" fmla="*/ 835818 w 3343274"/>
              <a:gd name="connsiteY12" fmla="*/ 1671637 h 3343275"/>
              <a:gd name="connsiteX13" fmla="*/ 835819 w 3343274"/>
              <a:gd name="connsiteY13" fmla="*/ 1671637 h 3343275"/>
              <a:gd name="connsiteX14" fmla="*/ 835819 w 3343274"/>
              <a:gd name="connsiteY14" fmla="*/ 1671637 h 3343275"/>
              <a:gd name="connsiteX15" fmla="*/ 835829 w 3343274"/>
              <a:gd name="connsiteY15" fmla="*/ 1671638 h 3343275"/>
              <a:gd name="connsiteX16" fmla="*/ 921276 w 3343274"/>
              <a:gd name="connsiteY16" fmla="*/ 1667323 h 3343275"/>
              <a:gd name="connsiteX17" fmla="*/ 1667841 w 3343274"/>
              <a:gd name="connsiteY17" fmla="*/ 916003 h 3343275"/>
              <a:gd name="connsiteX18" fmla="*/ 1671637 w 3343274"/>
              <a:gd name="connsiteY18" fmla="*/ 835829 h 3343275"/>
              <a:gd name="connsiteX19" fmla="*/ 1671636 w 3343274"/>
              <a:gd name="connsiteY19" fmla="*/ 835819 h 3343275"/>
              <a:gd name="connsiteX20" fmla="*/ 2507455 w 3343274"/>
              <a:gd name="connsiteY20" fmla="*/ 0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43274" h="3343275">
                <a:moveTo>
                  <a:pt x="2507455" y="0"/>
                </a:moveTo>
                <a:cubicBezTo>
                  <a:pt x="2969065" y="0"/>
                  <a:pt x="3343274" y="374209"/>
                  <a:pt x="3343274" y="835819"/>
                </a:cubicBezTo>
                <a:cubicBezTo>
                  <a:pt x="3343274" y="1268578"/>
                  <a:pt x="3014380" y="1624520"/>
                  <a:pt x="2592913" y="1667323"/>
                </a:cubicBezTo>
                <a:lnTo>
                  <a:pt x="2507456" y="1671638"/>
                </a:lnTo>
                <a:lnTo>
                  <a:pt x="2507456" y="1671638"/>
                </a:lnTo>
                <a:lnTo>
                  <a:pt x="2507455" y="1671638"/>
                </a:lnTo>
                <a:cubicBezTo>
                  <a:pt x="2074696" y="1671638"/>
                  <a:pt x="1718754" y="2000533"/>
                  <a:pt x="1675951" y="2422000"/>
                </a:cubicBezTo>
                <a:lnTo>
                  <a:pt x="1671637" y="2507437"/>
                </a:lnTo>
                <a:lnTo>
                  <a:pt x="1671638" y="2507456"/>
                </a:lnTo>
                <a:cubicBezTo>
                  <a:pt x="1671638" y="2969066"/>
                  <a:pt x="1297429" y="3343275"/>
                  <a:pt x="835819" y="3343275"/>
                </a:cubicBezTo>
                <a:cubicBezTo>
                  <a:pt x="374209" y="3343275"/>
                  <a:pt x="0" y="2969066"/>
                  <a:pt x="0" y="2507456"/>
                </a:cubicBezTo>
                <a:cubicBezTo>
                  <a:pt x="0" y="2074697"/>
                  <a:pt x="328895" y="1718755"/>
                  <a:pt x="750362" y="1675952"/>
                </a:cubicBezTo>
                <a:lnTo>
                  <a:pt x="835818" y="1671637"/>
                </a:lnTo>
                <a:lnTo>
                  <a:pt x="835819" y="1671637"/>
                </a:lnTo>
                <a:lnTo>
                  <a:pt x="835819" y="1671637"/>
                </a:lnTo>
                <a:lnTo>
                  <a:pt x="835829" y="1671638"/>
                </a:lnTo>
                <a:lnTo>
                  <a:pt x="921276" y="1667323"/>
                </a:lnTo>
                <a:cubicBezTo>
                  <a:pt x="1316401" y="1627196"/>
                  <a:pt x="1630164" y="1311848"/>
                  <a:pt x="1667841" y="916003"/>
                </a:cubicBezTo>
                <a:lnTo>
                  <a:pt x="1671637" y="835829"/>
                </a:lnTo>
                <a:lnTo>
                  <a:pt x="1671636" y="835819"/>
                </a:lnTo>
                <a:cubicBezTo>
                  <a:pt x="1671636" y="374209"/>
                  <a:pt x="2045845" y="0"/>
                  <a:pt x="250745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7756A36-85A1-48C1-829F-6D6C4C5E4AED}"/>
              </a:ext>
            </a:extLst>
          </p:cNvPr>
          <p:cNvSpPr/>
          <p:nvPr/>
        </p:nvSpPr>
        <p:spPr>
          <a:xfrm rot="2700000">
            <a:off x="7182877" y="767753"/>
            <a:ext cx="1440000" cy="1440000"/>
          </a:xfrm>
          <a:custGeom>
            <a:avLst/>
            <a:gdLst>
              <a:gd name="connsiteX0" fmla="*/ 2507455 w 3343274"/>
              <a:gd name="connsiteY0" fmla="*/ 0 h 3343275"/>
              <a:gd name="connsiteX1" fmla="*/ 3343274 w 3343274"/>
              <a:gd name="connsiteY1" fmla="*/ 835819 h 3343275"/>
              <a:gd name="connsiteX2" fmla="*/ 2592913 w 3343274"/>
              <a:gd name="connsiteY2" fmla="*/ 1667323 h 3343275"/>
              <a:gd name="connsiteX3" fmla="*/ 2507456 w 3343274"/>
              <a:gd name="connsiteY3" fmla="*/ 1671638 h 3343275"/>
              <a:gd name="connsiteX4" fmla="*/ 2507456 w 3343274"/>
              <a:gd name="connsiteY4" fmla="*/ 1671638 h 3343275"/>
              <a:gd name="connsiteX5" fmla="*/ 2507455 w 3343274"/>
              <a:gd name="connsiteY5" fmla="*/ 1671638 h 3343275"/>
              <a:gd name="connsiteX6" fmla="*/ 1675951 w 3343274"/>
              <a:gd name="connsiteY6" fmla="*/ 2422000 h 3343275"/>
              <a:gd name="connsiteX7" fmla="*/ 1671637 w 3343274"/>
              <a:gd name="connsiteY7" fmla="*/ 2507437 h 3343275"/>
              <a:gd name="connsiteX8" fmla="*/ 1671638 w 3343274"/>
              <a:gd name="connsiteY8" fmla="*/ 2507456 h 3343275"/>
              <a:gd name="connsiteX9" fmla="*/ 835819 w 3343274"/>
              <a:gd name="connsiteY9" fmla="*/ 3343275 h 3343275"/>
              <a:gd name="connsiteX10" fmla="*/ 0 w 3343274"/>
              <a:gd name="connsiteY10" fmla="*/ 2507456 h 3343275"/>
              <a:gd name="connsiteX11" fmla="*/ 750362 w 3343274"/>
              <a:gd name="connsiteY11" fmla="*/ 1675952 h 3343275"/>
              <a:gd name="connsiteX12" fmla="*/ 835818 w 3343274"/>
              <a:gd name="connsiteY12" fmla="*/ 1671637 h 3343275"/>
              <a:gd name="connsiteX13" fmla="*/ 835819 w 3343274"/>
              <a:gd name="connsiteY13" fmla="*/ 1671637 h 3343275"/>
              <a:gd name="connsiteX14" fmla="*/ 835819 w 3343274"/>
              <a:gd name="connsiteY14" fmla="*/ 1671637 h 3343275"/>
              <a:gd name="connsiteX15" fmla="*/ 835829 w 3343274"/>
              <a:gd name="connsiteY15" fmla="*/ 1671638 h 3343275"/>
              <a:gd name="connsiteX16" fmla="*/ 921276 w 3343274"/>
              <a:gd name="connsiteY16" fmla="*/ 1667323 h 3343275"/>
              <a:gd name="connsiteX17" fmla="*/ 1667841 w 3343274"/>
              <a:gd name="connsiteY17" fmla="*/ 916003 h 3343275"/>
              <a:gd name="connsiteX18" fmla="*/ 1671637 w 3343274"/>
              <a:gd name="connsiteY18" fmla="*/ 835829 h 3343275"/>
              <a:gd name="connsiteX19" fmla="*/ 1671636 w 3343274"/>
              <a:gd name="connsiteY19" fmla="*/ 835819 h 3343275"/>
              <a:gd name="connsiteX20" fmla="*/ 2507455 w 3343274"/>
              <a:gd name="connsiteY20" fmla="*/ 0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43274" h="3343275">
                <a:moveTo>
                  <a:pt x="2507455" y="0"/>
                </a:moveTo>
                <a:cubicBezTo>
                  <a:pt x="2969065" y="0"/>
                  <a:pt x="3343274" y="374209"/>
                  <a:pt x="3343274" y="835819"/>
                </a:cubicBezTo>
                <a:cubicBezTo>
                  <a:pt x="3343274" y="1268578"/>
                  <a:pt x="3014380" y="1624520"/>
                  <a:pt x="2592913" y="1667323"/>
                </a:cubicBezTo>
                <a:lnTo>
                  <a:pt x="2507456" y="1671638"/>
                </a:lnTo>
                <a:lnTo>
                  <a:pt x="2507456" y="1671638"/>
                </a:lnTo>
                <a:lnTo>
                  <a:pt x="2507455" y="1671638"/>
                </a:lnTo>
                <a:cubicBezTo>
                  <a:pt x="2074696" y="1671638"/>
                  <a:pt x="1718754" y="2000533"/>
                  <a:pt x="1675951" y="2422000"/>
                </a:cubicBezTo>
                <a:lnTo>
                  <a:pt x="1671637" y="2507437"/>
                </a:lnTo>
                <a:lnTo>
                  <a:pt x="1671638" y="2507456"/>
                </a:lnTo>
                <a:cubicBezTo>
                  <a:pt x="1671638" y="2969066"/>
                  <a:pt x="1297429" y="3343275"/>
                  <a:pt x="835819" y="3343275"/>
                </a:cubicBezTo>
                <a:cubicBezTo>
                  <a:pt x="374209" y="3343275"/>
                  <a:pt x="0" y="2969066"/>
                  <a:pt x="0" y="2507456"/>
                </a:cubicBezTo>
                <a:cubicBezTo>
                  <a:pt x="0" y="2074697"/>
                  <a:pt x="328895" y="1718755"/>
                  <a:pt x="750362" y="1675952"/>
                </a:cubicBezTo>
                <a:lnTo>
                  <a:pt x="835818" y="1671637"/>
                </a:lnTo>
                <a:lnTo>
                  <a:pt x="835819" y="1671637"/>
                </a:lnTo>
                <a:lnTo>
                  <a:pt x="835819" y="1671637"/>
                </a:lnTo>
                <a:lnTo>
                  <a:pt x="835829" y="1671638"/>
                </a:lnTo>
                <a:lnTo>
                  <a:pt x="921276" y="1667323"/>
                </a:lnTo>
                <a:cubicBezTo>
                  <a:pt x="1316401" y="1627196"/>
                  <a:pt x="1630164" y="1311848"/>
                  <a:pt x="1667841" y="916003"/>
                </a:cubicBezTo>
                <a:lnTo>
                  <a:pt x="1671637" y="835829"/>
                </a:lnTo>
                <a:lnTo>
                  <a:pt x="1671636" y="835819"/>
                </a:lnTo>
                <a:cubicBezTo>
                  <a:pt x="1671636" y="374209"/>
                  <a:pt x="2045845" y="0"/>
                  <a:pt x="250745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023A25B-E3FE-40DC-BAEB-3D791E2208DE}"/>
              </a:ext>
            </a:extLst>
          </p:cNvPr>
          <p:cNvGrpSpPr/>
          <p:nvPr/>
        </p:nvGrpSpPr>
        <p:grpSpPr>
          <a:xfrm rot="5400000">
            <a:off x="10824794" y="408333"/>
            <a:ext cx="900001" cy="1620000"/>
            <a:chOff x="524594" y="906397"/>
            <a:chExt cx="900001" cy="162000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41C1B9A-2697-4DE7-BBEB-ABA65002D7CE}"/>
                </a:ext>
              </a:extLst>
            </p:cNvPr>
            <p:cNvSpPr/>
            <p:nvPr/>
          </p:nvSpPr>
          <p:spPr>
            <a:xfrm rot="2700000">
              <a:off x="524594" y="1626397"/>
              <a:ext cx="900000" cy="900000"/>
            </a:xfrm>
            <a:custGeom>
              <a:avLst/>
              <a:gdLst>
                <a:gd name="connsiteX0" fmla="*/ 2507455 w 3343274"/>
                <a:gd name="connsiteY0" fmla="*/ 0 h 3343275"/>
                <a:gd name="connsiteX1" fmla="*/ 3343274 w 3343274"/>
                <a:gd name="connsiteY1" fmla="*/ 835819 h 3343275"/>
                <a:gd name="connsiteX2" fmla="*/ 2592913 w 3343274"/>
                <a:gd name="connsiteY2" fmla="*/ 1667323 h 3343275"/>
                <a:gd name="connsiteX3" fmla="*/ 2507456 w 3343274"/>
                <a:gd name="connsiteY3" fmla="*/ 1671638 h 3343275"/>
                <a:gd name="connsiteX4" fmla="*/ 2507456 w 3343274"/>
                <a:gd name="connsiteY4" fmla="*/ 1671638 h 3343275"/>
                <a:gd name="connsiteX5" fmla="*/ 2507455 w 3343274"/>
                <a:gd name="connsiteY5" fmla="*/ 1671638 h 3343275"/>
                <a:gd name="connsiteX6" fmla="*/ 1675951 w 3343274"/>
                <a:gd name="connsiteY6" fmla="*/ 2422000 h 3343275"/>
                <a:gd name="connsiteX7" fmla="*/ 1671637 w 3343274"/>
                <a:gd name="connsiteY7" fmla="*/ 2507437 h 3343275"/>
                <a:gd name="connsiteX8" fmla="*/ 1671638 w 3343274"/>
                <a:gd name="connsiteY8" fmla="*/ 2507456 h 3343275"/>
                <a:gd name="connsiteX9" fmla="*/ 835819 w 3343274"/>
                <a:gd name="connsiteY9" fmla="*/ 3343275 h 3343275"/>
                <a:gd name="connsiteX10" fmla="*/ 0 w 3343274"/>
                <a:gd name="connsiteY10" fmla="*/ 2507456 h 3343275"/>
                <a:gd name="connsiteX11" fmla="*/ 750362 w 3343274"/>
                <a:gd name="connsiteY11" fmla="*/ 1675952 h 3343275"/>
                <a:gd name="connsiteX12" fmla="*/ 835818 w 3343274"/>
                <a:gd name="connsiteY12" fmla="*/ 1671637 h 3343275"/>
                <a:gd name="connsiteX13" fmla="*/ 835819 w 3343274"/>
                <a:gd name="connsiteY13" fmla="*/ 1671637 h 3343275"/>
                <a:gd name="connsiteX14" fmla="*/ 835819 w 3343274"/>
                <a:gd name="connsiteY14" fmla="*/ 1671637 h 3343275"/>
                <a:gd name="connsiteX15" fmla="*/ 835829 w 3343274"/>
                <a:gd name="connsiteY15" fmla="*/ 1671638 h 3343275"/>
                <a:gd name="connsiteX16" fmla="*/ 921276 w 3343274"/>
                <a:gd name="connsiteY16" fmla="*/ 1667323 h 3343275"/>
                <a:gd name="connsiteX17" fmla="*/ 1667841 w 3343274"/>
                <a:gd name="connsiteY17" fmla="*/ 916003 h 3343275"/>
                <a:gd name="connsiteX18" fmla="*/ 1671637 w 3343274"/>
                <a:gd name="connsiteY18" fmla="*/ 835829 h 3343275"/>
                <a:gd name="connsiteX19" fmla="*/ 1671636 w 3343274"/>
                <a:gd name="connsiteY19" fmla="*/ 835819 h 3343275"/>
                <a:gd name="connsiteX20" fmla="*/ 2507455 w 3343274"/>
                <a:gd name="connsiteY20" fmla="*/ 0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3274" h="3343275">
                  <a:moveTo>
                    <a:pt x="2507455" y="0"/>
                  </a:moveTo>
                  <a:cubicBezTo>
                    <a:pt x="2969065" y="0"/>
                    <a:pt x="3343274" y="374209"/>
                    <a:pt x="3343274" y="835819"/>
                  </a:cubicBezTo>
                  <a:cubicBezTo>
                    <a:pt x="3343274" y="1268578"/>
                    <a:pt x="3014380" y="1624520"/>
                    <a:pt x="2592913" y="1667323"/>
                  </a:cubicBezTo>
                  <a:lnTo>
                    <a:pt x="2507456" y="1671638"/>
                  </a:lnTo>
                  <a:lnTo>
                    <a:pt x="2507456" y="1671638"/>
                  </a:lnTo>
                  <a:lnTo>
                    <a:pt x="2507455" y="1671638"/>
                  </a:lnTo>
                  <a:cubicBezTo>
                    <a:pt x="2074696" y="1671638"/>
                    <a:pt x="1718754" y="2000533"/>
                    <a:pt x="1675951" y="2422000"/>
                  </a:cubicBezTo>
                  <a:lnTo>
                    <a:pt x="1671637" y="2507437"/>
                  </a:lnTo>
                  <a:lnTo>
                    <a:pt x="1671638" y="2507456"/>
                  </a:lnTo>
                  <a:cubicBezTo>
                    <a:pt x="1671638" y="2969066"/>
                    <a:pt x="1297429" y="3343275"/>
                    <a:pt x="835819" y="3343275"/>
                  </a:cubicBezTo>
                  <a:cubicBezTo>
                    <a:pt x="374209" y="3343275"/>
                    <a:pt x="0" y="2969066"/>
                    <a:pt x="0" y="2507456"/>
                  </a:cubicBezTo>
                  <a:cubicBezTo>
                    <a:pt x="0" y="2074697"/>
                    <a:pt x="328895" y="1718755"/>
                    <a:pt x="750362" y="1675952"/>
                  </a:cubicBezTo>
                  <a:lnTo>
                    <a:pt x="835818" y="1671637"/>
                  </a:lnTo>
                  <a:lnTo>
                    <a:pt x="835819" y="1671637"/>
                  </a:lnTo>
                  <a:lnTo>
                    <a:pt x="835819" y="1671637"/>
                  </a:lnTo>
                  <a:lnTo>
                    <a:pt x="835829" y="1671638"/>
                  </a:lnTo>
                  <a:lnTo>
                    <a:pt x="921276" y="1667323"/>
                  </a:lnTo>
                  <a:cubicBezTo>
                    <a:pt x="1316401" y="1627196"/>
                    <a:pt x="1630164" y="1311848"/>
                    <a:pt x="1667841" y="916003"/>
                  </a:cubicBezTo>
                  <a:lnTo>
                    <a:pt x="1671637" y="835829"/>
                  </a:lnTo>
                  <a:lnTo>
                    <a:pt x="1671636" y="835819"/>
                  </a:lnTo>
                  <a:cubicBezTo>
                    <a:pt x="1671636" y="374209"/>
                    <a:pt x="2045845" y="0"/>
                    <a:pt x="2507455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B5C701B-80E5-40EB-B596-2F757631924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4595" y="906397"/>
              <a:ext cx="900000" cy="900000"/>
            </a:xfrm>
            <a:custGeom>
              <a:avLst/>
              <a:gdLst>
                <a:gd name="connsiteX0" fmla="*/ 2507455 w 3343274"/>
                <a:gd name="connsiteY0" fmla="*/ 0 h 3343275"/>
                <a:gd name="connsiteX1" fmla="*/ 3343274 w 3343274"/>
                <a:gd name="connsiteY1" fmla="*/ 835819 h 3343275"/>
                <a:gd name="connsiteX2" fmla="*/ 2592913 w 3343274"/>
                <a:gd name="connsiteY2" fmla="*/ 1667323 h 3343275"/>
                <a:gd name="connsiteX3" fmla="*/ 2507456 w 3343274"/>
                <a:gd name="connsiteY3" fmla="*/ 1671638 h 3343275"/>
                <a:gd name="connsiteX4" fmla="*/ 2507456 w 3343274"/>
                <a:gd name="connsiteY4" fmla="*/ 1671638 h 3343275"/>
                <a:gd name="connsiteX5" fmla="*/ 2507455 w 3343274"/>
                <a:gd name="connsiteY5" fmla="*/ 1671638 h 3343275"/>
                <a:gd name="connsiteX6" fmla="*/ 1675951 w 3343274"/>
                <a:gd name="connsiteY6" fmla="*/ 2422000 h 3343275"/>
                <a:gd name="connsiteX7" fmla="*/ 1671637 w 3343274"/>
                <a:gd name="connsiteY7" fmla="*/ 2507437 h 3343275"/>
                <a:gd name="connsiteX8" fmla="*/ 1671638 w 3343274"/>
                <a:gd name="connsiteY8" fmla="*/ 2507456 h 3343275"/>
                <a:gd name="connsiteX9" fmla="*/ 835819 w 3343274"/>
                <a:gd name="connsiteY9" fmla="*/ 3343275 h 3343275"/>
                <a:gd name="connsiteX10" fmla="*/ 0 w 3343274"/>
                <a:gd name="connsiteY10" fmla="*/ 2507456 h 3343275"/>
                <a:gd name="connsiteX11" fmla="*/ 750362 w 3343274"/>
                <a:gd name="connsiteY11" fmla="*/ 1675952 h 3343275"/>
                <a:gd name="connsiteX12" fmla="*/ 835818 w 3343274"/>
                <a:gd name="connsiteY12" fmla="*/ 1671637 h 3343275"/>
                <a:gd name="connsiteX13" fmla="*/ 835819 w 3343274"/>
                <a:gd name="connsiteY13" fmla="*/ 1671637 h 3343275"/>
                <a:gd name="connsiteX14" fmla="*/ 835819 w 3343274"/>
                <a:gd name="connsiteY14" fmla="*/ 1671637 h 3343275"/>
                <a:gd name="connsiteX15" fmla="*/ 835829 w 3343274"/>
                <a:gd name="connsiteY15" fmla="*/ 1671638 h 3343275"/>
                <a:gd name="connsiteX16" fmla="*/ 921276 w 3343274"/>
                <a:gd name="connsiteY16" fmla="*/ 1667323 h 3343275"/>
                <a:gd name="connsiteX17" fmla="*/ 1667841 w 3343274"/>
                <a:gd name="connsiteY17" fmla="*/ 916003 h 3343275"/>
                <a:gd name="connsiteX18" fmla="*/ 1671637 w 3343274"/>
                <a:gd name="connsiteY18" fmla="*/ 835829 h 3343275"/>
                <a:gd name="connsiteX19" fmla="*/ 1671636 w 3343274"/>
                <a:gd name="connsiteY19" fmla="*/ 835819 h 3343275"/>
                <a:gd name="connsiteX20" fmla="*/ 2507455 w 3343274"/>
                <a:gd name="connsiteY20" fmla="*/ 0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3274" h="3343275">
                  <a:moveTo>
                    <a:pt x="2507455" y="0"/>
                  </a:moveTo>
                  <a:cubicBezTo>
                    <a:pt x="2969065" y="0"/>
                    <a:pt x="3343274" y="374209"/>
                    <a:pt x="3343274" y="835819"/>
                  </a:cubicBezTo>
                  <a:cubicBezTo>
                    <a:pt x="3343274" y="1268578"/>
                    <a:pt x="3014380" y="1624520"/>
                    <a:pt x="2592913" y="1667323"/>
                  </a:cubicBezTo>
                  <a:lnTo>
                    <a:pt x="2507456" y="1671638"/>
                  </a:lnTo>
                  <a:lnTo>
                    <a:pt x="2507456" y="1671638"/>
                  </a:lnTo>
                  <a:lnTo>
                    <a:pt x="2507455" y="1671638"/>
                  </a:lnTo>
                  <a:cubicBezTo>
                    <a:pt x="2074696" y="1671638"/>
                    <a:pt x="1718754" y="2000533"/>
                    <a:pt x="1675951" y="2422000"/>
                  </a:cubicBezTo>
                  <a:lnTo>
                    <a:pt x="1671637" y="2507437"/>
                  </a:lnTo>
                  <a:lnTo>
                    <a:pt x="1671638" y="2507456"/>
                  </a:lnTo>
                  <a:cubicBezTo>
                    <a:pt x="1671638" y="2969066"/>
                    <a:pt x="1297429" y="3343275"/>
                    <a:pt x="835819" y="3343275"/>
                  </a:cubicBezTo>
                  <a:cubicBezTo>
                    <a:pt x="374209" y="3343275"/>
                    <a:pt x="0" y="2969066"/>
                    <a:pt x="0" y="2507456"/>
                  </a:cubicBezTo>
                  <a:cubicBezTo>
                    <a:pt x="0" y="2074697"/>
                    <a:pt x="328895" y="1718755"/>
                    <a:pt x="750362" y="1675952"/>
                  </a:cubicBezTo>
                  <a:lnTo>
                    <a:pt x="835818" y="1671637"/>
                  </a:lnTo>
                  <a:lnTo>
                    <a:pt x="835819" y="1671637"/>
                  </a:lnTo>
                  <a:lnTo>
                    <a:pt x="835819" y="1671637"/>
                  </a:lnTo>
                  <a:lnTo>
                    <a:pt x="835829" y="1671638"/>
                  </a:lnTo>
                  <a:lnTo>
                    <a:pt x="921276" y="1667323"/>
                  </a:lnTo>
                  <a:cubicBezTo>
                    <a:pt x="1316401" y="1627196"/>
                    <a:pt x="1630164" y="1311848"/>
                    <a:pt x="1667841" y="916003"/>
                  </a:cubicBezTo>
                  <a:lnTo>
                    <a:pt x="1671637" y="835829"/>
                  </a:lnTo>
                  <a:lnTo>
                    <a:pt x="1671636" y="835819"/>
                  </a:lnTo>
                  <a:cubicBezTo>
                    <a:pt x="1671636" y="374209"/>
                    <a:pt x="2045845" y="0"/>
                    <a:pt x="2507455" y="0"/>
                  </a:cubicBezTo>
                  <a:close/>
                </a:path>
              </a:pathLst>
            </a:custGeom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2C53F3A-7CBD-498B-9C59-F96431B85DC0}"/>
              </a:ext>
            </a:extLst>
          </p:cNvPr>
          <p:cNvGrpSpPr/>
          <p:nvPr/>
        </p:nvGrpSpPr>
        <p:grpSpPr>
          <a:xfrm>
            <a:off x="9564793" y="498333"/>
            <a:ext cx="900001" cy="1620000"/>
            <a:chOff x="524594" y="906397"/>
            <a:chExt cx="900001" cy="16200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DD227A3-64D3-4C64-A9E5-8189CF4D56DA}"/>
                </a:ext>
              </a:extLst>
            </p:cNvPr>
            <p:cNvSpPr/>
            <p:nvPr/>
          </p:nvSpPr>
          <p:spPr>
            <a:xfrm rot="2700000">
              <a:off x="524594" y="1626397"/>
              <a:ext cx="900000" cy="900000"/>
            </a:xfrm>
            <a:custGeom>
              <a:avLst/>
              <a:gdLst>
                <a:gd name="connsiteX0" fmla="*/ 2507455 w 3343274"/>
                <a:gd name="connsiteY0" fmla="*/ 0 h 3343275"/>
                <a:gd name="connsiteX1" fmla="*/ 3343274 w 3343274"/>
                <a:gd name="connsiteY1" fmla="*/ 835819 h 3343275"/>
                <a:gd name="connsiteX2" fmla="*/ 2592913 w 3343274"/>
                <a:gd name="connsiteY2" fmla="*/ 1667323 h 3343275"/>
                <a:gd name="connsiteX3" fmla="*/ 2507456 w 3343274"/>
                <a:gd name="connsiteY3" fmla="*/ 1671638 h 3343275"/>
                <a:gd name="connsiteX4" fmla="*/ 2507456 w 3343274"/>
                <a:gd name="connsiteY4" fmla="*/ 1671638 h 3343275"/>
                <a:gd name="connsiteX5" fmla="*/ 2507455 w 3343274"/>
                <a:gd name="connsiteY5" fmla="*/ 1671638 h 3343275"/>
                <a:gd name="connsiteX6" fmla="*/ 1675951 w 3343274"/>
                <a:gd name="connsiteY6" fmla="*/ 2422000 h 3343275"/>
                <a:gd name="connsiteX7" fmla="*/ 1671637 w 3343274"/>
                <a:gd name="connsiteY7" fmla="*/ 2507437 h 3343275"/>
                <a:gd name="connsiteX8" fmla="*/ 1671638 w 3343274"/>
                <a:gd name="connsiteY8" fmla="*/ 2507456 h 3343275"/>
                <a:gd name="connsiteX9" fmla="*/ 835819 w 3343274"/>
                <a:gd name="connsiteY9" fmla="*/ 3343275 h 3343275"/>
                <a:gd name="connsiteX10" fmla="*/ 0 w 3343274"/>
                <a:gd name="connsiteY10" fmla="*/ 2507456 h 3343275"/>
                <a:gd name="connsiteX11" fmla="*/ 750362 w 3343274"/>
                <a:gd name="connsiteY11" fmla="*/ 1675952 h 3343275"/>
                <a:gd name="connsiteX12" fmla="*/ 835818 w 3343274"/>
                <a:gd name="connsiteY12" fmla="*/ 1671637 h 3343275"/>
                <a:gd name="connsiteX13" fmla="*/ 835819 w 3343274"/>
                <a:gd name="connsiteY13" fmla="*/ 1671637 h 3343275"/>
                <a:gd name="connsiteX14" fmla="*/ 835819 w 3343274"/>
                <a:gd name="connsiteY14" fmla="*/ 1671637 h 3343275"/>
                <a:gd name="connsiteX15" fmla="*/ 835829 w 3343274"/>
                <a:gd name="connsiteY15" fmla="*/ 1671638 h 3343275"/>
                <a:gd name="connsiteX16" fmla="*/ 921276 w 3343274"/>
                <a:gd name="connsiteY16" fmla="*/ 1667323 h 3343275"/>
                <a:gd name="connsiteX17" fmla="*/ 1667841 w 3343274"/>
                <a:gd name="connsiteY17" fmla="*/ 916003 h 3343275"/>
                <a:gd name="connsiteX18" fmla="*/ 1671637 w 3343274"/>
                <a:gd name="connsiteY18" fmla="*/ 835829 h 3343275"/>
                <a:gd name="connsiteX19" fmla="*/ 1671636 w 3343274"/>
                <a:gd name="connsiteY19" fmla="*/ 835819 h 3343275"/>
                <a:gd name="connsiteX20" fmla="*/ 2507455 w 3343274"/>
                <a:gd name="connsiteY20" fmla="*/ 0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3274" h="3343275">
                  <a:moveTo>
                    <a:pt x="2507455" y="0"/>
                  </a:moveTo>
                  <a:cubicBezTo>
                    <a:pt x="2969065" y="0"/>
                    <a:pt x="3343274" y="374209"/>
                    <a:pt x="3343274" y="835819"/>
                  </a:cubicBezTo>
                  <a:cubicBezTo>
                    <a:pt x="3343274" y="1268578"/>
                    <a:pt x="3014380" y="1624520"/>
                    <a:pt x="2592913" y="1667323"/>
                  </a:cubicBezTo>
                  <a:lnTo>
                    <a:pt x="2507456" y="1671638"/>
                  </a:lnTo>
                  <a:lnTo>
                    <a:pt x="2507456" y="1671638"/>
                  </a:lnTo>
                  <a:lnTo>
                    <a:pt x="2507455" y="1671638"/>
                  </a:lnTo>
                  <a:cubicBezTo>
                    <a:pt x="2074696" y="1671638"/>
                    <a:pt x="1718754" y="2000533"/>
                    <a:pt x="1675951" y="2422000"/>
                  </a:cubicBezTo>
                  <a:lnTo>
                    <a:pt x="1671637" y="2507437"/>
                  </a:lnTo>
                  <a:lnTo>
                    <a:pt x="1671638" y="2507456"/>
                  </a:lnTo>
                  <a:cubicBezTo>
                    <a:pt x="1671638" y="2969066"/>
                    <a:pt x="1297429" y="3343275"/>
                    <a:pt x="835819" y="3343275"/>
                  </a:cubicBezTo>
                  <a:cubicBezTo>
                    <a:pt x="374209" y="3343275"/>
                    <a:pt x="0" y="2969066"/>
                    <a:pt x="0" y="2507456"/>
                  </a:cubicBezTo>
                  <a:cubicBezTo>
                    <a:pt x="0" y="2074697"/>
                    <a:pt x="328895" y="1718755"/>
                    <a:pt x="750362" y="1675952"/>
                  </a:cubicBezTo>
                  <a:lnTo>
                    <a:pt x="835818" y="1671637"/>
                  </a:lnTo>
                  <a:lnTo>
                    <a:pt x="835819" y="1671637"/>
                  </a:lnTo>
                  <a:lnTo>
                    <a:pt x="835819" y="1671637"/>
                  </a:lnTo>
                  <a:lnTo>
                    <a:pt x="835829" y="1671638"/>
                  </a:lnTo>
                  <a:lnTo>
                    <a:pt x="921276" y="1667323"/>
                  </a:lnTo>
                  <a:cubicBezTo>
                    <a:pt x="1316401" y="1627196"/>
                    <a:pt x="1630164" y="1311848"/>
                    <a:pt x="1667841" y="916003"/>
                  </a:cubicBezTo>
                  <a:lnTo>
                    <a:pt x="1671637" y="835829"/>
                  </a:lnTo>
                  <a:lnTo>
                    <a:pt x="1671636" y="835819"/>
                  </a:lnTo>
                  <a:cubicBezTo>
                    <a:pt x="1671636" y="374209"/>
                    <a:pt x="2045845" y="0"/>
                    <a:pt x="2507455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8D818B0-D0DC-45F2-A4C8-2267F36FB7E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4595" y="906397"/>
              <a:ext cx="900000" cy="900000"/>
            </a:xfrm>
            <a:custGeom>
              <a:avLst/>
              <a:gdLst>
                <a:gd name="connsiteX0" fmla="*/ 2507455 w 3343274"/>
                <a:gd name="connsiteY0" fmla="*/ 0 h 3343275"/>
                <a:gd name="connsiteX1" fmla="*/ 3343274 w 3343274"/>
                <a:gd name="connsiteY1" fmla="*/ 835819 h 3343275"/>
                <a:gd name="connsiteX2" fmla="*/ 2592913 w 3343274"/>
                <a:gd name="connsiteY2" fmla="*/ 1667323 h 3343275"/>
                <a:gd name="connsiteX3" fmla="*/ 2507456 w 3343274"/>
                <a:gd name="connsiteY3" fmla="*/ 1671638 h 3343275"/>
                <a:gd name="connsiteX4" fmla="*/ 2507456 w 3343274"/>
                <a:gd name="connsiteY4" fmla="*/ 1671638 h 3343275"/>
                <a:gd name="connsiteX5" fmla="*/ 2507455 w 3343274"/>
                <a:gd name="connsiteY5" fmla="*/ 1671638 h 3343275"/>
                <a:gd name="connsiteX6" fmla="*/ 1675951 w 3343274"/>
                <a:gd name="connsiteY6" fmla="*/ 2422000 h 3343275"/>
                <a:gd name="connsiteX7" fmla="*/ 1671637 w 3343274"/>
                <a:gd name="connsiteY7" fmla="*/ 2507437 h 3343275"/>
                <a:gd name="connsiteX8" fmla="*/ 1671638 w 3343274"/>
                <a:gd name="connsiteY8" fmla="*/ 2507456 h 3343275"/>
                <a:gd name="connsiteX9" fmla="*/ 835819 w 3343274"/>
                <a:gd name="connsiteY9" fmla="*/ 3343275 h 3343275"/>
                <a:gd name="connsiteX10" fmla="*/ 0 w 3343274"/>
                <a:gd name="connsiteY10" fmla="*/ 2507456 h 3343275"/>
                <a:gd name="connsiteX11" fmla="*/ 750362 w 3343274"/>
                <a:gd name="connsiteY11" fmla="*/ 1675952 h 3343275"/>
                <a:gd name="connsiteX12" fmla="*/ 835818 w 3343274"/>
                <a:gd name="connsiteY12" fmla="*/ 1671637 h 3343275"/>
                <a:gd name="connsiteX13" fmla="*/ 835819 w 3343274"/>
                <a:gd name="connsiteY13" fmla="*/ 1671637 h 3343275"/>
                <a:gd name="connsiteX14" fmla="*/ 835819 w 3343274"/>
                <a:gd name="connsiteY14" fmla="*/ 1671637 h 3343275"/>
                <a:gd name="connsiteX15" fmla="*/ 835829 w 3343274"/>
                <a:gd name="connsiteY15" fmla="*/ 1671638 h 3343275"/>
                <a:gd name="connsiteX16" fmla="*/ 921276 w 3343274"/>
                <a:gd name="connsiteY16" fmla="*/ 1667323 h 3343275"/>
                <a:gd name="connsiteX17" fmla="*/ 1667841 w 3343274"/>
                <a:gd name="connsiteY17" fmla="*/ 916003 h 3343275"/>
                <a:gd name="connsiteX18" fmla="*/ 1671637 w 3343274"/>
                <a:gd name="connsiteY18" fmla="*/ 835829 h 3343275"/>
                <a:gd name="connsiteX19" fmla="*/ 1671636 w 3343274"/>
                <a:gd name="connsiteY19" fmla="*/ 835819 h 3343275"/>
                <a:gd name="connsiteX20" fmla="*/ 2507455 w 3343274"/>
                <a:gd name="connsiteY20" fmla="*/ 0 h 33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43274" h="3343275">
                  <a:moveTo>
                    <a:pt x="2507455" y="0"/>
                  </a:moveTo>
                  <a:cubicBezTo>
                    <a:pt x="2969065" y="0"/>
                    <a:pt x="3343274" y="374209"/>
                    <a:pt x="3343274" y="835819"/>
                  </a:cubicBezTo>
                  <a:cubicBezTo>
                    <a:pt x="3343274" y="1268578"/>
                    <a:pt x="3014380" y="1624520"/>
                    <a:pt x="2592913" y="1667323"/>
                  </a:cubicBezTo>
                  <a:lnTo>
                    <a:pt x="2507456" y="1671638"/>
                  </a:lnTo>
                  <a:lnTo>
                    <a:pt x="2507456" y="1671638"/>
                  </a:lnTo>
                  <a:lnTo>
                    <a:pt x="2507455" y="1671638"/>
                  </a:lnTo>
                  <a:cubicBezTo>
                    <a:pt x="2074696" y="1671638"/>
                    <a:pt x="1718754" y="2000533"/>
                    <a:pt x="1675951" y="2422000"/>
                  </a:cubicBezTo>
                  <a:lnTo>
                    <a:pt x="1671637" y="2507437"/>
                  </a:lnTo>
                  <a:lnTo>
                    <a:pt x="1671638" y="2507456"/>
                  </a:lnTo>
                  <a:cubicBezTo>
                    <a:pt x="1671638" y="2969066"/>
                    <a:pt x="1297429" y="3343275"/>
                    <a:pt x="835819" y="3343275"/>
                  </a:cubicBezTo>
                  <a:cubicBezTo>
                    <a:pt x="374209" y="3343275"/>
                    <a:pt x="0" y="2969066"/>
                    <a:pt x="0" y="2507456"/>
                  </a:cubicBezTo>
                  <a:cubicBezTo>
                    <a:pt x="0" y="2074697"/>
                    <a:pt x="328895" y="1718755"/>
                    <a:pt x="750362" y="1675952"/>
                  </a:cubicBezTo>
                  <a:lnTo>
                    <a:pt x="835818" y="1671637"/>
                  </a:lnTo>
                  <a:lnTo>
                    <a:pt x="835819" y="1671637"/>
                  </a:lnTo>
                  <a:lnTo>
                    <a:pt x="835819" y="1671637"/>
                  </a:lnTo>
                  <a:lnTo>
                    <a:pt x="835829" y="1671638"/>
                  </a:lnTo>
                  <a:lnTo>
                    <a:pt x="921276" y="1667323"/>
                  </a:lnTo>
                  <a:cubicBezTo>
                    <a:pt x="1316401" y="1627196"/>
                    <a:pt x="1630164" y="1311848"/>
                    <a:pt x="1667841" y="916003"/>
                  </a:cubicBezTo>
                  <a:lnTo>
                    <a:pt x="1671637" y="835829"/>
                  </a:lnTo>
                  <a:lnTo>
                    <a:pt x="1671636" y="835819"/>
                  </a:lnTo>
                  <a:cubicBezTo>
                    <a:pt x="1671636" y="374209"/>
                    <a:pt x="2045845" y="0"/>
                    <a:pt x="2507455" y="0"/>
                  </a:cubicBezTo>
                  <a:close/>
                </a:path>
              </a:pathLst>
            </a:custGeom>
            <a:ln w="2540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DB9E8B-C4C2-4787-9311-2D032886CEB4}"/>
              </a:ext>
            </a:extLst>
          </p:cNvPr>
          <p:cNvSpPr>
            <a:spLocks noChangeAspect="1"/>
          </p:cNvSpPr>
          <p:nvPr/>
        </p:nvSpPr>
        <p:spPr>
          <a:xfrm rot="2700000">
            <a:off x="10589668" y="2574731"/>
            <a:ext cx="900000" cy="900000"/>
          </a:xfrm>
          <a:custGeom>
            <a:avLst/>
            <a:gdLst>
              <a:gd name="connsiteX0" fmla="*/ 2507455 w 3343274"/>
              <a:gd name="connsiteY0" fmla="*/ 0 h 3343275"/>
              <a:gd name="connsiteX1" fmla="*/ 3343274 w 3343274"/>
              <a:gd name="connsiteY1" fmla="*/ 835819 h 3343275"/>
              <a:gd name="connsiteX2" fmla="*/ 2592913 w 3343274"/>
              <a:gd name="connsiteY2" fmla="*/ 1667323 h 3343275"/>
              <a:gd name="connsiteX3" fmla="*/ 2507456 w 3343274"/>
              <a:gd name="connsiteY3" fmla="*/ 1671638 h 3343275"/>
              <a:gd name="connsiteX4" fmla="*/ 2507456 w 3343274"/>
              <a:gd name="connsiteY4" fmla="*/ 1671638 h 3343275"/>
              <a:gd name="connsiteX5" fmla="*/ 2507455 w 3343274"/>
              <a:gd name="connsiteY5" fmla="*/ 1671638 h 3343275"/>
              <a:gd name="connsiteX6" fmla="*/ 1675951 w 3343274"/>
              <a:gd name="connsiteY6" fmla="*/ 2422000 h 3343275"/>
              <a:gd name="connsiteX7" fmla="*/ 1671637 w 3343274"/>
              <a:gd name="connsiteY7" fmla="*/ 2507437 h 3343275"/>
              <a:gd name="connsiteX8" fmla="*/ 1671638 w 3343274"/>
              <a:gd name="connsiteY8" fmla="*/ 2507456 h 3343275"/>
              <a:gd name="connsiteX9" fmla="*/ 835819 w 3343274"/>
              <a:gd name="connsiteY9" fmla="*/ 3343275 h 3343275"/>
              <a:gd name="connsiteX10" fmla="*/ 0 w 3343274"/>
              <a:gd name="connsiteY10" fmla="*/ 2507456 h 3343275"/>
              <a:gd name="connsiteX11" fmla="*/ 750362 w 3343274"/>
              <a:gd name="connsiteY11" fmla="*/ 1675952 h 3343275"/>
              <a:gd name="connsiteX12" fmla="*/ 835818 w 3343274"/>
              <a:gd name="connsiteY12" fmla="*/ 1671637 h 3343275"/>
              <a:gd name="connsiteX13" fmla="*/ 835819 w 3343274"/>
              <a:gd name="connsiteY13" fmla="*/ 1671637 h 3343275"/>
              <a:gd name="connsiteX14" fmla="*/ 835819 w 3343274"/>
              <a:gd name="connsiteY14" fmla="*/ 1671637 h 3343275"/>
              <a:gd name="connsiteX15" fmla="*/ 835829 w 3343274"/>
              <a:gd name="connsiteY15" fmla="*/ 1671638 h 3343275"/>
              <a:gd name="connsiteX16" fmla="*/ 921276 w 3343274"/>
              <a:gd name="connsiteY16" fmla="*/ 1667323 h 3343275"/>
              <a:gd name="connsiteX17" fmla="*/ 1667841 w 3343274"/>
              <a:gd name="connsiteY17" fmla="*/ 916003 h 3343275"/>
              <a:gd name="connsiteX18" fmla="*/ 1671637 w 3343274"/>
              <a:gd name="connsiteY18" fmla="*/ 835829 h 3343275"/>
              <a:gd name="connsiteX19" fmla="*/ 1671636 w 3343274"/>
              <a:gd name="connsiteY19" fmla="*/ 835819 h 3343275"/>
              <a:gd name="connsiteX20" fmla="*/ 2507455 w 3343274"/>
              <a:gd name="connsiteY20" fmla="*/ 0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43274" h="3343275">
                <a:moveTo>
                  <a:pt x="2507455" y="0"/>
                </a:moveTo>
                <a:cubicBezTo>
                  <a:pt x="2969065" y="0"/>
                  <a:pt x="3343274" y="374209"/>
                  <a:pt x="3343274" y="835819"/>
                </a:cubicBezTo>
                <a:cubicBezTo>
                  <a:pt x="3343274" y="1268578"/>
                  <a:pt x="3014380" y="1624520"/>
                  <a:pt x="2592913" y="1667323"/>
                </a:cubicBezTo>
                <a:lnTo>
                  <a:pt x="2507456" y="1671638"/>
                </a:lnTo>
                <a:lnTo>
                  <a:pt x="2507456" y="1671638"/>
                </a:lnTo>
                <a:lnTo>
                  <a:pt x="2507455" y="1671638"/>
                </a:lnTo>
                <a:cubicBezTo>
                  <a:pt x="2074696" y="1671638"/>
                  <a:pt x="1718754" y="2000533"/>
                  <a:pt x="1675951" y="2422000"/>
                </a:cubicBezTo>
                <a:lnTo>
                  <a:pt x="1671637" y="2507437"/>
                </a:lnTo>
                <a:lnTo>
                  <a:pt x="1671638" y="2507456"/>
                </a:lnTo>
                <a:cubicBezTo>
                  <a:pt x="1671638" y="2969066"/>
                  <a:pt x="1297429" y="3343275"/>
                  <a:pt x="835819" y="3343275"/>
                </a:cubicBezTo>
                <a:cubicBezTo>
                  <a:pt x="374209" y="3343275"/>
                  <a:pt x="0" y="2969066"/>
                  <a:pt x="0" y="2507456"/>
                </a:cubicBezTo>
                <a:cubicBezTo>
                  <a:pt x="0" y="2074697"/>
                  <a:pt x="328895" y="1718755"/>
                  <a:pt x="750362" y="1675952"/>
                </a:cubicBezTo>
                <a:lnTo>
                  <a:pt x="835818" y="1671637"/>
                </a:lnTo>
                <a:lnTo>
                  <a:pt x="835819" y="1671637"/>
                </a:lnTo>
                <a:lnTo>
                  <a:pt x="835819" y="1671637"/>
                </a:lnTo>
                <a:lnTo>
                  <a:pt x="835829" y="1671638"/>
                </a:lnTo>
                <a:lnTo>
                  <a:pt x="921276" y="1667323"/>
                </a:lnTo>
                <a:cubicBezTo>
                  <a:pt x="1316401" y="1627196"/>
                  <a:pt x="1630164" y="1311848"/>
                  <a:pt x="1667841" y="916003"/>
                </a:cubicBezTo>
                <a:lnTo>
                  <a:pt x="1671637" y="835829"/>
                </a:lnTo>
                <a:lnTo>
                  <a:pt x="1671636" y="835819"/>
                </a:lnTo>
                <a:cubicBezTo>
                  <a:pt x="1671636" y="374209"/>
                  <a:pt x="2045845" y="0"/>
                  <a:pt x="2507455" y="0"/>
                </a:cubicBezTo>
                <a:close/>
              </a:path>
            </a:pathLst>
          </a:custGeom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C786DAD-D1B4-4E0A-AB9F-44683EADC421}"/>
              </a:ext>
            </a:extLst>
          </p:cNvPr>
          <p:cNvSpPr>
            <a:spLocks noChangeAspect="1"/>
          </p:cNvSpPr>
          <p:nvPr/>
        </p:nvSpPr>
        <p:spPr>
          <a:xfrm rot="2700000">
            <a:off x="2092324" y="3769274"/>
            <a:ext cx="1216407" cy="1220785"/>
          </a:xfrm>
          <a:custGeom>
            <a:avLst/>
            <a:gdLst>
              <a:gd name="connsiteX0" fmla="*/ 106574 w 1216407"/>
              <a:gd name="connsiteY0" fmla="*/ 450001 h 1220785"/>
              <a:gd name="connsiteX1" fmla="*/ 556575 w 1216407"/>
              <a:gd name="connsiteY1" fmla="*/ 0 h 1220785"/>
              <a:gd name="connsiteX2" fmla="*/ 1216407 w 1216407"/>
              <a:gd name="connsiteY2" fmla="*/ 659832 h 1220785"/>
              <a:gd name="connsiteX3" fmla="*/ 766406 w 1216407"/>
              <a:gd name="connsiteY3" fmla="*/ 1109833 h 1220785"/>
              <a:gd name="connsiteX4" fmla="*/ 507276 w 1216407"/>
              <a:gd name="connsiteY4" fmla="*/ 850703 h 1220785"/>
              <a:gd name="connsiteX5" fmla="*/ 474615 w 1216407"/>
              <a:gd name="connsiteY5" fmla="*/ 893354 h 1220785"/>
              <a:gd name="connsiteX6" fmla="*/ 451161 w 1216407"/>
              <a:gd name="connsiteY6" fmla="*/ 972780 h 1220785"/>
              <a:gd name="connsiteX7" fmla="*/ 450000 w 1216407"/>
              <a:gd name="connsiteY7" fmla="*/ 995780 h 1220785"/>
              <a:gd name="connsiteX8" fmla="*/ 450000 w 1216407"/>
              <a:gd name="connsiteY8" fmla="*/ 995785 h 1220785"/>
              <a:gd name="connsiteX9" fmla="*/ 225000 w 1216407"/>
              <a:gd name="connsiteY9" fmla="*/ 1220785 h 1220785"/>
              <a:gd name="connsiteX10" fmla="*/ 0 w 1216407"/>
              <a:gd name="connsiteY10" fmla="*/ 995785 h 1220785"/>
              <a:gd name="connsiteX11" fmla="*/ 201995 w 1216407"/>
              <a:gd name="connsiteY11" fmla="*/ 771946 h 1220785"/>
              <a:gd name="connsiteX12" fmla="*/ 225000 w 1216407"/>
              <a:gd name="connsiteY12" fmla="*/ 770785 h 1220785"/>
              <a:gd name="connsiteX13" fmla="*/ 225003 w 1216407"/>
              <a:gd name="connsiteY13" fmla="*/ 770785 h 1220785"/>
              <a:gd name="connsiteX14" fmla="*/ 248005 w 1216407"/>
              <a:gd name="connsiteY14" fmla="*/ 769624 h 1220785"/>
              <a:gd name="connsiteX15" fmla="*/ 322854 w 1216407"/>
              <a:gd name="connsiteY15" fmla="*/ 748449 h 1220785"/>
              <a:gd name="connsiteX16" fmla="*/ 370805 w 1216407"/>
              <a:gd name="connsiteY16" fmla="*/ 714232 h 122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6407" h="1220785">
                <a:moveTo>
                  <a:pt x="106574" y="450001"/>
                </a:moveTo>
                <a:lnTo>
                  <a:pt x="556575" y="0"/>
                </a:lnTo>
                <a:lnTo>
                  <a:pt x="1216407" y="659832"/>
                </a:lnTo>
                <a:lnTo>
                  <a:pt x="766406" y="1109833"/>
                </a:lnTo>
                <a:lnTo>
                  <a:pt x="507276" y="850703"/>
                </a:lnTo>
                <a:lnTo>
                  <a:pt x="474615" y="893354"/>
                </a:lnTo>
                <a:cubicBezTo>
                  <a:pt x="462191" y="917609"/>
                  <a:pt x="454042" y="944416"/>
                  <a:pt x="451161" y="972780"/>
                </a:cubicBezTo>
                <a:lnTo>
                  <a:pt x="450000" y="995780"/>
                </a:lnTo>
                <a:lnTo>
                  <a:pt x="450000" y="995785"/>
                </a:lnTo>
                <a:cubicBezTo>
                  <a:pt x="450000" y="1120049"/>
                  <a:pt x="349264" y="1220785"/>
                  <a:pt x="225000" y="1220785"/>
                </a:cubicBezTo>
                <a:cubicBezTo>
                  <a:pt x="100736" y="1220785"/>
                  <a:pt x="0" y="1120049"/>
                  <a:pt x="0" y="995785"/>
                </a:cubicBezTo>
                <a:cubicBezTo>
                  <a:pt x="0" y="879288"/>
                  <a:pt x="88537" y="783469"/>
                  <a:pt x="201995" y="771946"/>
                </a:cubicBezTo>
                <a:lnTo>
                  <a:pt x="225000" y="770785"/>
                </a:lnTo>
                <a:lnTo>
                  <a:pt x="225003" y="770785"/>
                </a:lnTo>
                <a:lnTo>
                  <a:pt x="248005" y="769624"/>
                </a:lnTo>
                <a:cubicBezTo>
                  <a:pt x="274597" y="766923"/>
                  <a:pt x="299819" y="759592"/>
                  <a:pt x="322854" y="748449"/>
                </a:cubicBezTo>
                <a:lnTo>
                  <a:pt x="370805" y="714232"/>
                </a:lnTo>
                <a:close/>
              </a:path>
            </a:pathLst>
          </a:custGeom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28133F1-8337-4831-90DC-905486662A0F}"/>
              </a:ext>
            </a:extLst>
          </p:cNvPr>
          <p:cNvSpPr>
            <a:spLocks noChangeAspect="1"/>
          </p:cNvSpPr>
          <p:nvPr/>
        </p:nvSpPr>
        <p:spPr>
          <a:xfrm rot="2700000">
            <a:off x="10277987" y="1840661"/>
            <a:ext cx="900000" cy="900000"/>
          </a:xfrm>
          <a:custGeom>
            <a:avLst/>
            <a:gdLst>
              <a:gd name="connsiteX0" fmla="*/ 2507455 w 3343274"/>
              <a:gd name="connsiteY0" fmla="*/ 0 h 3343275"/>
              <a:gd name="connsiteX1" fmla="*/ 3343274 w 3343274"/>
              <a:gd name="connsiteY1" fmla="*/ 835819 h 3343275"/>
              <a:gd name="connsiteX2" fmla="*/ 2592913 w 3343274"/>
              <a:gd name="connsiteY2" fmla="*/ 1667323 h 3343275"/>
              <a:gd name="connsiteX3" fmla="*/ 2507456 w 3343274"/>
              <a:gd name="connsiteY3" fmla="*/ 1671638 h 3343275"/>
              <a:gd name="connsiteX4" fmla="*/ 2507456 w 3343274"/>
              <a:gd name="connsiteY4" fmla="*/ 1671638 h 3343275"/>
              <a:gd name="connsiteX5" fmla="*/ 2507455 w 3343274"/>
              <a:gd name="connsiteY5" fmla="*/ 1671638 h 3343275"/>
              <a:gd name="connsiteX6" fmla="*/ 1675951 w 3343274"/>
              <a:gd name="connsiteY6" fmla="*/ 2422000 h 3343275"/>
              <a:gd name="connsiteX7" fmla="*/ 1671637 w 3343274"/>
              <a:gd name="connsiteY7" fmla="*/ 2507437 h 3343275"/>
              <a:gd name="connsiteX8" fmla="*/ 1671638 w 3343274"/>
              <a:gd name="connsiteY8" fmla="*/ 2507456 h 3343275"/>
              <a:gd name="connsiteX9" fmla="*/ 835819 w 3343274"/>
              <a:gd name="connsiteY9" fmla="*/ 3343275 h 3343275"/>
              <a:gd name="connsiteX10" fmla="*/ 0 w 3343274"/>
              <a:gd name="connsiteY10" fmla="*/ 2507456 h 3343275"/>
              <a:gd name="connsiteX11" fmla="*/ 750362 w 3343274"/>
              <a:gd name="connsiteY11" fmla="*/ 1675952 h 3343275"/>
              <a:gd name="connsiteX12" fmla="*/ 835818 w 3343274"/>
              <a:gd name="connsiteY12" fmla="*/ 1671637 h 3343275"/>
              <a:gd name="connsiteX13" fmla="*/ 835819 w 3343274"/>
              <a:gd name="connsiteY13" fmla="*/ 1671637 h 3343275"/>
              <a:gd name="connsiteX14" fmla="*/ 835819 w 3343274"/>
              <a:gd name="connsiteY14" fmla="*/ 1671637 h 3343275"/>
              <a:gd name="connsiteX15" fmla="*/ 835829 w 3343274"/>
              <a:gd name="connsiteY15" fmla="*/ 1671638 h 3343275"/>
              <a:gd name="connsiteX16" fmla="*/ 921276 w 3343274"/>
              <a:gd name="connsiteY16" fmla="*/ 1667323 h 3343275"/>
              <a:gd name="connsiteX17" fmla="*/ 1667841 w 3343274"/>
              <a:gd name="connsiteY17" fmla="*/ 916003 h 3343275"/>
              <a:gd name="connsiteX18" fmla="*/ 1671637 w 3343274"/>
              <a:gd name="connsiteY18" fmla="*/ 835829 h 3343275"/>
              <a:gd name="connsiteX19" fmla="*/ 1671636 w 3343274"/>
              <a:gd name="connsiteY19" fmla="*/ 835819 h 3343275"/>
              <a:gd name="connsiteX20" fmla="*/ 2507455 w 3343274"/>
              <a:gd name="connsiteY20" fmla="*/ 0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43274" h="3343275">
                <a:moveTo>
                  <a:pt x="2507455" y="0"/>
                </a:moveTo>
                <a:cubicBezTo>
                  <a:pt x="2969065" y="0"/>
                  <a:pt x="3343274" y="374209"/>
                  <a:pt x="3343274" y="835819"/>
                </a:cubicBezTo>
                <a:cubicBezTo>
                  <a:pt x="3343274" y="1268578"/>
                  <a:pt x="3014380" y="1624520"/>
                  <a:pt x="2592913" y="1667323"/>
                </a:cubicBezTo>
                <a:lnTo>
                  <a:pt x="2507456" y="1671638"/>
                </a:lnTo>
                <a:lnTo>
                  <a:pt x="2507456" y="1671638"/>
                </a:lnTo>
                <a:lnTo>
                  <a:pt x="2507455" y="1671638"/>
                </a:lnTo>
                <a:cubicBezTo>
                  <a:pt x="2074696" y="1671638"/>
                  <a:pt x="1718754" y="2000533"/>
                  <a:pt x="1675951" y="2422000"/>
                </a:cubicBezTo>
                <a:lnTo>
                  <a:pt x="1671637" y="2507437"/>
                </a:lnTo>
                <a:lnTo>
                  <a:pt x="1671638" y="2507456"/>
                </a:lnTo>
                <a:cubicBezTo>
                  <a:pt x="1671638" y="2969066"/>
                  <a:pt x="1297429" y="3343275"/>
                  <a:pt x="835819" y="3343275"/>
                </a:cubicBezTo>
                <a:cubicBezTo>
                  <a:pt x="374209" y="3343275"/>
                  <a:pt x="0" y="2969066"/>
                  <a:pt x="0" y="2507456"/>
                </a:cubicBezTo>
                <a:cubicBezTo>
                  <a:pt x="0" y="2074697"/>
                  <a:pt x="328895" y="1718755"/>
                  <a:pt x="750362" y="1675952"/>
                </a:cubicBezTo>
                <a:lnTo>
                  <a:pt x="835818" y="1671637"/>
                </a:lnTo>
                <a:lnTo>
                  <a:pt x="835819" y="1671637"/>
                </a:lnTo>
                <a:lnTo>
                  <a:pt x="835819" y="1671637"/>
                </a:lnTo>
                <a:lnTo>
                  <a:pt x="835829" y="1671638"/>
                </a:lnTo>
                <a:lnTo>
                  <a:pt x="921276" y="1667323"/>
                </a:lnTo>
                <a:cubicBezTo>
                  <a:pt x="1316401" y="1627196"/>
                  <a:pt x="1630164" y="1311848"/>
                  <a:pt x="1667841" y="916003"/>
                </a:cubicBezTo>
                <a:lnTo>
                  <a:pt x="1671637" y="835829"/>
                </a:lnTo>
                <a:lnTo>
                  <a:pt x="1671636" y="835819"/>
                </a:lnTo>
                <a:cubicBezTo>
                  <a:pt x="1671636" y="374209"/>
                  <a:pt x="2045845" y="0"/>
                  <a:pt x="2507455" y="0"/>
                </a:cubicBezTo>
                <a:close/>
              </a:path>
            </a:pathLst>
          </a:custGeom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CB94B14-3491-454B-B3F9-3C5481EF5E73}"/>
              </a:ext>
            </a:extLst>
          </p:cNvPr>
          <p:cNvSpPr>
            <a:spLocks noChangeAspect="1"/>
          </p:cNvSpPr>
          <p:nvPr/>
        </p:nvSpPr>
        <p:spPr>
          <a:xfrm rot="2700000">
            <a:off x="2222518" y="4816602"/>
            <a:ext cx="1109833" cy="1109833"/>
          </a:xfrm>
          <a:custGeom>
            <a:avLst/>
            <a:gdLst>
              <a:gd name="connsiteX0" fmla="*/ 0 w 1109833"/>
              <a:gd name="connsiteY0" fmla="*/ 450001 h 1109833"/>
              <a:gd name="connsiteX1" fmla="*/ 450001 w 1109833"/>
              <a:gd name="connsiteY1" fmla="*/ 0 h 1109833"/>
              <a:gd name="connsiteX2" fmla="*/ 1109833 w 1109833"/>
              <a:gd name="connsiteY2" fmla="*/ 659832 h 1109833"/>
              <a:gd name="connsiteX3" fmla="*/ 659832 w 1109833"/>
              <a:gd name="connsiteY3" fmla="*/ 1109833 h 1109833"/>
              <a:gd name="connsiteX4" fmla="*/ 400702 w 1109833"/>
              <a:gd name="connsiteY4" fmla="*/ 850703 h 1109833"/>
              <a:gd name="connsiteX5" fmla="*/ 417141 w 1109833"/>
              <a:gd name="connsiteY5" fmla="*/ 829237 h 1109833"/>
              <a:gd name="connsiteX6" fmla="*/ 568426 w 1109833"/>
              <a:gd name="connsiteY6" fmla="*/ 770785 h 1109833"/>
              <a:gd name="connsiteX7" fmla="*/ 591431 w 1109833"/>
              <a:gd name="connsiteY7" fmla="*/ 769624 h 1109833"/>
              <a:gd name="connsiteX8" fmla="*/ 793426 w 1109833"/>
              <a:gd name="connsiteY8" fmla="*/ 545785 h 1109833"/>
              <a:gd name="connsiteX9" fmla="*/ 568426 w 1109833"/>
              <a:gd name="connsiteY9" fmla="*/ 320785 h 1109833"/>
              <a:gd name="connsiteX10" fmla="*/ 343426 w 1109833"/>
              <a:gd name="connsiteY10" fmla="*/ 545785 h 1109833"/>
              <a:gd name="connsiteX11" fmla="*/ 343426 w 1109833"/>
              <a:gd name="connsiteY11" fmla="*/ 545788 h 1109833"/>
              <a:gd name="connsiteX12" fmla="*/ 342404 w 1109833"/>
              <a:gd name="connsiteY12" fmla="*/ 567371 h 1109833"/>
              <a:gd name="connsiteX13" fmla="*/ 278002 w 1109833"/>
              <a:gd name="connsiteY13" fmla="*/ 704406 h 1109833"/>
              <a:gd name="connsiteX14" fmla="*/ 264231 w 1109833"/>
              <a:gd name="connsiteY14" fmla="*/ 714232 h 1109833"/>
              <a:gd name="connsiteX15" fmla="*/ 0 w 1109833"/>
              <a:gd name="connsiteY15" fmla="*/ 450001 h 110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9833" h="1109833">
                <a:moveTo>
                  <a:pt x="0" y="450001"/>
                </a:moveTo>
                <a:lnTo>
                  <a:pt x="450001" y="0"/>
                </a:lnTo>
                <a:lnTo>
                  <a:pt x="1109833" y="659832"/>
                </a:lnTo>
                <a:lnTo>
                  <a:pt x="659832" y="1109833"/>
                </a:lnTo>
                <a:lnTo>
                  <a:pt x="400702" y="850703"/>
                </a:lnTo>
                <a:lnTo>
                  <a:pt x="417141" y="829237"/>
                </a:lnTo>
                <a:cubicBezTo>
                  <a:pt x="457098" y="792920"/>
                  <a:pt x="510177" y="770785"/>
                  <a:pt x="568426" y="770785"/>
                </a:cubicBezTo>
                <a:lnTo>
                  <a:pt x="591431" y="769624"/>
                </a:lnTo>
                <a:cubicBezTo>
                  <a:pt x="704889" y="758101"/>
                  <a:pt x="793426" y="662282"/>
                  <a:pt x="793426" y="545785"/>
                </a:cubicBezTo>
                <a:cubicBezTo>
                  <a:pt x="793426" y="421521"/>
                  <a:pt x="692690" y="320785"/>
                  <a:pt x="568426" y="320785"/>
                </a:cubicBezTo>
                <a:cubicBezTo>
                  <a:pt x="444162" y="320785"/>
                  <a:pt x="343426" y="421521"/>
                  <a:pt x="343426" y="545785"/>
                </a:cubicBezTo>
                <a:lnTo>
                  <a:pt x="343426" y="545788"/>
                </a:lnTo>
                <a:lnTo>
                  <a:pt x="342404" y="567371"/>
                </a:lnTo>
                <a:cubicBezTo>
                  <a:pt x="337333" y="620650"/>
                  <a:pt x="313681" y="668513"/>
                  <a:pt x="278002" y="704406"/>
                </a:cubicBezTo>
                <a:lnTo>
                  <a:pt x="264231" y="714232"/>
                </a:lnTo>
                <a:lnTo>
                  <a:pt x="0" y="450001"/>
                </a:lnTo>
                <a:close/>
              </a:path>
            </a:pathLst>
          </a:custGeom>
          <a:ln w="254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4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36473" y="885014"/>
            <a:ext cx="6434582" cy="4859135"/>
            <a:chOff x="3554355" y="926282"/>
            <a:chExt cx="6434580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64345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HYDROLOGICAL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56575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DISTRIBUTED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4086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EDITABLE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302839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MODEL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05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noFill/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noFill/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noFill/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noFill/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noFill/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36473" y="885014"/>
            <a:ext cx="6434582" cy="4859135"/>
            <a:chOff x="3554355" y="926282"/>
            <a:chExt cx="6434580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64345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HYDROLOGICAL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56575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DISTRIBUTED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4086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EDITABLE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302839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MODEL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13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36473" y="885014"/>
            <a:ext cx="6434582" cy="4859135"/>
            <a:chOff x="3554355" y="926282"/>
            <a:chExt cx="6434580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64345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HYDROLOGICAL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56575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DISTRIBUTED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4086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EDITABLE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302839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MODEL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7534275" y="1243014"/>
            <a:ext cx="2270125" cy="14763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7505701" y="1601013"/>
            <a:ext cx="2298700" cy="1476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7534276" y="1986270"/>
            <a:ext cx="2270125" cy="147637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9093199" y="2602706"/>
            <a:ext cx="711201" cy="3212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6500813" y="5276138"/>
            <a:ext cx="3303586" cy="1476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41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4305301" y="1237635"/>
            <a:ext cx="895350" cy="14763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4305300" y="1986269"/>
            <a:ext cx="895350" cy="1476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4401095" y="2601874"/>
            <a:ext cx="799555" cy="321219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4401095" y="3438527"/>
            <a:ext cx="799555" cy="885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4536170" y="4540428"/>
            <a:ext cx="664480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3CF78B-F979-4AF7-BCF6-84456466EB19}"/>
              </a:ext>
            </a:extLst>
          </p:cNvPr>
          <p:cNvSpPr/>
          <p:nvPr/>
        </p:nvSpPr>
        <p:spPr>
          <a:xfrm>
            <a:off x="951688" y="1178854"/>
            <a:ext cx="4294154" cy="4294154"/>
          </a:xfrm>
          <a:prstGeom prst="rect">
            <a:avLst/>
          </a:prstGeom>
          <a:noFill/>
          <a:ln w="38100"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6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4294154" cy="4294154"/>
          </a:xfrm>
          <a:prstGeom prst="rect">
            <a:avLst/>
          </a:prstGeom>
          <a:noFill/>
          <a:ln w="38100"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91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0674E3-1789-4ECD-B85F-26BA7B7FC0E7}"/>
              </a:ext>
            </a:extLst>
          </p:cNvPr>
          <p:cNvSpPr/>
          <p:nvPr/>
        </p:nvSpPr>
        <p:spPr>
          <a:xfrm>
            <a:off x="951688" y="1178854"/>
            <a:ext cx="4294154" cy="4294154"/>
          </a:xfrm>
          <a:prstGeom prst="rect">
            <a:avLst/>
          </a:prstGeom>
          <a:solidFill>
            <a:srgbClr val="0F4C81">
              <a:alpha val="10000"/>
            </a:srgbClr>
          </a:solidFill>
          <a:ln w="38100"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6C44D-F04D-4508-A677-D2EDA9A90493}"/>
              </a:ext>
            </a:extLst>
          </p:cNvPr>
          <p:cNvSpPr/>
          <p:nvPr/>
        </p:nvSpPr>
        <p:spPr>
          <a:xfrm>
            <a:off x="3760169" y="1245572"/>
            <a:ext cx="1440483" cy="88564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EB7A69-1BC3-4DAF-8E13-EFED732EC2B1}"/>
              </a:ext>
            </a:extLst>
          </p:cNvPr>
          <p:cNvSpPr/>
          <p:nvPr/>
        </p:nvSpPr>
        <p:spPr>
          <a:xfrm>
            <a:off x="3760168" y="2343454"/>
            <a:ext cx="1440481" cy="8795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F08B20-7437-4C4B-B02A-81A0DE114E75}"/>
              </a:ext>
            </a:extLst>
          </p:cNvPr>
          <p:cNvSpPr/>
          <p:nvPr/>
        </p:nvSpPr>
        <p:spPr>
          <a:xfrm>
            <a:off x="3826721" y="2463620"/>
            <a:ext cx="296216" cy="6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0914D2-1364-4C16-A14B-A828A004AD13}"/>
              </a:ext>
            </a:extLst>
          </p:cNvPr>
          <p:cNvSpPr/>
          <p:nvPr/>
        </p:nvSpPr>
        <p:spPr>
          <a:xfrm>
            <a:off x="3752585" y="3438527"/>
            <a:ext cx="1444015" cy="8858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0DDD14-92A7-4BFA-BFEF-ECD09DE56A1E}"/>
              </a:ext>
            </a:extLst>
          </p:cNvPr>
          <p:cNvSpPr/>
          <p:nvPr/>
        </p:nvSpPr>
        <p:spPr>
          <a:xfrm>
            <a:off x="3752585" y="4533902"/>
            <a:ext cx="1444015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CDF25-3C53-43E5-B19D-D91ED2A06C36}"/>
              </a:ext>
            </a:extLst>
          </p:cNvPr>
          <p:cNvGrpSpPr/>
          <p:nvPr/>
        </p:nvGrpSpPr>
        <p:grpSpPr>
          <a:xfrm>
            <a:off x="507997" y="825500"/>
            <a:ext cx="3050059" cy="5076835"/>
            <a:chOff x="1467475" y="-1284204"/>
            <a:chExt cx="5359561" cy="8921011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CD9BAEC-68EB-4E6E-9B8B-1E4B9B52DDAC}"/>
                </a:ext>
              </a:extLst>
            </p:cNvPr>
            <p:cNvSpPr/>
            <p:nvPr/>
          </p:nvSpPr>
          <p:spPr>
            <a:xfrm rot="18900000">
              <a:off x="1467475" y="-595049"/>
              <a:ext cx="3488917" cy="3278237"/>
            </a:xfrm>
            <a:custGeom>
              <a:avLst/>
              <a:gdLst>
                <a:gd name="connsiteX0" fmla="*/ 2260004 w 3488917"/>
                <a:gd name="connsiteY0" fmla="*/ 0 h 3278237"/>
                <a:gd name="connsiteX1" fmla="*/ 3278238 w 3488917"/>
                <a:gd name="connsiteY1" fmla="*/ 1018234 h 3278237"/>
                <a:gd name="connsiteX2" fmla="*/ 2875403 w 3488917"/>
                <a:gd name="connsiteY2" fmla="*/ 1421069 h 3278237"/>
                <a:gd name="connsiteX3" fmla="*/ 2910075 w 3488917"/>
                <a:gd name="connsiteY3" fmla="*/ 1452959 h 3278237"/>
                <a:gd name="connsiteX4" fmla="*/ 3092110 w 3488917"/>
                <a:gd name="connsiteY4" fmla="*/ 1525232 h 3278237"/>
                <a:gd name="connsiteX5" fmla="*/ 3128909 w 3488917"/>
                <a:gd name="connsiteY5" fmla="*/ 1527089 h 3278237"/>
                <a:gd name="connsiteX6" fmla="*/ 3128917 w 3488917"/>
                <a:gd name="connsiteY6" fmla="*/ 1527089 h 3278237"/>
                <a:gd name="connsiteX7" fmla="*/ 3488917 w 3488917"/>
                <a:gd name="connsiteY7" fmla="*/ 1887089 h 3278237"/>
                <a:gd name="connsiteX8" fmla="*/ 3128916 w 3488917"/>
                <a:gd name="connsiteY8" fmla="*/ 2247090 h 3278237"/>
                <a:gd name="connsiteX9" fmla="*/ 2886861 w 3488917"/>
                <a:gd name="connsiteY9" fmla="*/ 2153568 h 3278237"/>
                <a:gd name="connsiteX10" fmla="*/ 2770775 w 3488917"/>
                <a:gd name="connsiteY10" fmla="*/ 1923897 h 3278237"/>
                <a:gd name="connsiteX11" fmla="*/ 2768916 w 3488917"/>
                <a:gd name="connsiteY11" fmla="*/ 1887090 h 3278237"/>
                <a:gd name="connsiteX12" fmla="*/ 2768917 w 3488917"/>
                <a:gd name="connsiteY12" fmla="*/ 1887089 h 3278237"/>
                <a:gd name="connsiteX13" fmla="*/ 2768917 w 3488917"/>
                <a:gd name="connsiteY13" fmla="*/ 1887085 h 3278237"/>
                <a:gd name="connsiteX14" fmla="*/ 2767059 w 3488917"/>
                <a:gd name="connsiteY14" fmla="*/ 1850282 h 3278237"/>
                <a:gd name="connsiteX15" fmla="*/ 2702028 w 3488917"/>
                <a:gd name="connsiteY15" fmla="*/ 1678029 h 3278237"/>
                <a:gd name="connsiteX16" fmla="*/ 2663626 w 3488917"/>
                <a:gd name="connsiteY16" fmla="*/ 1632846 h 3278237"/>
                <a:gd name="connsiteX17" fmla="*/ 1241771 w 3488917"/>
                <a:gd name="connsiteY17" fmla="*/ 3054702 h 3278237"/>
                <a:gd name="connsiteX18" fmla="*/ 838447 w 3488917"/>
                <a:gd name="connsiteY18" fmla="*/ 2651378 h 3278237"/>
                <a:gd name="connsiteX19" fmla="*/ 837944 w 3488917"/>
                <a:gd name="connsiteY19" fmla="*/ 2651759 h 3278237"/>
                <a:gd name="connsiteX20" fmla="*/ 721858 w 3488917"/>
                <a:gd name="connsiteY20" fmla="*/ 2881430 h 3278237"/>
                <a:gd name="connsiteX21" fmla="*/ 720000 w 3488917"/>
                <a:gd name="connsiteY21" fmla="*/ 2918229 h 3278237"/>
                <a:gd name="connsiteX22" fmla="*/ 720001 w 3488917"/>
                <a:gd name="connsiteY22" fmla="*/ 2918237 h 3278237"/>
                <a:gd name="connsiteX23" fmla="*/ 360000 w 3488917"/>
                <a:gd name="connsiteY23" fmla="*/ 3278237 h 3278237"/>
                <a:gd name="connsiteX24" fmla="*/ 0 w 3488917"/>
                <a:gd name="connsiteY24" fmla="*/ 2918237 h 3278237"/>
                <a:gd name="connsiteX25" fmla="*/ 323193 w 3488917"/>
                <a:gd name="connsiteY25" fmla="*/ 2560095 h 3278237"/>
                <a:gd name="connsiteX26" fmla="*/ 360000 w 3488917"/>
                <a:gd name="connsiteY26" fmla="*/ 2558237 h 3278237"/>
                <a:gd name="connsiteX27" fmla="*/ 360000 w 3488917"/>
                <a:gd name="connsiteY27" fmla="*/ 2558237 h 3278237"/>
                <a:gd name="connsiteX28" fmla="*/ 360005 w 3488917"/>
                <a:gd name="connsiteY28" fmla="*/ 2558237 h 3278237"/>
                <a:gd name="connsiteX29" fmla="*/ 396808 w 3488917"/>
                <a:gd name="connsiteY29" fmla="*/ 2556379 h 3278237"/>
                <a:gd name="connsiteX30" fmla="*/ 615321 w 3488917"/>
                <a:gd name="connsiteY30" fmla="*/ 2452031 h 3278237"/>
                <a:gd name="connsiteX31" fmla="*/ 626174 w 3488917"/>
                <a:gd name="connsiteY31" fmla="*/ 2439105 h 3278237"/>
                <a:gd name="connsiteX32" fmla="*/ 223537 w 3488917"/>
                <a:gd name="connsiteY32" fmla="*/ 2036468 h 32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88917" h="3278237">
                  <a:moveTo>
                    <a:pt x="2260004" y="0"/>
                  </a:moveTo>
                  <a:lnTo>
                    <a:pt x="3278238" y="1018234"/>
                  </a:lnTo>
                  <a:lnTo>
                    <a:pt x="2875403" y="1421069"/>
                  </a:lnTo>
                  <a:lnTo>
                    <a:pt x="2910075" y="1452959"/>
                  </a:lnTo>
                  <a:cubicBezTo>
                    <a:pt x="2961568" y="1492438"/>
                    <a:pt x="3024035" y="1518318"/>
                    <a:pt x="3092110" y="1525232"/>
                  </a:cubicBezTo>
                  <a:lnTo>
                    <a:pt x="3128909" y="1527089"/>
                  </a:lnTo>
                  <a:lnTo>
                    <a:pt x="3128917" y="1527089"/>
                  </a:lnTo>
                  <a:cubicBezTo>
                    <a:pt x="3327739" y="1527090"/>
                    <a:pt x="3488916" y="1688267"/>
                    <a:pt x="3488917" y="1887089"/>
                  </a:cubicBezTo>
                  <a:cubicBezTo>
                    <a:pt x="3488917" y="2085912"/>
                    <a:pt x="3327739" y="2247090"/>
                    <a:pt x="3128916" y="2247090"/>
                  </a:cubicBezTo>
                  <a:cubicBezTo>
                    <a:pt x="3035719" y="2247090"/>
                    <a:pt x="2950792" y="2211675"/>
                    <a:pt x="2886861" y="2153568"/>
                  </a:cubicBezTo>
                  <a:cubicBezTo>
                    <a:pt x="2822930" y="2095462"/>
                    <a:pt x="2779993" y="2014663"/>
                    <a:pt x="2770775" y="1923897"/>
                  </a:cubicBezTo>
                  <a:lnTo>
                    <a:pt x="2768916" y="1887090"/>
                  </a:lnTo>
                  <a:lnTo>
                    <a:pt x="2768917" y="1887089"/>
                  </a:lnTo>
                  <a:lnTo>
                    <a:pt x="2768917" y="1887085"/>
                  </a:lnTo>
                  <a:lnTo>
                    <a:pt x="2767059" y="1850282"/>
                  </a:lnTo>
                  <a:cubicBezTo>
                    <a:pt x="2760577" y="1786462"/>
                    <a:pt x="2737426" y="1727570"/>
                    <a:pt x="2702028" y="1678029"/>
                  </a:cubicBezTo>
                  <a:lnTo>
                    <a:pt x="2663626" y="1632846"/>
                  </a:lnTo>
                  <a:lnTo>
                    <a:pt x="1241771" y="3054702"/>
                  </a:lnTo>
                  <a:lnTo>
                    <a:pt x="838447" y="2651378"/>
                  </a:lnTo>
                  <a:lnTo>
                    <a:pt x="837944" y="2651759"/>
                  </a:lnTo>
                  <a:cubicBezTo>
                    <a:pt x="774013" y="2709865"/>
                    <a:pt x="731076" y="2790663"/>
                    <a:pt x="721858" y="2881430"/>
                  </a:cubicBezTo>
                  <a:lnTo>
                    <a:pt x="720000" y="2918229"/>
                  </a:lnTo>
                  <a:lnTo>
                    <a:pt x="720001" y="2918237"/>
                  </a:lnTo>
                  <a:cubicBezTo>
                    <a:pt x="720001" y="3117059"/>
                    <a:pt x="558823" y="3278237"/>
                    <a:pt x="360000" y="3278237"/>
                  </a:cubicBezTo>
                  <a:cubicBezTo>
                    <a:pt x="161178" y="3278237"/>
                    <a:pt x="0" y="3117059"/>
                    <a:pt x="0" y="2918237"/>
                  </a:cubicBezTo>
                  <a:cubicBezTo>
                    <a:pt x="0" y="2731841"/>
                    <a:pt x="141660" y="2578531"/>
                    <a:pt x="323193" y="2560095"/>
                  </a:cubicBezTo>
                  <a:lnTo>
                    <a:pt x="360000" y="2558237"/>
                  </a:lnTo>
                  <a:lnTo>
                    <a:pt x="360000" y="2558237"/>
                  </a:lnTo>
                  <a:lnTo>
                    <a:pt x="360005" y="2558237"/>
                  </a:lnTo>
                  <a:lnTo>
                    <a:pt x="396808" y="2556379"/>
                  </a:lnTo>
                  <a:cubicBezTo>
                    <a:pt x="481901" y="2547737"/>
                    <a:pt x="558233" y="2509460"/>
                    <a:pt x="615321" y="2452031"/>
                  </a:cubicBezTo>
                  <a:lnTo>
                    <a:pt x="626174" y="2439105"/>
                  </a:lnTo>
                  <a:lnTo>
                    <a:pt x="223537" y="2036468"/>
                  </a:lnTo>
                  <a:close/>
                </a:path>
              </a:pathLst>
            </a:custGeom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0F5CC7B-4D82-4422-8457-BC64D88C4284}"/>
                </a:ext>
              </a:extLst>
            </p:cNvPr>
            <p:cNvSpPr/>
            <p:nvPr/>
          </p:nvSpPr>
          <p:spPr>
            <a:xfrm rot="8100000">
              <a:off x="3772335" y="-1284204"/>
              <a:ext cx="3054701" cy="3054701"/>
            </a:xfrm>
            <a:custGeom>
              <a:avLst/>
              <a:gdLst>
                <a:gd name="connsiteX0" fmla="*/ 0 w 3054701"/>
                <a:gd name="connsiteY0" fmla="*/ 1018234 h 3054701"/>
                <a:gd name="connsiteX1" fmla="*/ 402764 w 3054701"/>
                <a:gd name="connsiteY1" fmla="*/ 615468 h 3054701"/>
                <a:gd name="connsiteX2" fmla="*/ 431786 w 3054701"/>
                <a:gd name="connsiteY2" fmla="*/ 649614 h 3054701"/>
                <a:gd name="connsiteX3" fmla="*/ 496817 w 3054701"/>
                <a:gd name="connsiteY3" fmla="*/ 821867 h 3054701"/>
                <a:gd name="connsiteX4" fmla="*/ 498675 w 3054701"/>
                <a:gd name="connsiteY4" fmla="*/ 858670 h 3054701"/>
                <a:gd name="connsiteX5" fmla="*/ 498675 w 3054701"/>
                <a:gd name="connsiteY5" fmla="*/ 858674 h 3054701"/>
                <a:gd name="connsiteX6" fmla="*/ 498674 w 3054701"/>
                <a:gd name="connsiteY6" fmla="*/ 858675 h 3054701"/>
                <a:gd name="connsiteX7" fmla="*/ 500533 w 3054701"/>
                <a:gd name="connsiteY7" fmla="*/ 895482 h 3054701"/>
                <a:gd name="connsiteX8" fmla="*/ 858674 w 3054701"/>
                <a:gd name="connsiteY8" fmla="*/ 1218675 h 3054701"/>
                <a:gd name="connsiteX9" fmla="*/ 1218675 w 3054701"/>
                <a:gd name="connsiteY9" fmla="*/ 858674 h 3054701"/>
                <a:gd name="connsiteX10" fmla="*/ 858675 w 3054701"/>
                <a:gd name="connsiteY10" fmla="*/ 498674 h 3054701"/>
                <a:gd name="connsiteX11" fmla="*/ 858666 w 3054701"/>
                <a:gd name="connsiteY11" fmla="*/ 498674 h 3054701"/>
                <a:gd name="connsiteX12" fmla="*/ 821868 w 3054701"/>
                <a:gd name="connsiteY12" fmla="*/ 496817 h 3054701"/>
                <a:gd name="connsiteX13" fmla="*/ 639833 w 3054701"/>
                <a:gd name="connsiteY13" fmla="*/ 424544 h 3054701"/>
                <a:gd name="connsiteX14" fmla="*/ 615797 w 3054701"/>
                <a:gd name="connsiteY14" fmla="*/ 402437 h 3054701"/>
                <a:gd name="connsiteX15" fmla="*/ 1018234 w 3054701"/>
                <a:gd name="connsiteY15" fmla="*/ 0 h 3054701"/>
                <a:gd name="connsiteX16" fmla="*/ 1930091 w 3054701"/>
                <a:gd name="connsiteY16" fmla="*/ 911858 h 3054701"/>
                <a:gd name="connsiteX17" fmla="*/ 1961274 w 3054701"/>
                <a:gd name="connsiteY17" fmla="*/ 874720 h 3054701"/>
                <a:gd name="connsiteX18" fmla="*/ 2025274 w 3054701"/>
                <a:gd name="connsiteY18" fmla="*/ 701961 h 3054701"/>
                <a:gd name="connsiteX19" fmla="*/ 2026910 w 3054701"/>
                <a:gd name="connsiteY19" fmla="*/ 667430 h 3054701"/>
                <a:gd name="connsiteX20" fmla="*/ 2026909 w 3054701"/>
                <a:gd name="connsiteY20" fmla="*/ 667425 h 3054701"/>
                <a:gd name="connsiteX21" fmla="*/ 2132352 w 3054701"/>
                <a:gd name="connsiteY21" fmla="*/ 412866 h 3054701"/>
                <a:gd name="connsiteX22" fmla="*/ 2386909 w 3054701"/>
                <a:gd name="connsiteY22" fmla="*/ 307425 h 3054701"/>
                <a:gd name="connsiteX23" fmla="*/ 2746911 w 3054701"/>
                <a:gd name="connsiteY23" fmla="*/ 667425 h 3054701"/>
                <a:gd name="connsiteX24" fmla="*/ 2423719 w 3054701"/>
                <a:gd name="connsiteY24" fmla="*/ 1025567 h 3054701"/>
                <a:gd name="connsiteX25" fmla="*/ 2386911 w 3054701"/>
                <a:gd name="connsiteY25" fmla="*/ 1027425 h 3054701"/>
                <a:gd name="connsiteX26" fmla="*/ 2386909 w 3054701"/>
                <a:gd name="connsiteY26" fmla="*/ 1027425 h 3054701"/>
                <a:gd name="connsiteX27" fmla="*/ 2144854 w 3054701"/>
                <a:gd name="connsiteY27" fmla="*/ 1120947 h 3054701"/>
                <a:gd name="connsiteX28" fmla="*/ 2142135 w 3054701"/>
                <a:gd name="connsiteY28" fmla="*/ 1123903 h 3054701"/>
                <a:gd name="connsiteX29" fmla="*/ 3054701 w 3054701"/>
                <a:gd name="connsiteY29" fmla="*/ 2036468 h 3054701"/>
                <a:gd name="connsiteX30" fmla="*/ 2651828 w 3054701"/>
                <a:gd name="connsiteY30" fmla="*/ 2439341 h 3054701"/>
                <a:gd name="connsiteX31" fmla="*/ 2639105 w 3054701"/>
                <a:gd name="connsiteY31" fmla="*/ 2427639 h 3054701"/>
                <a:gd name="connsiteX32" fmla="*/ 2545583 w 3054701"/>
                <a:gd name="connsiteY32" fmla="*/ 2185584 h 3054701"/>
                <a:gd name="connsiteX33" fmla="*/ 2545583 w 3054701"/>
                <a:gd name="connsiteY33" fmla="*/ 2185582 h 3054701"/>
                <a:gd name="connsiteX34" fmla="*/ 2543725 w 3054701"/>
                <a:gd name="connsiteY34" fmla="*/ 2148774 h 3054701"/>
                <a:gd name="connsiteX35" fmla="*/ 2185582 w 3054701"/>
                <a:gd name="connsiteY35" fmla="*/ 1825582 h 3054701"/>
                <a:gd name="connsiteX36" fmla="*/ 1825583 w 3054701"/>
                <a:gd name="connsiteY36" fmla="*/ 2185584 h 3054701"/>
                <a:gd name="connsiteX37" fmla="*/ 2185583 w 3054701"/>
                <a:gd name="connsiteY37" fmla="*/ 2545584 h 3054701"/>
                <a:gd name="connsiteX38" fmla="*/ 2185588 w 3054701"/>
                <a:gd name="connsiteY38" fmla="*/ 2545583 h 3054701"/>
                <a:gd name="connsiteX39" fmla="*/ 2220119 w 3054701"/>
                <a:gd name="connsiteY39" fmla="*/ 2547219 h 3054701"/>
                <a:gd name="connsiteX40" fmla="*/ 2439377 w 3054701"/>
                <a:gd name="connsiteY40" fmla="*/ 2650262 h 3054701"/>
                <a:gd name="connsiteX41" fmla="*/ 2440080 w 3054701"/>
                <a:gd name="connsiteY41" fmla="*/ 2651089 h 3054701"/>
                <a:gd name="connsiteX42" fmla="*/ 2036468 w 3054701"/>
                <a:gd name="connsiteY42" fmla="*/ 3054701 h 30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54701" h="3054701">
                  <a:moveTo>
                    <a:pt x="0" y="1018234"/>
                  </a:moveTo>
                  <a:lnTo>
                    <a:pt x="402764" y="615468"/>
                  </a:lnTo>
                  <a:lnTo>
                    <a:pt x="431786" y="649614"/>
                  </a:lnTo>
                  <a:cubicBezTo>
                    <a:pt x="467184" y="699155"/>
                    <a:pt x="490335" y="758047"/>
                    <a:pt x="496817" y="821867"/>
                  </a:cubicBezTo>
                  <a:lnTo>
                    <a:pt x="498675" y="858670"/>
                  </a:lnTo>
                  <a:lnTo>
                    <a:pt x="498675" y="858674"/>
                  </a:lnTo>
                  <a:lnTo>
                    <a:pt x="498674" y="858675"/>
                  </a:lnTo>
                  <a:lnTo>
                    <a:pt x="500533" y="895482"/>
                  </a:lnTo>
                  <a:cubicBezTo>
                    <a:pt x="518969" y="1077015"/>
                    <a:pt x="672279" y="1218674"/>
                    <a:pt x="858674" y="1218675"/>
                  </a:cubicBezTo>
                  <a:cubicBezTo>
                    <a:pt x="1057497" y="1218675"/>
                    <a:pt x="1218675" y="1057497"/>
                    <a:pt x="1218675" y="858674"/>
                  </a:cubicBezTo>
                  <a:cubicBezTo>
                    <a:pt x="1218673" y="659852"/>
                    <a:pt x="1057497" y="498675"/>
                    <a:pt x="858675" y="498674"/>
                  </a:cubicBezTo>
                  <a:lnTo>
                    <a:pt x="858666" y="498674"/>
                  </a:lnTo>
                  <a:lnTo>
                    <a:pt x="821868" y="496817"/>
                  </a:lnTo>
                  <a:cubicBezTo>
                    <a:pt x="753793" y="489903"/>
                    <a:pt x="691326" y="464023"/>
                    <a:pt x="639833" y="424544"/>
                  </a:cubicBezTo>
                  <a:lnTo>
                    <a:pt x="615797" y="402437"/>
                  </a:lnTo>
                  <a:lnTo>
                    <a:pt x="1018234" y="0"/>
                  </a:lnTo>
                  <a:lnTo>
                    <a:pt x="1930091" y="911858"/>
                  </a:lnTo>
                  <a:lnTo>
                    <a:pt x="1961274" y="874720"/>
                  </a:lnTo>
                  <a:cubicBezTo>
                    <a:pt x="1996382" y="824958"/>
                    <a:pt x="2019189" y="765898"/>
                    <a:pt x="2025274" y="701961"/>
                  </a:cubicBezTo>
                  <a:lnTo>
                    <a:pt x="2026910" y="667430"/>
                  </a:lnTo>
                  <a:lnTo>
                    <a:pt x="2026909" y="667425"/>
                  </a:lnTo>
                  <a:cubicBezTo>
                    <a:pt x="2026910" y="568014"/>
                    <a:pt x="2067204" y="478014"/>
                    <a:pt x="2132352" y="412866"/>
                  </a:cubicBezTo>
                  <a:cubicBezTo>
                    <a:pt x="2197499" y="347719"/>
                    <a:pt x="2287499" y="307425"/>
                    <a:pt x="2386909" y="307425"/>
                  </a:cubicBezTo>
                  <a:cubicBezTo>
                    <a:pt x="2585732" y="307425"/>
                    <a:pt x="2746910" y="468603"/>
                    <a:pt x="2746911" y="667425"/>
                  </a:cubicBezTo>
                  <a:cubicBezTo>
                    <a:pt x="2746910" y="853820"/>
                    <a:pt x="2605251" y="1007130"/>
                    <a:pt x="2423719" y="1025567"/>
                  </a:cubicBezTo>
                  <a:lnTo>
                    <a:pt x="2386911" y="1027425"/>
                  </a:lnTo>
                  <a:lnTo>
                    <a:pt x="2386909" y="1027425"/>
                  </a:lnTo>
                  <a:cubicBezTo>
                    <a:pt x="2293712" y="1027425"/>
                    <a:pt x="2208785" y="1062840"/>
                    <a:pt x="2144854" y="1120947"/>
                  </a:cubicBezTo>
                  <a:lnTo>
                    <a:pt x="2142135" y="1123903"/>
                  </a:lnTo>
                  <a:lnTo>
                    <a:pt x="3054701" y="2036468"/>
                  </a:lnTo>
                  <a:lnTo>
                    <a:pt x="2651828" y="2439341"/>
                  </a:lnTo>
                  <a:lnTo>
                    <a:pt x="2639105" y="2427639"/>
                  </a:lnTo>
                  <a:cubicBezTo>
                    <a:pt x="2580998" y="2363708"/>
                    <a:pt x="2545583" y="2278781"/>
                    <a:pt x="2545583" y="2185584"/>
                  </a:cubicBezTo>
                  <a:lnTo>
                    <a:pt x="2545583" y="2185582"/>
                  </a:lnTo>
                  <a:lnTo>
                    <a:pt x="2543725" y="2148774"/>
                  </a:lnTo>
                  <a:cubicBezTo>
                    <a:pt x="2525288" y="1967242"/>
                    <a:pt x="2371978" y="1825583"/>
                    <a:pt x="2185582" y="1825582"/>
                  </a:cubicBezTo>
                  <a:cubicBezTo>
                    <a:pt x="1986761" y="1825583"/>
                    <a:pt x="1825583" y="1986761"/>
                    <a:pt x="1825583" y="2185584"/>
                  </a:cubicBezTo>
                  <a:cubicBezTo>
                    <a:pt x="1825583" y="2384405"/>
                    <a:pt x="1986761" y="2545583"/>
                    <a:pt x="2185583" y="2545584"/>
                  </a:cubicBezTo>
                  <a:lnTo>
                    <a:pt x="2185588" y="2545583"/>
                  </a:lnTo>
                  <a:lnTo>
                    <a:pt x="2220119" y="2547219"/>
                  </a:lnTo>
                  <a:cubicBezTo>
                    <a:pt x="2305368" y="2555332"/>
                    <a:pt x="2381948" y="2593175"/>
                    <a:pt x="2439377" y="2650262"/>
                  </a:cubicBezTo>
                  <a:lnTo>
                    <a:pt x="2440080" y="2651089"/>
                  </a:lnTo>
                  <a:lnTo>
                    <a:pt x="2036468" y="3054701"/>
                  </a:lnTo>
                  <a:close/>
                </a:path>
              </a:pathLst>
            </a:custGeom>
            <a:solidFill>
              <a:srgbClr val="66FFFF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76593D-3817-400A-8D9C-870892899ED0}"/>
                </a:ext>
              </a:extLst>
            </p:cNvPr>
            <p:cNvSpPr/>
            <p:nvPr/>
          </p:nvSpPr>
          <p:spPr>
            <a:xfrm rot="18900000">
              <a:off x="3522828" y="4380717"/>
              <a:ext cx="3258732" cy="3256090"/>
            </a:xfrm>
            <a:custGeom>
              <a:avLst/>
              <a:gdLst>
                <a:gd name="connsiteX0" fmla="*/ 1222265 w 3258732"/>
                <a:gd name="connsiteY0" fmla="*/ 201389 h 3256090"/>
                <a:gd name="connsiteX1" fmla="*/ 2134817 w 3258732"/>
                <a:gd name="connsiteY1" fmla="*/ 1113942 h 3256090"/>
                <a:gd name="connsiteX2" fmla="*/ 2132317 w 3258732"/>
                <a:gd name="connsiteY2" fmla="*/ 1116920 h 3256090"/>
                <a:gd name="connsiteX3" fmla="*/ 1913804 w 3258732"/>
                <a:gd name="connsiteY3" fmla="*/ 1221267 h 3256090"/>
                <a:gd name="connsiteX4" fmla="*/ 1877000 w 3258732"/>
                <a:gd name="connsiteY4" fmla="*/ 1223126 h 3256090"/>
                <a:gd name="connsiteX5" fmla="*/ 1876997 w 3258732"/>
                <a:gd name="connsiteY5" fmla="*/ 1223125 h 3256090"/>
                <a:gd name="connsiteX6" fmla="*/ 1876996 w 3258732"/>
                <a:gd name="connsiteY6" fmla="*/ 1223126 h 3256090"/>
                <a:gd name="connsiteX7" fmla="*/ 1840188 w 3258732"/>
                <a:gd name="connsiteY7" fmla="*/ 1224984 h 3256090"/>
                <a:gd name="connsiteX8" fmla="*/ 1516997 w 3258732"/>
                <a:gd name="connsiteY8" fmla="*/ 1583125 h 3256090"/>
                <a:gd name="connsiteX9" fmla="*/ 1876997 w 3258732"/>
                <a:gd name="connsiteY9" fmla="*/ 1943125 h 3256090"/>
                <a:gd name="connsiteX10" fmla="*/ 2236997 w 3258732"/>
                <a:gd name="connsiteY10" fmla="*/ 1583125 h 3256090"/>
                <a:gd name="connsiteX11" fmla="*/ 2236996 w 3258732"/>
                <a:gd name="connsiteY11" fmla="*/ 1583117 h 3256090"/>
                <a:gd name="connsiteX12" fmla="*/ 2238854 w 3258732"/>
                <a:gd name="connsiteY12" fmla="*/ 1546318 h 3256090"/>
                <a:gd name="connsiteX13" fmla="*/ 2311127 w 3258732"/>
                <a:gd name="connsiteY13" fmla="*/ 1364283 h 3256090"/>
                <a:gd name="connsiteX14" fmla="*/ 2346595 w 3258732"/>
                <a:gd name="connsiteY14" fmla="*/ 1325720 h 3256090"/>
                <a:gd name="connsiteX15" fmla="*/ 3258732 w 3258732"/>
                <a:gd name="connsiteY15" fmla="*/ 2237856 h 3256090"/>
                <a:gd name="connsiteX16" fmla="*/ 2855119 w 3258732"/>
                <a:gd name="connsiteY16" fmla="*/ 2641469 h 3256090"/>
                <a:gd name="connsiteX17" fmla="*/ 2816504 w 3258732"/>
                <a:gd name="connsiteY17" fmla="*/ 2596034 h 3256090"/>
                <a:gd name="connsiteX18" fmla="*/ 2751473 w 3258732"/>
                <a:gd name="connsiteY18" fmla="*/ 2423781 h 3256090"/>
                <a:gd name="connsiteX19" fmla="*/ 2749614 w 3258732"/>
                <a:gd name="connsiteY19" fmla="*/ 2386978 h 3256090"/>
                <a:gd name="connsiteX20" fmla="*/ 2749614 w 3258732"/>
                <a:gd name="connsiteY20" fmla="*/ 2386973 h 3256090"/>
                <a:gd name="connsiteX21" fmla="*/ 2747756 w 3258732"/>
                <a:gd name="connsiteY21" fmla="*/ 2350166 h 3256090"/>
                <a:gd name="connsiteX22" fmla="*/ 2389614 w 3258732"/>
                <a:gd name="connsiteY22" fmla="*/ 2026973 h 3256090"/>
                <a:gd name="connsiteX23" fmla="*/ 2029614 w 3258732"/>
                <a:gd name="connsiteY23" fmla="*/ 2386973 h 3256090"/>
                <a:gd name="connsiteX24" fmla="*/ 2389614 w 3258732"/>
                <a:gd name="connsiteY24" fmla="*/ 2746973 h 3256090"/>
                <a:gd name="connsiteX25" fmla="*/ 2389623 w 3258732"/>
                <a:gd name="connsiteY25" fmla="*/ 2746973 h 3256090"/>
                <a:gd name="connsiteX26" fmla="*/ 2426421 w 3258732"/>
                <a:gd name="connsiteY26" fmla="*/ 2748831 h 3256090"/>
                <a:gd name="connsiteX27" fmla="*/ 2608457 w 3258732"/>
                <a:gd name="connsiteY27" fmla="*/ 2821104 h 3256090"/>
                <a:gd name="connsiteX28" fmla="*/ 2643372 w 3258732"/>
                <a:gd name="connsiteY28" fmla="*/ 2853217 h 3256090"/>
                <a:gd name="connsiteX29" fmla="*/ 2240498 w 3258732"/>
                <a:gd name="connsiteY29" fmla="*/ 3256090 h 3256090"/>
                <a:gd name="connsiteX30" fmla="*/ 204031 w 3258732"/>
                <a:gd name="connsiteY30" fmla="*/ 1219623 h 3256090"/>
                <a:gd name="connsiteX31" fmla="*/ 605242 w 3258732"/>
                <a:gd name="connsiteY31" fmla="*/ 818412 h 3256090"/>
                <a:gd name="connsiteX32" fmla="*/ 578842 w 3258732"/>
                <a:gd name="connsiteY32" fmla="*/ 794131 h 3256090"/>
                <a:gd name="connsiteX33" fmla="*/ 396807 w 3258732"/>
                <a:gd name="connsiteY33" fmla="*/ 721858 h 3256090"/>
                <a:gd name="connsiteX34" fmla="*/ 360008 w 3258732"/>
                <a:gd name="connsiteY34" fmla="*/ 720000 h 3256090"/>
                <a:gd name="connsiteX35" fmla="*/ 360000 w 3258732"/>
                <a:gd name="connsiteY35" fmla="*/ 720000 h 3256090"/>
                <a:gd name="connsiteX36" fmla="*/ 0 w 3258732"/>
                <a:gd name="connsiteY36" fmla="*/ 360000 h 3256090"/>
                <a:gd name="connsiteX37" fmla="*/ 360000 w 3258732"/>
                <a:gd name="connsiteY37" fmla="*/ 0 h 3256090"/>
                <a:gd name="connsiteX38" fmla="*/ 718141 w 3258732"/>
                <a:gd name="connsiteY38" fmla="*/ 323193 h 3256090"/>
                <a:gd name="connsiteX39" fmla="*/ 720000 w 3258732"/>
                <a:gd name="connsiteY39" fmla="*/ 360000 h 3256090"/>
                <a:gd name="connsiteX40" fmla="*/ 720000 w 3258732"/>
                <a:gd name="connsiteY40" fmla="*/ 360000 h 3256090"/>
                <a:gd name="connsiteX41" fmla="*/ 719999 w 3258732"/>
                <a:gd name="connsiteY41" fmla="*/ 360005 h 3256090"/>
                <a:gd name="connsiteX42" fmla="*/ 721858 w 3258732"/>
                <a:gd name="connsiteY42" fmla="*/ 396808 h 3256090"/>
                <a:gd name="connsiteX43" fmla="*/ 786889 w 3258732"/>
                <a:gd name="connsiteY43" fmla="*/ 569061 h 3256090"/>
                <a:gd name="connsiteX44" fmla="*/ 817994 w 3258732"/>
                <a:gd name="connsiteY44" fmla="*/ 605660 h 325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58732" h="3256090">
                  <a:moveTo>
                    <a:pt x="1222265" y="201389"/>
                  </a:moveTo>
                  <a:lnTo>
                    <a:pt x="2134817" y="1113942"/>
                  </a:lnTo>
                  <a:lnTo>
                    <a:pt x="2132317" y="1116920"/>
                  </a:lnTo>
                  <a:cubicBezTo>
                    <a:pt x="2075229" y="1174348"/>
                    <a:pt x="1998897" y="1212626"/>
                    <a:pt x="1913804" y="1221267"/>
                  </a:cubicBezTo>
                  <a:lnTo>
                    <a:pt x="1877000" y="1223126"/>
                  </a:lnTo>
                  <a:lnTo>
                    <a:pt x="1876997" y="1223125"/>
                  </a:lnTo>
                  <a:lnTo>
                    <a:pt x="1876996" y="1223126"/>
                  </a:lnTo>
                  <a:lnTo>
                    <a:pt x="1840188" y="1224984"/>
                  </a:lnTo>
                  <a:cubicBezTo>
                    <a:pt x="1658656" y="1243419"/>
                    <a:pt x="1516996" y="1396730"/>
                    <a:pt x="1516997" y="1583125"/>
                  </a:cubicBezTo>
                  <a:cubicBezTo>
                    <a:pt x="1516996" y="1781947"/>
                    <a:pt x="1678174" y="1943125"/>
                    <a:pt x="1876997" y="1943125"/>
                  </a:cubicBezTo>
                  <a:cubicBezTo>
                    <a:pt x="2075819" y="1943126"/>
                    <a:pt x="2236997" y="1781948"/>
                    <a:pt x="2236997" y="1583125"/>
                  </a:cubicBezTo>
                  <a:lnTo>
                    <a:pt x="2236996" y="1583117"/>
                  </a:lnTo>
                  <a:lnTo>
                    <a:pt x="2238854" y="1546318"/>
                  </a:lnTo>
                  <a:cubicBezTo>
                    <a:pt x="2245768" y="1478243"/>
                    <a:pt x="2271648" y="1415776"/>
                    <a:pt x="2311127" y="1364283"/>
                  </a:cubicBezTo>
                  <a:lnTo>
                    <a:pt x="2346595" y="1325720"/>
                  </a:lnTo>
                  <a:lnTo>
                    <a:pt x="3258732" y="2237856"/>
                  </a:lnTo>
                  <a:lnTo>
                    <a:pt x="2855119" y="2641469"/>
                  </a:lnTo>
                  <a:lnTo>
                    <a:pt x="2816504" y="2596034"/>
                  </a:lnTo>
                  <a:cubicBezTo>
                    <a:pt x="2781105" y="2546493"/>
                    <a:pt x="2757954" y="2487601"/>
                    <a:pt x="2751473" y="2423781"/>
                  </a:cubicBezTo>
                  <a:lnTo>
                    <a:pt x="2749614" y="2386978"/>
                  </a:lnTo>
                  <a:lnTo>
                    <a:pt x="2749614" y="2386973"/>
                  </a:lnTo>
                  <a:lnTo>
                    <a:pt x="2747756" y="2350166"/>
                  </a:lnTo>
                  <a:cubicBezTo>
                    <a:pt x="2729321" y="2168633"/>
                    <a:pt x="2576011" y="2026973"/>
                    <a:pt x="2389614" y="2026973"/>
                  </a:cubicBezTo>
                  <a:cubicBezTo>
                    <a:pt x="2190792" y="2026972"/>
                    <a:pt x="2029614" y="2188150"/>
                    <a:pt x="2029614" y="2386973"/>
                  </a:cubicBezTo>
                  <a:cubicBezTo>
                    <a:pt x="2029614" y="2585796"/>
                    <a:pt x="2190792" y="2746973"/>
                    <a:pt x="2389614" y="2746973"/>
                  </a:cubicBezTo>
                  <a:lnTo>
                    <a:pt x="2389623" y="2746973"/>
                  </a:lnTo>
                  <a:lnTo>
                    <a:pt x="2426421" y="2748831"/>
                  </a:lnTo>
                  <a:cubicBezTo>
                    <a:pt x="2494496" y="2755744"/>
                    <a:pt x="2556964" y="2781624"/>
                    <a:pt x="2608457" y="2821104"/>
                  </a:cubicBezTo>
                  <a:lnTo>
                    <a:pt x="2643372" y="2853217"/>
                  </a:lnTo>
                  <a:lnTo>
                    <a:pt x="2240498" y="3256090"/>
                  </a:lnTo>
                  <a:lnTo>
                    <a:pt x="204031" y="1219623"/>
                  </a:lnTo>
                  <a:lnTo>
                    <a:pt x="605242" y="818412"/>
                  </a:lnTo>
                  <a:lnTo>
                    <a:pt x="578842" y="794131"/>
                  </a:lnTo>
                  <a:cubicBezTo>
                    <a:pt x="527349" y="754652"/>
                    <a:pt x="464882" y="728772"/>
                    <a:pt x="396807" y="721858"/>
                  </a:cubicBezTo>
                  <a:lnTo>
                    <a:pt x="360008" y="720000"/>
                  </a:lnTo>
                  <a:lnTo>
                    <a:pt x="360000" y="720000"/>
                  </a:lnTo>
                  <a:cubicBezTo>
                    <a:pt x="161177" y="720001"/>
                    <a:pt x="0" y="558823"/>
                    <a:pt x="0" y="360000"/>
                  </a:cubicBezTo>
                  <a:cubicBezTo>
                    <a:pt x="-1" y="161178"/>
                    <a:pt x="161177" y="0"/>
                    <a:pt x="360000" y="0"/>
                  </a:cubicBezTo>
                  <a:cubicBezTo>
                    <a:pt x="546396" y="0"/>
                    <a:pt x="699705" y="141660"/>
                    <a:pt x="718141" y="323193"/>
                  </a:cubicBezTo>
                  <a:lnTo>
                    <a:pt x="720000" y="360000"/>
                  </a:lnTo>
                  <a:lnTo>
                    <a:pt x="720000" y="360000"/>
                  </a:lnTo>
                  <a:lnTo>
                    <a:pt x="719999" y="360005"/>
                  </a:lnTo>
                  <a:lnTo>
                    <a:pt x="721858" y="396808"/>
                  </a:lnTo>
                  <a:cubicBezTo>
                    <a:pt x="728339" y="460628"/>
                    <a:pt x="751491" y="519520"/>
                    <a:pt x="786889" y="569061"/>
                  </a:cubicBezTo>
                  <a:lnTo>
                    <a:pt x="817994" y="605660"/>
                  </a:lnTo>
                  <a:close/>
                </a:path>
              </a:pathLst>
            </a:custGeom>
            <a:solidFill>
              <a:srgbClr val="FFC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E04E147-995E-4CFB-94D7-E3DB63F4EAD2}"/>
                </a:ext>
              </a:extLst>
            </p:cNvPr>
            <p:cNvSpPr/>
            <p:nvPr/>
          </p:nvSpPr>
          <p:spPr>
            <a:xfrm rot="2700000">
              <a:off x="1612335" y="3763415"/>
              <a:ext cx="3054701" cy="3054702"/>
            </a:xfrm>
            <a:custGeom>
              <a:avLst/>
              <a:gdLst>
                <a:gd name="connsiteX0" fmla="*/ 0 w 3054701"/>
                <a:gd name="connsiteY0" fmla="*/ 1018234 h 3054702"/>
                <a:gd name="connsiteX1" fmla="*/ 408825 w 3054701"/>
                <a:gd name="connsiteY1" fmla="*/ 609409 h 3054702"/>
                <a:gd name="connsiteX2" fmla="*/ 445531 w 3054701"/>
                <a:gd name="connsiteY2" fmla="*/ 652598 h 3054702"/>
                <a:gd name="connsiteX3" fmla="*/ 510563 w 3054701"/>
                <a:gd name="connsiteY3" fmla="*/ 824851 h 3054702"/>
                <a:gd name="connsiteX4" fmla="*/ 512421 w 3054701"/>
                <a:gd name="connsiteY4" fmla="*/ 861655 h 3054702"/>
                <a:gd name="connsiteX5" fmla="*/ 512421 w 3054701"/>
                <a:gd name="connsiteY5" fmla="*/ 861659 h 3054702"/>
                <a:gd name="connsiteX6" fmla="*/ 512421 w 3054701"/>
                <a:gd name="connsiteY6" fmla="*/ 861660 h 3054702"/>
                <a:gd name="connsiteX7" fmla="*/ 514279 w 3054701"/>
                <a:gd name="connsiteY7" fmla="*/ 898466 h 3054702"/>
                <a:gd name="connsiteX8" fmla="*/ 872421 w 3054701"/>
                <a:gd name="connsiteY8" fmla="*/ 1221659 h 3054702"/>
                <a:gd name="connsiteX9" fmla="*/ 1232421 w 3054701"/>
                <a:gd name="connsiteY9" fmla="*/ 861659 h 3054702"/>
                <a:gd name="connsiteX10" fmla="*/ 872421 w 3054701"/>
                <a:gd name="connsiteY10" fmla="*/ 501659 h 3054702"/>
                <a:gd name="connsiteX11" fmla="*/ 872413 w 3054701"/>
                <a:gd name="connsiteY11" fmla="*/ 501659 h 3054702"/>
                <a:gd name="connsiteX12" fmla="*/ 835614 w 3054701"/>
                <a:gd name="connsiteY12" fmla="*/ 499801 h 3054702"/>
                <a:gd name="connsiteX13" fmla="*/ 653578 w 3054701"/>
                <a:gd name="connsiteY13" fmla="*/ 427528 h 3054702"/>
                <a:gd name="connsiteX14" fmla="*/ 620828 w 3054701"/>
                <a:gd name="connsiteY14" fmla="*/ 397406 h 3054702"/>
                <a:gd name="connsiteX15" fmla="*/ 1018233 w 3054701"/>
                <a:gd name="connsiteY15" fmla="*/ 0 h 3054702"/>
                <a:gd name="connsiteX16" fmla="*/ 2440080 w 3054701"/>
                <a:gd name="connsiteY16" fmla="*/ 1421847 h 3054702"/>
                <a:gd name="connsiteX17" fmla="*/ 2394645 w 3054701"/>
                <a:gd name="connsiteY17" fmla="*/ 1460462 h 3054702"/>
                <a:gd name="connsiteX18" fmla="*/ 2222392 w 3054701"/>
                <a:gd name="connsiteY18" fmla="*/ 1525493 h 3054702"/>
                <a:gd name="connsiteX19" fmla="*/ 2185589 w 3054701"/>
                <a:gd name="connsiteY19" fmla="*/ 1527351 h 3054702"/>
                <a:gd name="connsiteX20" fmla="*/ 2185585 w 3054701"/>
                <a:gd name="connsiteY20" fmla="*/ 1527351 h 3054702"/>
                <a:gd name="connsiteX21" fmla="*/ 2148777 w 3054701"/>
                <a:gd name="connsiteY21" fmla="*/ 1529209 h 3054702"/>
                <a:gd name="connsiteX22" fmla="*/ 1825585 w 3054701"/>
                <a:gd name="connsiteY22" fmla="*/ 1887351 h 3054702"/>
                <a:gd name="connsiteX23" fmla="*/ 2185585 w 3054701"/>
                <a:gd name="connsiteY23" fmla="*/ 2247351 h 3054702"/>
                <a:gd name="connsiteX24" fmla="*/ 2545585 w 3054701"/>
                <a:gd name="connsiteY24" fmla="*/ 1887351 h 3054702"/>
                <a:gd name="connsiteX25" fmla="*/ 2545585 w 3054701"/>
                <a:gd name="connsiteY25" fmla="*/ 1887343 h 3054702"/>
                <a:gd name="connsiteX26" fmla="*/ 2547442 w 3054701"/>
                <a:gd name="connsiteY26" fmla="*/ 1850544 h 3054702"/>
                <a:gd name="connsiteX27" fmla="*/ 2619715 w 3054701"/>
                <a:gd name="connsiteY27" fmla="*/ 1668509 h 3054702"/>
                <a:gd name="connsiteX28" fmla="*/ 2651828 w 3054701"/>
                <a:gd name="connsiteY28" fmla="*/ 1633595 h 3054702"/>
                <a:gd name="connsiteX29" fmla="*/ 3054701 w 3054701"/>
                <a:gd name="connsiteY29" fmla="*/ 2036468 h 3054702"/>
                <a:gd name="connsiteX30" fmla="*/ 2036467 w 3054701"/>
                <a:gd name="connsiteY30" fmla="*/ 3054702 h 3054702"/>
                <a:gd name="connsiteX31" fmla="*/ 0 w 3054701"/>
                <a:gd name="connsiteY31" fmla="*/ 1018234 h 30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54701" h="3054702">
                  <a:moveTo>
                    <a:pt x="0" y="1018234"/>
                  </a:moveTo>
                  <a:lnTo>
                    <a:pt x="408825" y="609409"/>
                  </a:lnTo>
                  <a:lnTo>
                    <a:pt x="445531" y="652598"/>
                  </a:lnTo>
                  <a:cubicBezTo>
                    <a:pt x="480930" y="702139"/>
                    <a:pt x="504081" y="761031"/>
                    <a:pt x="510563" y="824851"/>
                  </a:cubicBezTo>
                  <a:lnTo>
                    <a:pt x="512421" y="861655"/>
                  </a:lnTo>
                  <a:lnTo>
                    <a:pt x="512421" y="861659"/>
                  </a:lnTo>
                  <a:lnTo>
                    <a:pt x="512421" y="861660"/>
                  </a:lnTo>
                  <a:lnTo>
                    <a:pt x="514279" y="898466"/>
                  </a:lnTo>
                  <a:cubicBezTo>
                    <a:pt x="532715" y="1079999"/>
                    <a:pt x="686025" y="1221660"/>
                    <a:pt x="872421" y="1221659"/>
                  </a:cubicBezTo>
                  <a:cubicBezTo>
                    <a:pt x="1071243" y="1221660"/>
                    <a:pt x="1232421" y="1060482"/>
                    <a:pt x="1232421" y="861659"/>
                  </a:cubicBezTo>
                  <a:cubicBezTo>
                    <a:pt x="1232422" y="662837"/>
                    <a:pt x="1071244" y="501659"/>
                    <a:pt x="872421" y="501659"/>
                  </a:cubicBezTo>
                  <a:lnTo>
                    <a:pt x="872413" y="501659"/>
                  </a:lnTo>
                  <a:lnTo>
                    <a:pt x="835614" y="499801"/>
                  </a:lnTo>
                  <a:cubicBezTo>
                    <a:pt x="767539" y="492888"/>
                    <a:pt x="705071" y="467008"/>
                    <a:pt x="653578" y="427528"/>
                  </a:cubicBezTo>
                  <a:lnTo>
                    <a:pt x="620828" y="397406"/>
                  </a:lnTo>
                  <a:lnTo>
                    <a:pt x="1018233" y="0"/>
                  </a:lnTo>
                  <a:lnTo>
                    <a:pt x="2440080" y="1421847"/>
                  </a:lnTo>
                  <a:lnTo>
                    <a:pt x="2394645" y="1460462"/>
                  </a:lnTo>
                  <a:cubicBezTo>
                    <a:pt x="2345104" y="1495860"/>
                    <a:pt x="2286212" y="1519011"/>
                    <a:pt x="2222392" y="1525493"/>
                  </a:cubicBezTo>
                  <a:lnTo>
                    <a:pt x="2185589" y="1527351"/>
                  </a:lnTo>
                  <a:lnTo>
                    <a:pt x="2185585" y="1527351"/>
                  </a:lnTo>
                  <a:lnTo>
                    <a:pt x="2148777" y="1529209"/>
                  </a:lnTo>
                  <a:cubicBezTo>
                    <a:pt x="1967244" y="1547645"/>
                    <a:pt x="1825585" y="1700955"/>
                    <a:pt x="1825585" y="1887351"/>
                  </a:cubicBezTo>
                  <a:cubicBezTo>
                    <a:pt x="1825584" y="2086173"/>
                    <a:pt x="1986762" y="2247351"/>
                    <a:pt x="2185585" y="2247351"/>
                  </a:cubicBezTo>
                  <a:cubicBezTo>
                    <a:pt x="2384407" y="2247351"/>
                    <a:pt x="2545585" y="2086174"/>
                    <a:pt x="2545585" y="1887351"/>
                  </a:cubicBezTo>
                  <a:lnTo>
                    <a:pt x="2545585" y="1887343"/>
                  </a:lnTo>
                  <a:lnTo>
                    <a:pt x="2547442" y="1850544"/>
                  </a:lnTo>
                  <a:cubicBezTo>
                    <a:pt x="2554356" y="1782469"/>
                    <a:pt x="2580236" y="1720002"/>
                    <a:pt x="2619715" y="1668509"/>
                  </a:cubicBezTo>
                  <a:lnTo>
                    <a:pt x="2651828" y="1633595"/>
                  </a:lnTo>
                  <a:lnTo>
                    <a:pt x="3054701" y="2036468"/>
                  </a:lnTo>
                  <a:lnTo>
                    <a:pt x="2036467" y="3054702"/>
                  </a:lnTo>
                  <a:lnTo>
                    <a:pt x="0" y="1018234"/>
                  </a:lnTo>
                  <a:close/>
                </a:path>
              </a:pathLst>
            </a:custGeom>
            <a:solidFill>
              <a:srgbClr val="FF00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E19742E7-0566-4FDD-8873-C899DEEF1013}"/>
                </a:ext>
              </a:extLst>
            </p:cNvPr>
            <p:cNvSpPr/>
            <p:nvPr/>
          </p:nvSpPr>
          <p:spPr>
            <a:xfrm rot="2700000">
              <a:off x="2282817" y="1528222"/>
              <a:ext cx="3314269" cy="3411640"/>
            </a:xfrm>
            <a:custGeom>
              <a:avLst/>
              <a:gdLst>
                <a:gd name="connsiteX0" fmla="*/ 614909 w 3314269"/>
                <a:gd name="connsiteY0" fmla="*/ 1583756 h 3411640"/>
                <a:gd name="connsiteX1" fmla="*/ 2036467 w 3314269"/>
                <a:gd name="connsiteY1" fmla="*/ 162198 h 3411640"/>
                <a:gd name="connsiteX2" fmla="*/ 2488765 w 3314269"/>
                <a:gd name="connsiteY2" fmla="*/ 614496 h 3411640"/>
                <a:gd name="connsiteX3" fmla="*/ 2489590 w 3314269"/>
                <a:gd name="connsiteY3" fmla="*/ 613794 h 3411640"/>
                <a:gd name="connsiteX4" fmla="*/ 2592634 w 3314269"/>
                <a:gd name="connsiteY4" fmla="*/ 394536 h 3411640"/>
                <a:gd name="connsiteX5" fmla="*/ 2594269 w 3314269"/>
                <a:gd name="connsiteY5" fmla="*/ 360004 h 3411640"/>
                <a:gd name="connsiteX6" fmla="*/ 2594268 w 3314269"/>
                <a:gd name="connsiteY6" fmla="*/ 360000 h 3411640"/>
                <a:gd name="connsiteX7" fmla="*/ 2954269 w 3314269"/>
                <a:gd name="connsiteY7" fmla="*/ 0 h 3411640"/>
                <a:gd name="connsiteX8" fmla="*/ 3314269 w 3314269"/>
                <a:gd name="connsiteY8" fmla="*/ 360000 h 3411640"/>
                <a:gd name="connsiteX9" fmla="*/ 2991077 w 3314269"/>
                <a:gd name="connsiteY9" fmla="*/ 718142 h 3411640"/>
                <a:gd name="connsiteX10" fmla="*/ 2954269 w 3314269"/>
                <a:gd name="connsiteY10" fmla="*/ 720000 h 3411640"/>
                <a:gd name="connsiteX11" fmla="*/ 2954269 w 3314269"/>
                <a:gd name="connsiteY11" fmla="*/ 720000 h 3411640"/>
                <a:gd name="connsiteX12" fmla="*/ 2712213 w 3314269"/>
                <a:gd name="connsiteY12" fmla="*/ 813522 h 3411640"/>
                <a:gd name="connsiteX13" fmla="*/ 2700512 w 3314269"/>
                <a:gd name="connsiteY13" fmla="*/ 826243 h 3411640"/>
                <a:gd name="connsiteX14" fmla="*/ 3054701 w 3314269"/>
                <a:gd name="connsiteY14" fmla="*/ 1180432 h 3411640"/>
                <a:gd name="connsiteX15" fmla="*/ 1639589 w 3314269"/>
                <a:gd name="connsiteY15" fmla="*/ 2595545 h 3411640"/>
                <a:gd name="connsiteX16" fmla="*/ 1663471 w 3314269"/>
                <a:gd name="connsiteY16" fmla="*/ 2617510 h 3411640"/>
                <a:gd name="connsiteX17" fmla="*/ 1845506 w 3314269"/>
                <a:gd name="connsiteY17" fmla="*/ 2689783 h 3411640"/>
                <a:gd name="connsiteX18" fmla="*/ 1882305 w 3314269"/>
                <a:gd name="connsiteY18" fmla="*/ 2691641 h 3411640"/>
                <a:gd name="connsiteX19" fmla="*/ 1882313 w 3314269"/>
                <a:gd name="connsiteY19" fmla="*/ 2691640 h 3411640"/>
                <a:gd name="connsiteX20" fmla="*/ 2242313 w 3314269"/>
                <a:gd name="connsiteY20" fmla="*/ 3051640 h 3411640"/>
                <a:gd name="connsiteX21" fmla="*/ 1882313 w 3314269"/>
                <a:gd name="connsiteY21" fmla="*/ 3411640 h 3411640"/>
                <a:gd name="connsiteX22" fmla="*/ 1524171 w 3314269"/>
                <a:gd name="connsiteY22" fmla="*/ 3088448 h 3411640"/>
                <a:gd name="connsiteX23" fmla="*/ 1522313 w 3314269"/>
                <a:gd name="connsiteY23" fmla="*/ 3051642 h 3411640"/>
                <a:gd name="connsiteX24" fmla="*/ 1522313 w 3314269"/>
                <a:gd name="connsiteY24" fmla="*/ 3051640 h 3411640"/>
                <a:gd name="connsiteX25" fmla="*/ 1522313 w 3314269"/>
                <a:gd name="connsiteY25" fmla="*/ 3051636 h 3411640"/>
                <a:gd name="connsiteX26" fmla="*/ 1520455 w 3314269"/>
                <a:gd name="connsiteY26" fmla="*/ 3014833 h 3411640"/>
                <a:gd name="connsiteX27" fmla="*/ 1455424 w 3314269"/>
                <a:gd name="connsiteY27" fmla="*/ 2842580 h 3411640"/>
                <a:gd name="connsiteX28" fmla="*/ 1426539 w 3314269"/>
                <a:gd name="connsiteY28" fmla="*/ 2808594 h 3411640"/>
                <a:gd name="connsiteX29" fmla="*/ 1018234 w 3314269"/>
                <a:gd name="connsiteY29" fmla="*/ 3216900 h 3411640"/>
                <a:gd name="connsiteX30" fmla="*/ 0 w 3314269"/>
                <a:gd name="connsiteY30" fmla="*/ 2198666 h 3411640"/>
                <a:gd name="connsiteX31" fmla="*/ 402637 w 3314269"/>
                <a:gd name="connsiteY31" fmla="*/ 1796029 h 3411640"/>
                <a:gd name="connsiteX32" fmla="*/ 415563 w 3314269"/>
                <a:gd name="connsiteY32" fmla="*/ 1806883 h 3411640"/>
                <a:gd name="connsiteX33" fmla="*/ 519911 w 3314269"/>
                <a:gd name="connsiteY33" fmla="*/ 2025396 h 3411640"/>
                <a:gd name="connsiteX34" fmla="*/ 521769 w 3314269"/>
                <a:gd name="connsiteY34" fmla="*/ 2062199 h 3411640"/>
                <a:gd name="connsiteX35" fmla="*/ 521769 w 3314269"/>
                <a:gd name="connsiteY35" fmla="*/ 2062203 h 3411640"/>
                <a:gd name="connsiteX36" fmla="*/ 521769 w 3314269"/>
                <a:gd name="connsiteY36" fmla="*/ 2062205 h 3411640"/>
                <a:gd name="connsiteX37" fmla="*/ 523627 w 3314269"/>
                <a:gd name="connsiteY37" fmla="*/ 2099011 h 3411640"/>
                <a:gd name="connsiteX38" fmla="*/ 881769 w 3314269"/>
                <a:gd name="connsiteY38" fmla="*/ 2422203 h 3411640"/>
                <a:gd name="connsiteX39" fmla="*/ 1241769 w 3314269"/>
                <a:gd name="connsiteY39" fmla="*/ 2062203 h 3411640"/>
                <a:gd name="connsiteX40" fmla="*/ 881769 w 3314269"/>
                <a:gd name="connsiteY40" fmla="*/ 1702203 h 3411640"/>
                <a:gd name="connsiteX41" fmla="*/ 881761 w 3314269"/>
                <a:gd name="connsiteY41" fmla="*/ 1702204 h 3411640"/>
                <a:gd name="connsiteX42" fmla="*/ 844962 w 3314269"/>
                <a:gd name="connsiteY42" fmla="*/ 1700346 h 3411640"/>
                <a:gd name="connsiteX43" fmla="*/ 615291 w 3314269"/>
                <a:gd name="connsiteY43" fmla="*/ 1584260 h 34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14269" h="3411640">
                  <a:moveTo>
                    <a:pt x="614909" y="1583756"/>
                  </a:moveTo>
                  <a:lnTo>
                    <a:pt x="2036467" y="162198"/>
                  </a:lnTo>
                  <a:lnTo>
                    <a:pt x="2488765" y="614496"/>
                  </a:lnTo>
                  <a:lnTo>
                    <a:pt x="2489590" y="613794"/>
                  </a:lnTo>
                  <a:cubicBezTo>
                    <a:pt x="2546678" y="556365"/>
                    <a:pt x="2584520" y="479785"/>
                    <a:pt x="2592634" y="394536"/>
                  </a:cubicBezTo>
                  <a:lnTo>
                    <a:pt x="2594269" y="360004"/>
                  </a:lnTo>
                  <a:lnTo>
                    <a:pt x="2594268" y="360000"/>
                  </a:lnTo>
                  <a:cubicBezTo>
                    <a:pt x="2594269" y="161177"/>
                    <a:pt x="2755446" y="0"/>
                    <a:pt x="2954269" y="0"/>
                  </a:cubicBezTo>
                  <a:cubicBezTo>
                    <a:pt x="3153091" y="0"/>
                    <a:pt x="3314269" y="161178"/>
                    <a:pt x="3314269" y="360000"/>
                  </a:cubicBezTo>
                  <a:cubicBezTo>
                    <a:pt x="3314269" y="546396"/>
                    <a:pt x="3172609" y="699706"/>
                    <a:pt x="2991077" y="718142"/>
                  </a:cubicBezTo>
                  <a:lnTo>
                    <a:pt x="2954269" y="720000"/>
                  </a:lnTo>
                  <a:lnTo>
                    <a:pt x="2954269" y="720000"/>
                  </a:lnTo>
                  <a:cubicBezTo>
                    <a:pt x="2861071" y="720000"/>
                    <a:pt x="2776144" y="755415"/>
                    <a:pt x="2712213" y="813522"/>
                  </a:cubicBezTo>
                  <a:lnTo>
                    <a:pt x="2700512" y="826243"/>
                  </a:lnTo>
                  <a:lnTo>
                    <a:pt x="3054701" y="1180432"/>
                  </a:lnTo>
                  <a:lnTo>
                    <a:pt x="1639589" y="2595545"/>
                  </a:lnTo>
                  <a:lnTo>
                    <a:pt x="1663471" y="2617510"/>
                  </a:lnTo>
                  <a:cubicBezTo>
                    <a:pt x="1714964" y="2656989"/>
                    <a:pt x="1777431" y="2682869"/>
                    <a:pt x="1845506" y="2689783"/>
                  </a:cubicBezTo>
                  <a:lnTo>
                    <a:pt x="1882305" y="2691641"/>
                  </a:lnTo>
                  <a:lnTo>
                    <a:pt x="1882313" y="2691640"/>
                  </a:lnTo>
                  <a:cubicBezTo>
                    <a:pt x="2081136" y="2691640"/>
                    <a:pt x="2242313" y="2852818"/>
                    <a:pt x="2242313" y="3051640"/>
                  </a:cubicBezTo>
                  <a:cubicBezTo>
                    <a:pt x="2242313" y="3250463"/>
                    <a:pt x="2081135" y="3411641"/>
                    <a:pt x="1882313" y="3411640"/>
                  </a:cubicBezTo>
                  <a:cubicBezTo>
                    <a:pt x="1695918" y="3411641"/>
                    <a:pt x="1542607" y="3269981"/>
                    <a:pt x="1524171" y="3088448"/>
                  </a:cubicBezTo>
                  <a:lnTo>
                    <a:pt x="1522313" y="3051642"/>
                  </a:lnTo>
                  <a:lnTo>
                    <a:pt x="1522313" y="3051640"/>
                  </a:lnTo>
                  <a:lnTo>
                    <a:pt x="1522313" y="3051636"/>
                  </a:lnTo>
                  <a:lnTo>
                    <a:pt x="1520455" y="3014833"/>
                  </a:lnTo>
                  <a:cubicBezTo>
                    <a:pt x="1513973" y="2951012"/>
                    <a:pt x="1490822" y="2892121"/>
                    <a:pt x="1455424" y="2842580"/>
                  </a:cubicBezTo>
                  <a:lnTo>
                    <a:pt x="1426539" y="2808594"/>
                  </a:lnTo>
                  <a:lnTo>
                    <a:pt x="1018234" y="3216900"/>
                  </a:lnTo>
                  <a:lnTo>
                    <a:pt x="0" y="2198666"/>
                  </a:lnTo>
                  <a:lnTo>
                    <a:pt x="402637" y="1796029"/>
                  </a:lnTo>
                  <a:lnTo>
                    <a:pt x="415563" y="1806883"/>
                  </a:lnTo>
                  <a:cubicBezTo>
                    <a:pt x="472992" y="1863970"/>
                    <a:pt x="511269" y="1940302"/>
                    <a:pt x="519911" y="2025396"/>
                  </a:cubicBezTo>
                  <a:lnTo>
                    <a:pt x="521769" y="2062199"/>
                  </a:lnTo>
                  <a:lnTo>
                    <a:pt x="521769" y="2062203"/>
                  </a:lnTo>
                  <a:lnTo>
                    <a:pt x="521769" y="2062205"/>
                  </a:lnTo>
                  <a:lnTo>
                    <a:pt x="523627" y="2099011"/>
                  </a:lnTo>
                  <a:cubicBezTo>
                    <a:pt x="542063" y="2280544"/>
                    <a:pt x="695374" y="2422204"/>
                    <a:pt x="881769" y="2422203"/>
                  </a:cubicBezTo>
                  <a:cubicBezTo>
                    <a:pt x="1080591" y="2422204"/>
                    <a:pt x="1241769" y="2261026"/>
                    <a:pt x="1241769" y="2062203"/>
                  </a:cubicBezTo>
                  <a:cubicBezTo>
                    <a:pt x="1241769" y="1863381"/>
                    <a:pt x="1080592" y="1702203"/>
                    <a:pt x="881769" y="1702203"/>
                  </a:cubicBezTo>
                  <a:lnTo>
                    <a:pt x="881761" y="1702204"/>
                  </a:lnTo>
                  <a:lnTo>
                    <a:pt x="844962" y="1700346"/>
                  </a:lnTo>
                  <a:cubicBezTo>
                    <a:pt x="754196" y="1691128"/>
                    <a:pt x="673398" y="1648191"/>
                    <a:pt x="615291" y="1584260"/>
                  </a:cubicBezTo>
                  <a:close/>
                </a:path>
              </a:pathLst>
            </a:custGeom>
            <a:solidFill>
              <a:srgbClr val="00CC00"/>
            </a:solidFill>
            <a:ln w="825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DE75DC-4F1D-4475-80BC-266886E43988}"/>
              </a:ext>
            </a:extLst>
          </p:cNvPr>
          <p:cNvGrpSpPr/>
          <p:nvPr/>
        </p:nvGrpSpPr>
        <p:grpSpPr>
          <a:xfrm>
            <a:off x="3592353" y="885014"/>
            <a:ext cx="920445" cy="4859135"/>
            <a:chOff x="3554355" y="926282"/>
            <a:chExt cx="920445" cy="48591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A11FCB-6BBA-4E7D-9C25-1C0BBCA29005}"/>
                </a:ext>
              </a:extLst>
            </p:cNvPr>
            <p:cNvSpPr txBox="1"/>
            <p:nvPr/>
          </p:nvSpPr>
          <p:spPr>
            <a:xfrm>
              <a:off x="3554355" y="3119266"/>
              <a:ext cx="779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7A8E7-33A7-4CB1-BBFB-E8B62D604BBA}"/>
                </a:ext>
              </a:extLst>
            </p:cNvPr>
            <p:cNvSpPr txBox="1"/>
            <p:nvPr/>
          </p:nvSpPr>
          <p:spPr>
            <a:xfrm>
              <a:off x="3554355" y="2022774"/>
              <a:ext cx="7649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E3B770-E8C4-4EBA-9114-0915CEDFFC0D}"/>
                </a:ext>
              </a:extLst>
            </p:cNvPr>
            <p:cNvSpPr txBox="1"/>
            <p:nvPr/>
          </p:nvSpPr>
          <p:spPr>
            <a:xfrm>
              <a:off x="3554355" y="926282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  <a:endParaRPr lang="de-DE" altLang="zh-CN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487BF-D080-41F5-BCD0-7A26B70A267D}"/>
                </a:ext>
              </a:extLst>
            </p:cNvPr>
            <p:cNvSpPr txBox="1"/>
            <p:nvPr/>
          </p:nvSpPr>
          <p:spPr>
            <a:xfrm>
              <a:off x="3554355" y="4215757"/>
              <a:ext cx="92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9600">
                  <a:ln w="25400">
                    <a:solidFill>
                      <a:srgbClr val="003366"/>
                    </a:solidFill>
                  </a:ln>
                  <a:solidFill>
                    <a:srgbClr val="003366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altLang="zh-CN" b="1" dirty="0">
                  <a:latin typeface="DIN Pro Cond" panose="02000506040000020004" pitchFamily="50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</a:t>
              </a:r>
              <a:endParaRPr lang="de-DE" b="1" dirty="0">
                <a:latin typeface="DIN Pro Cond" panose="02000506040000020004" pitchFamily="50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0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3206</TotalTime>
  <Words>620</Words>
  <Application>Microsoft Office PowerPoint</Application>
  <PresentationFormat>宽屏</PresentationFormat>
  <Paragraphs>301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Arial</vt:lpstr>
      <vt:lpstr>DIN Pro Cond</vt:lpstr>
      <vt:lpstr>Open Sans</vt:lpstr>
      <vt:lpstr>Open Sans ExtraBold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 坎</dc:creator>
  <cp:lastModifiedBy>雷 坎</cp:lastModifiedBy>
  <cp:revision>127</cp:revision>
  <dcterms:created xsi:type="dcterms:W3CDTF">2021-04-16T15:51:29Z</dcterms:created>
  <dcterms:modified xsi:type="dcterms:W3CDTF">2021-04-20T00:56:40Z</dcterms:modified>
</cp:coreProperties>
</file>