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7" r:id="rId3"/>
    <p:sldId id="334" r:id="rId4"/>
    <p:sldId id="342" r:id="rId5"/>
    <p:sldId id="367" r:id="rId6"/>
    <p:sldId id="359" r:id="rId7"/>
    <p:sldId id="371" r:id="rId8"/>
    <p:sldId id="373" r:id="rId9"/>
    <p:sldId id="346" r:id="rId10"/>
    <p:sldId id="360" r:id="rId11"/>
    <p:sldId id="361" r:id="rId12"/>
    <p:sldId id="362" r:id="rId13"/>
    <p:sldId id="374" r:id="rId14"/>
    <p:sldId id="363" r:id="rId15"/>
    <p:sldId id="338" r:id="rId16"/>
    <p:sldId id="370" r:id="rId17"/>
    <p:sldId id="366" r:id="rId18"/>
    <p:sldId id="348" r:id="rId19"/>
    <p:sldId id="349" r:id="rId20"/>
    <p:sldId id="350" r:id="rId21"/>
    <p:sldId id="365" r:id="rId22"/>
    <p:sldId id="364" r:id="rId23"/>
    <p:sldId id="33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8B25"/>
    <a:srgbClr val="1982FE"/>
    <a:srgbClr val="1DDC77"/>
    <a:srgbClr val="19CE6A"/>
    <a:srgbClr val="1BDD78"/>
    <a:srgbClr val="1C9FDB"/>
    <a:srgbClr val="CBA76B"/>
    <a:srgbClr val="00BCDC"/>
    <a:srgbClr val="00BDDD"/>
    <a:srgbClr val="1F9B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81" autoAdjust="0"/>
    <p:restoredTop sz="99307" autoAdjust="0"/>
  </p:normalViewPr>
  <p:slideViewPr>
    <p:cSldViewPr snapToGrid="0">
      <p:cViewPr>
        <p:scale>
          <a:sx n="100" d="100"/>
          <a:sy n="100" d="100"/>
        </p:scale>
        <p:origin x="-984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C4DA-581E-4418-AB76-336264DD6F01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E3DE-11AD-402A-9883-7D268646A9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814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73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948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9487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8143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73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948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6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1186432"/>
      </p:ext>
    </p:extLst>
  </p:cSld>
  <p:clrMapOvr>
    <a:masterClrMapping/>
  </p:clrMapOvr>
  <p:transition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0335409"/>
      </p:ext>
    </p:extLst>
  </p:cSld>
  <p:clrMapOvr>
    <a:masterClrMapping/>
  </p:clrMapOvr>
  <p:transition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2980382"/>
      </p:ext>
    </p:extLst>
  </p:cSld>
  <p:clrMapOvr>
    <a:masterClrMapping/>
  </p:clrMapOvr>
  <p:transition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112415"/>
      </p:ext>
    </p:extLst>
  </p:cSld>
  <p:clrMapOvr>
    <a:masterClrMapping/>
  </p:clrMapOvr>
  <p:transition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4965099"/>
      </p:ext>
    </p:extLst>
  </p:cSld>
  <p:clrMapOvr>
    <a:masterClrMapping/>
  </p:clrMapOvr>
  <p:transition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0872601"/>
      </p:ext>
    </p:extLst>
  </p:cSld>
  <p:clrMapOvr>
    <a:masterClrMapping/>
  </p:clrMapOvr>
  <p:transition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2218692"/>
      </p:ext>
    </p:extLst>
  </p:cSld>
  <p:clrMapOvr>
    <a:masterClrMapping/>
  </p:clrMapOvr>
  <p:transition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0044642"/>
      </p:ext>
    </p:extLst>
  </p:cSld>
  <p:clrMapOvr>
    <a:masterClrMapping/>
  </p:clrMapOvr>
  <p:transition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8716071"/>
      </p:ext>
    </p:extLst>
  </p:cSld>
  <p:clrMapOvr>
    <a:masterClrMapping/>
  </p:clrMapOvr>
  <p:transition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1840885"/>
      </p:ext>
    </p:extLst>
  </p:cSld>
  <p:clrMapOvr>
    <a:masterClrMapping/>
  </p:clrMapOvr>
  <p:transition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4799640"/>
      </p:ext>
    </p:extLst>
  </p:cSld>
  <p:clrMapOvr>
    <a:masterClrMapping/>
  </p:clrMapOvr>
  <p:transition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918F-BED8-42B9-91D8-34D8D46DE196}" type="datetimeFigureOut">
              <a:rPr lang="zh-CN" altLang="en-US" smtClean="0"/>
              <a:pPr/>
              <a:t>2019/09/19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E2B7-059A-4A92-BC76-0A5F10FA1C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36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5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hyperlink" Target="https://dl.google.com/android/repository/platform-tools_r23.1.0-windows.zip" TargetMode="External"/><Relationship Id="rId4" Type="http://schemas.openxmlformats.org/officeDocument/2006/relationships/hyperlink" Target="https://dl.google.com/android/repository/tools_r24.4.1-windows.zi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17547" y="3275970"/>
            <a:ext cx="3778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源码编译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479010" y="4167917"/>
            <a:ext cx="31238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smtClean="0">
                <a:solidFill>
                  <a:schemeClr val="bg1"/>
                </a:solidFill>
              </a:rPr>
              <a:t>研发部引擎研究组</a:t>
            </a:r>
            <a:endParaRPr lang="en-US" altLang="zh-CN" sz="20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smtClean="0">
                <a:solidFill>
                  <a:schemeClr val="bg1"/>
                </a:solidFill>
              </a:rPr>
              <a:t>官泉 </a:t>
            </a:r>
            <a:r>
              <a:rPr lang="en-US" altLang="zh-CN" sz="1400" smtClean="0">
                <a:solidFill>
                  <a:schemeClr val="bg1"/>
                </a:solidFill>
              </a:rPr>
              <a:t>154518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C9859032-B4AB-40A5-84FE-56F4BF85A9AD}"/>
              </a:ext>
            </a:extLst>
          </p:cNvPr>
          <p:cNvSpPr/>
          <p:nvPr/>
        </p:nvSpPr>
        <p:spPr>
          <a:xfrm>
            <a:off x="3769634" y="1333391"/>
            <a:ext cx="4474480" cy="4486040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A8C7F9E-EB6E-457A-9963-E509D585FB52}"/>
              </a:ext>
            </a:extLst>
          </p:cNvPr>
          <p:cNvSpPr txBox="1"/>
          <p:nvPr/>
        </p:nvSpPr>
        <p:spPr>
          <a:xfrm>
            <a:off x="5002224" y="2246061"/>
            <a:ext cx="20601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Unity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323361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7796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2019.2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22175" y="1000006"/>
            <a:ext cx="8469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在源码目录下，用记事本</a:t>
            </a:r>
            <a:r>
              <a:rPr lang="zh-CN" altLang="en-US" smtClean="0">
                <a:solidFill>
                  <a:srgbClr val="FC8B25"/>
                </a:solidFill>
              </a:rPr>
              <a:t>编辑</a:t>
            </a:r>
            <a:r>
              <a:rPr lang="en-US" altLang="zh-CN" smtClean="0">
                <a:solidFill>
                  <a:srgbClr val="FC8B25"/>
                </a:solidFill>
              </a:rPr>
              <a:t>.hg\sharepath</a:t>
            </a:r>
            <a:r>
              <a:rPr lang="zh-CN" altLang="en-US" smtClean="0">
                <a:solidFill>
                  <a:schemeClr val="bg1"/>
                </a:solidFill>
              </a:rPr>
              <a:t>文件，内容替换为本机实际的</a:t>
            </a:r>
            <a:r>
              <a:rPr lang="en-US" altLang="zh-CN" smtClean="0">
                <a:solidFill>
                  <a:schemeClr val="bg1"/>
                </a:solidFill>
              </a:rPr>
              <a:t>.hg</a:t>
            </a:r>
            <a:r>
              <a:rPr lang="zh-CN" altLang="en-US" smtClean="0">
                <a:solidFill>
                  <a:schemeClr val="bg1"/>
                </a:solidFill>
              </a:rPr>
              <a:t>路径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在源码目录下，双击运行</a:t>
            </a:r>
            <a:r>
              <a:rPr lang="en-US" altLang="zh-CN" smtClean="0">
                <a:solidFill>
                  <a:schemeClr val="bg1"/>
                </a:solidFill>
              </a:rPr>
              <a:t>windowsBuildRelease.cmd</a:t>
            </a:r>
            <a:r>
              <a:rPr lang="zh-CN" altLang="en-US" smtClean="0">
                <a:solidFill>
                  <a:schemeClr val="bg1"/>
                </a:solidFill>
              </a:rPr>
              <a:t>等待编译完成。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VS2015</a:t>
            </a:r>
            <a:r>
              <a:rPr lang="zh-CN" altLang="en-US" smtClean="0">
                <a:solidFill>
                  <a:schemeClr val="bg1"/>
                </a:solidFill>
              </a:rPr>
              <a:t>打开</a:t>
            </a:r>
            <a:r>
              <a:rPr lang="en-US" altLang="zh-CN" smtClean="0">
                <a:solidFill>
                  <a:schemeClr val="bg1"/>
                </a:solidFill>
              </a:rPr>
              <a:t>Projects\VisualStdio\AllTargets_ND_unity_2019.2f1.sln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EditorApp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Platforms\WindowsStandaloneEditorExtensions</a:t>
            </a:r>
          </a:p>
        </p:txBody>
      </p:sp>
      <p:sp>
        <p:nvSpPr>
          <p:cNvPr id="7" name="矩形 6"/>
          <p:cNvSpPr/>
          <p:nvPr/>
        </p:nvSpPr>
        <p:spPr>
          <a:xfrm>
            <a:off x="361501" y="1186934"/>
            <a:ext cx="31532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</a:rPr>
              <a:t>Tortoisehg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VS2015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en-US" altLang="zh-CN" sz="1400" smtClean="0">
                <a:solidFill>
                  <a:schemeClr val="bg1"/>
                </a:solidFill>
              </a:rPr>
              <a:t>Visual C++</a:t>
            </a:r>
            <a:r>
              <a:rPr lang="zh-CN" altLang="en-US" sz="1400" smtClean="0">
                <a:solidFill>
                  <a:schemeClr val="bg1"/>
                </a:solidFill>
              </a:rPr>
              <a:t>中的所有选项</a:t>
            </a:r>
            <a:endParaRPr lang="en-US" altLang="zh-CN" sz="1400" smtClean="0">
              <a:solidFill>
                <a:schemeClr val="bg1"/>
              </a:solidFill>
            </a:endParaRP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10.0.10240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10.0.10586 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然后安装</a:t>
            </a:r>
            <a:r>
              <a:rPr lang="en-US" altLang="zh-CN" sz="1400" smtClean="0">
                <a:solidFill>
                  <a:schemeClr val="bg1"/>
                </a:solidFill>
              </a:rPr>
              <a:t>vs2015.3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最后安装</a:t>
            </a:r>
            <a:r>
              <a:rPr lang="en-US" altLang="zh-CN" sz="1400" smtClean="0">
                <a:solidFill>
                  <a:schemeClr val="bg1"/>
                </a:solidFill>
              </a:rPr>
              <a:t>vs14-kb3165756</a:t>
            </a:r>
            <a:r>
              <a:rPr lang="zh-CN" altLang="en-US" sz="1400" smtClean="0">
                <a:solidFill>
                  <a:schemeClr val="bg1"/>
                </a:solidFill>
              </a:rPr>
              <a:t>补丁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升级到</a:t>
            </a:r>
            <a:r>
              <a:rPr lang="en-US" altLang="zh-CN" sz="1400" smtClean="0">
                <a:solidFill>
                  <a:schemeClr val="bg1"/>
                </a:solidFill>
              </a:rPr>
              <a:t>14.0.25431.01 </a:t>
            </a:r>
            <a:r>
              <a:rPr lang="zh-CN" altLang="en-US" sz="1400" smtClean="0">
                <a:solidFill>
                  <a:schemeClr val="bg1"/>
                </a:solidFill>
              </a:rPr>
              <a:t>版本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smtClean="0">
                <a:solidFill>
                  <a:schemeClr val="bg1"/>
                </a:solidFill>
              </a:rPr>
              <a:t>6.   Win10 SDK 10.0.14393</a:t>
            </a: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951" y="6067425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7796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2019.3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22176" y="1228606"/>
            <a:ext cx="7698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在源码目录下，双击运行</a:t>
            </a:r>
            <a:r>
              <a:rPr lang="en-US" altLang="zh-CN" smtClean="0">
                <a:solidFill>
                  <a:schemeClr val="bg1"/>
                </a:solidFill>
              </a:rPr>
              <a:t>windowsBuildRelease.cmd</a:t>
            </a:r>
            <a:r>
              <a:rPr lang="zh-CN" altLang="en-US" smtClean="0">
                <a:solidFill>
                  <a:schemeClr val="bg1"/>
                </a:solidFill>
              </a:rPr>
              <a:t>等待编译完成。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VS2015</a:t>
            </a:r>
            <a:r>
              <a:rPr lang="zh-CN" altLang="en-US" smtClean="0">
                <a:solidFill>
                  <a:schemeClr val="bg1"/>
                </a:solidFill>
              </a:rPr>
              <a:t>打开</a:t>
            </a:r>
            <a:r>
              <a:rPr lang="en-US" altLang="zh-CN" smtClean="0">
                <a:solidFill>
                  <a:schemeClr val="bg1"/>
                </a:solidFill>
              </a:rPr>
              <a:t>Projects\VisualStdio\AllTargets_ND_unity_2019.3.0a8.sln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EditorApp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Platforms\WindowsStandaloneEditorExtensions</a:t>
            </a:r>
          </a:p>
        </p:txBody>
      </p:sp>
      <p:sp>
        <p:nvSpPr>
          <p:cNvPr id="7" name="矩形 6"/>
          <p:cNvSpPr/>
          <p:nvPr/>
        </p:nvSpPr>
        <p:spPr>
          <a:xfrm>
            <a:off x="361501" y="1186934"/>
            <a:ext cx="31532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VS2015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en-US" altLang="zh-CN" sz="1400" smtClean="0">
                <a:solidFill>
                  <a:schemeClr val="bg1"/>
                </a:solidFill>
              </a:rPr>
              <a:t>Visual C++</a:t>
            </a:r>
            <a:r>
              <a:rPr lang="zh-CN" altLang="en-US" sz="1400" smtClean="0">
                <a:solidFill>
                  <a:schemeClr val="bg1"/>
                </a:solidFill>
              </a:rPr>
              <a:t>中的所有选项</a:t>
            </a:r>
            <a:endParaRPr lang="en-US" altLang="zh-CN" sz="1400" smtClean="0">
              <a:solidFill>
                <a:schemeClr val="bg1"/>
              </a:solidFill>
            </a:endParaRP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10.0.10240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10.0.10586 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然后安装</a:t>
            </a:r>
            <a:r>
              <a:rPr lang="en-US" altLang="zh-CN" sz="1400" smtClean="0">
                <a:solidFill>
                  <a:schemeClr val="bg1"/>
                </a:solidFill>
              </a:rPr>
              <a:t>vs2015.3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最后安装</a:t>
            </a:r>
            <a:r>
              <a:rPr lang="en-US" altLang="zh-CN" sz="1400" smtClean="0">
                <a:solidFill>
                  <a:schemeClr val="bg1"/>
                </a:solidFill>
              </a:rPr>
              <a:t>vs14-kb3165756</a:t>
            </a:r>
            <a:r>
              <a:rPr lang="zh-CN" altLang="en-US" sz="1400" smtClean="0">
                <a:solidFill>
                  <a:schemeClr val="bg1"/>
                </a:solidFill>
              </a:rPr>
              <a:t>补丁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升级到</a:t>
            </a:r>
            <a:r>
              <a:rPr lang="en-US" altLang="zh-CN" sz="1400" smtClean="0">
                <a:solidFill>
                  <a:schemeClr val="bg1"/>
                </a:solidFill>
              </a:rPr>
              <a:t>14.0.25431.01 </a:t>
            </a:r>
            <a:r>
              <a:rPr lang="zh-CN" altLang="en-US" sz="1400" smtClean="0">
                <a:solidFill>
                  <a:schemeClr val="bg1"/>
                </a:solidFill>
              </a:rPr>
              <a:t>版本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smtClean="0">
                <a:solidFill>
                  <a:schemeClr val="bg1"/>
                </a:solidFill>
              </a:rPr>
              <a:t>5.   Win10 SDK 10.0.14393</a:t>
            </a: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51" y="6172200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067412" y="3643507"/>
            <a:ext cx="2031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常见问题</a:t>
            </a:r>
            <a:endParaRPr lang="en-US" altLang="zh-CN" sz="200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36754" y="2593067"/>
            <a:ext cx="10926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smtClean="0">
                <a:solidFill>
                  <a:schemeClr val="bg1">
                    <a:lumMod val="85000"/>
                  </a:schemeClr>
                </a:solidFill>
                <a:latin typeface="+mn-lt"/>
                <a:ea typeface="幼圆" panose="02010509060101010101" pitchFamily="49" charset="-122"/>
                <a:sym typeface="Impact" panose="020B0806030902050204" pitchFamily="34" charset="0"/>
              </a:rPr>
              <a:t>02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+mn-lt"/>
              <a:ea typeface="幼圆" panose="02010509060101010101" pitchFamily="49" charset="-122"/>
              <a:sym typeface="Impact" panose="020B080603090205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5310D877-6268-4ADB-ADAD-E8F5BD279259}"/>
              </a:ext>
            </a:extLst>
          </p:cNvPr>
          <p:cNvCxnSpPr>
            <a:cxnSpLocks/>
          </p:cNvCxnSpPr>
          <p:nvPr/>
        </p:nvCxnSpPr>
        <p:spPr>
          <a:xfrm>
            <a:off x="5113336" y="3516397"/>
            <a:ext cx="193947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F052D40-73BC-4732-B653-F9FA01EBE2B6}"/>
              </a:ext>
            </a:extLst>
          </p:cNvPr>
          <p:cNvSpPr/>
          <p:nvPr/>
        </p:nvSpPr>
        <p:spPr>
          <a:xfrm>
            <a:off x="4491974" y="1981200"/>
            <a:ext cx="3182200" cy="3190422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90794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常见问题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190625" y="1130290"/>
            <a:ext cx="942022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zh-CN" altLang="en-US" sz="2000" smtClean="0">
                <a:solidFill>
                  <a:schemeClr val="bg1"/>
                </a:solidFill>
              </a:rPr>
              <a:t>以下问题，在源码</a:t>
            </a:r>
            <a:r>
              <a:rPr lang="en-US" altLang="zh-CN" sz="2000" smtClean="0">
                <a:solidFill>
                  <a:schemeClr val="bg1"/>
                </a:solidFill>
              </a:rPr>
              <a:t>SVN</a:t>
            </a:r>
            <a:r>
              <a:rPr lang="zh-CN" altLang="en-US" sz="2000" smtClean="0">
                <a:solidFill>
                  <a:schemeClr val="bg1"/>
                </a:solidFill>
              </a:rPr>
              <a:t>里均已修复，仅做记录和参考：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smtClean="0">
                <a:solidFill>
                  <a:schemeClr val="bg1"/>
                </a:solidFill>
              </a:rPr>
              <a:t>unity5.x</a:t>
            </a:r>
            <a:r>
              <a:rPr lang="zh-CN" altLang="en-US" sz="2000" smtClean="0">
                <a:solidFill>
                  <a:schemeClr val="bg1"/>
                </a:solidFill>
              </a:rPr>
              <a:t>版本的授权编译问题，已对</a:t>
            </a:r>
            <a:r>
              <a:rPr lang="en-US" altLang="zh-CN" sz="2000" smtClean="0">
                <a:solidFill>
                  <a:schemeClr val="bg1"/>
                </a:solidFill>
              </a:rPr>
              <a:t>License</a:t>
            </a:r>
            <a:r>
              <a:rPr lang="zh-CN" altLang="en-US" sz="2000" smtClean="0">
                <a:solidFill>
                  <a:schemeClr val="bg1"/>
                </a:solidFill>
              </a:rPr>
              <a:t>验证代码屏蔽，搜索 </a:t>
            </a:r>
            <a:r>
              <a:rPr lang="en-US" altLang="zh-CN" sz="2000" smtClean="0">
                <a:solidFill>
                  <a:schemeClr val="bg1"/>
                </a:solidFill>
              </a:rPr>
              <a:t>@nd </a:t>
            </a:r>
            <a:r>
              <a:rPr lang="zh-CN" altLang="en-US" sz="2000" smtClean="0">
                <a:solidFill>
                  <a:schemeClr val="bg1"/>
                </a:solidFill>
              </a:rPr>
              <a:t>查找具体修改。</a:t>
            </a:r>
            <a:endParaRPr lang="en-US" altLang="zh-CN" sz="20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2. </a:t>
            </a:r>
            <a:r>
              <a:rPr lang="zh-CN" altLang="en-US" sz="2000" smtClean="0">
                <a:solidFill>
                  <a:schemeClr val="bg1"/>
                </a:solidFill>
              </a:rPr>
              <a:t>字符编码编译不通过的问题，将</a:t>
            </a:r>
            <a:r>
              <a:rPr lang="en-US" altLang="zh-CN" sz="2000" smtClean="0">
                <a:solidFill>
                  <a:schemeClr val="bg1"/>
                </a:solidFill>
              </a:rPr>
              <a:t>UTF-8</a:t>
            </a:r>
            <a:r>
              <a:rPr lang="zh-CN" altLang="en-US" sz="2000" smtClean="0">
                <a:solidFill>
                  <a:schemeClr val="bg1"/>
                </a:solidFill>
              </a:rPr>
              <a:t>转为</a:t>
            </a:r>
            <a:r>
              <a:rPr lang="en-US" altLang="zh-CN" sz="2000" smtClean="0">
                <a:solidFill>
                  <a:schemeClr val="bg1"/>
                </a:solidFill>
              </a:rPr>
              <a:t>UTF-8 with BOM</a:t>
            </a:r>
            <a:r>
              <a:rPr lang="zh-CN" altLang="en-US" sz="2000" smtClean="0">
                <a:solidFill>
                  <a:schemeClr val="bg1"/>
                </a:solidFill>
              </a:rPr>
              <a:t>。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en-US" altLang="zh-CN" sz="140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常见问题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190625" y="1130290"/>
            <a:ext cx="94202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rgbClr val="FC8B25"/>
                </a:solidFill>
              </a:rPr>
              <a:t>2019.2</a:t>
            </a:r>
            <a:r>
              <a:rPr lang="zh-CN" altLang="en-US" smtClean="0">
                <a:solidFill>
                  <a:srgbClr val="FC8B25"/>
                </a:solidFill>
              </a:rPr>
              <a:t>和</a:t>
            </a:r>
            <a:r>
              <a:rPr lang="en-US" altLang="zh-CN" smtClean="0">
                <a:solidFill>
                  <a:srgbClr val="FC8B25"/>
                </a:solidFill>
              </a:rPr>
              <a:t>2019.3</a:t>
            </a:r>
            <a:r>
              <a:rPr lang="zh-CN" altLang="en-US" smtClean="0">
                <a:solidFill>
                  <a:srgbClr val="FC8B25"/>
                </a:solidFill>
              </a:rPr>
              <a:t>编译时，报错</a:t>
            </a:r>
            <a:r>
              <a:rPr lang="en-US" altLang="zh-CN" smtClean="0">
                <a:solidFill>
                  <a:srgbClr val="FC8B25"/>
                </a:solidFill>
              </a:rPr>
              <a:t>char8_t</a:t>
            </a:r>
            <a:r>
              <a:rPr lang="zh-CN" altLang="en-US" smtClean="0">
                <a:solidFill>
                  <a:srgbClr val="FC8B25"/>
                </a:solidFill>
              </a:rPr>
              <a:t>无法转换：</a:t>
            </a:r>
            <a:endParaRPr lang="en-US" altLang="zh-CN" smtClean="0">
              <a:solidFill>
                <a:srgbClr val="FC8B25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卸载</a:t>
            </a:r>
            <a:r>
              <a:rPr lang="en-US" altLang="zh-CN" smtClean="0">
                <a:solidFill>
                  <a:schemeClr val="bg1"/>
                </a:solidFill>
              </a:rPr>
              <a:t>vs2019</a:t>
            </a:r>
            <a:r>
              <a:rPr lang="zh-CN" altLang="en-US" smtClean="0">
                <a:solidFill>
                  <a:schemeClr val="bg1"/>
                </a:solidFill>
              </a:rPr>
              <a:t>，删除</a:t>
            </a:r>
            <a:r>
              <a:rPr lang="en-US" altLang="zh-CN" smtClean="0">
                <a:solidFill>
                  <a:schemeClr val="bg1"/>
                </a:solidFill>
              </a:rPr>
              <a:t>build </a:t>
            </a:r>
            <a:r>
              <a:rPr lang="zh-CN" altLang="en-US" smtClean="0">
                <a:solidFill>
                  <a:schemeClr val="bg1"/>
                </a:solidFill>
              </a:rPr>
              <a:t>和 </a:t>
            </a:r>
            <a:r>
              <a:rPr lang="en-US" altLang="zh-CN" smtClean="0">
                <a:solidFill>
                  <a:schemeClr val="bg1"/>
                </a:solidFill>
              </a:rPr>
              <a:t>artifacts </a:t>
            </a:r>
            <a:r>
              <a:rPr lang="zh-CN" altLang="en-US" smtClean="0">
                <a:solidFill>
                  <a:schemeClr val="bg1"/>
                </a:solidFill>
              </a:rPr>
              <a:t>和 </a:t>
            </a:r>
            <a:r>
              <a:rPr lang="en-US" altLang="zh-CN" smtClean="0">
                <a:solidFill>
                  <a:schemeClr val="bg1"/>
                </a:solidFill>
              </a:rPr>
              <a:t>Projects\VisualStudio</a:t>
            </a:r>
            <a:r>
              <a:rPr lang="zh-CN" altLang="en-US" smtClean="0">
                <a:solidFill>
                  <a:schemeClr val="bg1"/>
                </a:solidFill>
              </a:rPr>
              <a:t>文件夹，重新</a:t>
            </a:r>
            <a:r>
              <a:rPr lang="en-US" altLang="zh-CN" smtClean="0">
                <a:solidFill>
                  <a:schemeClr val="bg1"/>
                </a:solidFill>
              </a:rPr>
              <a:t>prepare</a:t>
            </a:r>
          </a:p>
          <a:p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rgbClr val="FC8B25"/>
                </a:solidFill>
              </a:rPr>
              <a:t>2019.2</a:t>
            </a:r>
            <a:r>
              <a:rPr lang="zh-CN" altLang="en-US" smtClean="0">
                <a:solidFill>
                  <a:srgbClr val="FC8B25"/>
                </a:solidFill>
              </a:rPr>
              <a:t>和</a:t>
            </a:r>
            <a:r>
              <a:rPr lang="en-US" altLang="zh-CN" smtClean="0">
                <a:solidFill>
                  <a:srgbClr val="FC8B25"/>
                </a:solidFill>
              </a:rPr>
              <a:t>2019.3</a:t>
            </a:r>
            <a:r>
              <a:rPr lang="zh-CN" altLang="en-US" smtClean="0">
                <a:solidFill>
                  <a:srgbClr val="FC8B25"/>
                </a:solidFill>
              </a:rPr>
              <a:t>编译时，</a:t>
            </a:r>
            <a:r>
              <a:rPr lang="en-US" smtClean="0">
                <a:solidFill>
                  <a:srgbClr val="FC8B25"/>
                </a:solidFill>
              </a:rPr>
              <a:t>physX</a:t>
            </a:r>
            <a:r>
              <a:rPr lang="zh-CN" altLang="en-US" smtClean="0">
                <a:solidFill>
                  <a:srgbClr val="FC8B25"/>
                </a:solidFill>
              </a:rPr>
              <a:t>报错</a:t>
            </a:r>
            <a:r>
              <a:rPr lang="en-US" smtClean="0">
                <a:solidFill>
                  <a:srgbClr val="FC8B25"/>
                </a:solidFill>
              </a:rPr>
              <a:t>Visual studio 2017 prior to 15.5.1 is not supported because of a compiler bug</a:t>
            </a:r>
            <a:r>
              <a:rPr lang="zh-CN" altLang="en-US" smtClean="0">
                <a:solidFill>
                  <a:srgbClr val="FC8B25"/>
                </a:solidFill>
              </a:rPr>
              <a:t>：</a:t>
            </a:r>
            <a:endParaRPr lang="en-US" altLang="zh-CN" smtClean="0">
              <a:solidFill>
                <a:srgbClr val="FC8B25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更新</a:t>
            </a:r>
            <a:r>
              <a:rPr lang="en-US" altLang="zh-CN" smtClean="0">
                <a:solidFill>
                  <a:schemeClr val="bg1"/>
                </a:solidFill>
              </a:rPr>
              <a:t>vs2017</a:t>
            </a:r>
            <a:r>
              <a:rPr lang="zh-CN" altLang="en-US" smtClean="0">
                <a:solidFill>
                  <a:schemeClr val="bg1"/>
                </a:solidFill>
              </a:rPr>
              <a:t>到</a:t>
            </a:r>
            <a:r>
              <a:rPr lang="en-US" altLang="zh-CN" smtClean="0">
                <a:solidFill>
                  <a:schemeClr val="bg1"/>
                </a:solidFill>
              </a:rPr>
              <a:t>15.9</a:t>
            </a:r>
            <a:r>
              <a:rPr lang="zh-CN" altLang="en-US" smtClean="0">
                <a:solidFill>
                  <a:schemeClr val="bg1"/>
                </a:solidFill>
              </a:rPr>
              <a:t>版本，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删除</a:t>
            </a:r>
            <a:r>
              <a:rPr lang="en-US" altLang="zh-CN" smtClean="0">
                <a:solidFill>
                  <a:schemeClr val="bg1"/>
                </a:solidFill>
              </a:rPr>
              <a:t>build </a:t>
            </a:r>
            <a:r>
              <a:rPr lang="zh-CN" altLang="en-US" smtClean="0">
                <a:solidFill>
                  <a:schemeClr val="bg1"/>
                </a:solidFill>
              </a:rPr>
              <a:t>和 </a:t>
            </a:r>
            <a:r>
              <a:rPr lang="en-US" altLang="zh-CN" smtClean="0">
                <a:solidFill>
                  <a:schemeClr val="bg1"/>
                </a:solidFill>
              </a:rPr>
              <a:t>artifacts </a:t>
            </a:r>
            <a:r>
              <a:rPr lang="zh-CN" altLang="en-US" smtClean="0">
                <a:solidFill>
                  <a:schemeClr val="bg1"/>
                </a:solidFill>
              </a:rPr>
              <a:t>和 </a:t>
            </a:r>
            <a:r>
              <a:rPr lang="en-US" altLang="zh-CN" smtClean="0">
                <a:solidFill>
                  <a:schemeClr val="bg1"/>
                </a:solidFill>
              </a:rPr>
              <a:t>Projects\VisualStudio</a:t>
            </a:r>
            <a:r>
              <a:rPr lang="zh-CN" altLang="en-US" smtClean="0">
                <a:solidFill>
                  <a:schemeClr val="bg1"/>
                </a:solidFill>
              </a:rPr>
              <a:t>文件夹，重新</a:t>
            </a:r>
            <a:r>
              <a:rPr lang="en-US" altLang="zh-CN" smtClean="0">
                <a:solidFill>
                  <a:schemeClr val="bg1"/>
                </a:solidFill>
              </a:rPr>
              <a:t>prepare</a:t>
            </a:r>
          </a:p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en-US" altLang="zh-CN" sz="140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常见问题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047750" y="3940165"/>
            <a:ext cx="94202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Prepare</a:t>
            </a:r>
            <a:r>
              <a:rPr lang="zh-CN" altLang="en-US" smtClean="0">
                <a:solidFill>
                  <a:schemeClr val="bg1"/>
                </a:solidFill>
              </a:rPr>
              <a:t>过程中出现 </a:t>
            </a:r>
            <a:r>
              <a:rPr lang="en-US" altLang="zh-CN" smtClean="0">
                <a:solidFill>
                  <a:srgbClr val="FC8B25"/>
                </a:solidFill>
              </a:rPr>
              <a:t>No supported C build platform found on this computer </a:t>
            </a:r>
            <a:r>
              <a:rPr lang="zh-CN" altLang="en-US" smtClean="0">
                <a:solidFill>
                  <a:schemeClr val="bg1"/>
                </a:solidFill>
              </a:rPr>
              <a:t>报错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安装</a:t>
            </a:r>
            <a:r>
              <a:rPr lang="en-US" altLang="zh-CN" smtClean="0">
                <a:solidFill>
                  <a:schemeClr val="bg1"/>
                </a:solidFill>
              </a:rPr>
              <a:t>VS2010 sp1 </a:t>
            </a:r>
            <a:r>
              <a:rPr lang="zh-CN" altLang="en-US" smtClean="0">
                <a:solidFill>
                  <a:schemeClr val="bg1"/>
                </a:solidFill>
              </a:rPr>
              <a:t>以及</a:t>
            </a:r>
            <a:r>
              <a:rPr lang="en-US" altLang="zh-CN" smtClean="0">
                <a:solidFill>
                  <a:schemeClr val="bg1"/>
                </a:solidFill>
              </a:rPr>
              <a:t>VS2015update3</a:t>
            </a:r>
            <a:r>
              <a:rPr lang="zh-CN" altLang="en-US" smtClean="0">
                <a:solidFill>
                  <a:schemeClr val="bg1"/>
                </a:solidFill>
              </a:rPr>
              <a:t>的</a:t>
            </a:r>
            <a:r>
              <a:rPr lang="en-US" altLang="zh-CN" smtClean="0">
                <a:solidFill>
                  <a:schemeClr val="bg1"/>
                </a:solidFill>
              </a:rPr>
              <a:t>C/C++</a:t>
            </a:r>
            <a:r>
              <a:rPr lang="zh-CN" altLang="en-US" smtClean="0">
                <a:solidFill>
                  <a:schemeClr val="bg1"/>
                </a:solidFill>
              </a:rPr>
              <a:t>编译器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检查</a:t>
            </a:r>
            <a:r>
              <a:rPr lang="en-US" altLang="zh-CN" smtClean="0">
                <a:solidFill>
                  <a:schemeClr val="bg1"/>
                </a:solidFill>
              </a:rPr>
              <a:t>VS100COMNTOOLS 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VS140COMNTOOLS</a:t>
            </a:r>
            <a:r>
              <a:rPr lang="zh-CN" altLang="en-US" smtClean="0">
                <a:solidFill>
                  <a:schemeClr val="bg1"/>
                </a:solidFill>
              </a:rPr>
              <a:t>的环境变量是否存在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z="1600" smtClean="0">
              <a:solidFill>
                <a:srgbClr val="FC8B25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0" y="1719263"/>
            <a:ext cx="70675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常见问题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162050" y="3940165"/>
            <a:ext cx="94202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Prepare</a:t>
            </a:r>
            <a:r>
              <a:rPr lang="zh-CN" altLang="en-US" smtClean="0">
                <a:solidFill>
                  <a:schemeClr val="bg1"/>
                </a:solidFill>
              </a:rPr>
              <a:t>和编译过程中出现 </a:t>
            </a:r>
            <a:r>
              <a:rPr lang="en-US" altLang="zh-CN" smtClean="0">
                <a:solidFill>
                  <a:srgbClr val="FC8B25"/>
                </a:solidFill>
              </a:rPr>
              <a:t>fopen:Permission denied </a:t>
            </a:r>
            <a:r>
              <a:rPr lang="zh-CN" altLang="en-US" smtClean="0">
                <a:solidFill>
                  <a:schemeClr val="bg1"/>
                </a:solidFill>
              </a:rPr>
              <a:t>报错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卸载或关闭杀毒软件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右击赋予整个源码文件夹 管理员权限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z="1600" smtClean="0">
              <a:solidFill>
                <a:srgbClr val="FC8B2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5888" y="1957388"/>
            <a:ext cx="7362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常见问题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2513" y="922925"/>
            <a:ext cx="5824537" cy="59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181850" y="2680811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运行</a:t>
            </a:r>
            <a:r>
              <a:rPr lang="en-US" altLang="zh-CN" smtClean="0">
                <a:solidFill>
                  <a:schemeClr val="bg1"/>
                </a:solidFill>
              </a:rPr>
              <a:t>Unity.exe</a:t>
            </a:r>
            <a:r>
              <a:rPr lang="zh-CN" altLang="en-US" smtClean="0">
                <a:solidFill>
                  <a:schemeClr val="bg1"/>
                </a:solidFill>
              </a:rPr>
              <a:t>后，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打包出现失败或者无法打包某平台时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在解决方案 右击属性 修改编译选项，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来支持</a:t>
            </a:r>
            <a:r>
              <a:rPr lang="en-US" altLang="zh-CN" smtClean="0">
                <a:solidFill>
                  <a:schemeClr val="bg1"/>
                </a:solidFill>
              </a:rPr>
              <a:t>Mono</a:t>
            </a:r>
            <a:r>
              <a:rPr lang="zh-CN" altLang="en-US" smtClean="0">
                <a:solidFill>
                  <a:schemeClr val="bg1"/>
                </a:solidFill>
              </a:rPr>
              <a:t>或者</a:t>
            </a:r>
            <a:r>
              <a:rPr lang="en-US" altLang="zh-CN" smtClean="0">
                <a:solidFill>
                  <a:schemeClr val="bg1"/>
                </a:solidFill>
              </a:rPr>
              <a:t>Il2cpp</a:t>
            </a:r>
            <a:r>
              <a:rPr lang="zh-CN" altLang="en-US" smtClean="0">
                <a:solidFill>
                  <a:schemeClr val="bg1"/>
                </a:solidFill>
              </a:rPr>
              <a:t>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Debug</a:t>
            </a:r>
            <a:r>
              <a:rPr lang="zh-CN" altLang="en-US" smtClean="0">
                <a:solidFill>
                  <a:schemeClr val="bg1"/>
                </a:solidFill>
              </a:rPr>
              <a:t>或者</a:t>
            </a:r>
            <a:r>
              <a:rPr lang="en-US" altLang="zh-CN" smtClean="0">
                <a:solidFill>
                  <a:schemeClr val="bg1"/>
                </a:solidFill>
              </a:rPr>
              <a:t>Release</a:t>
            </a:r>
            <a:r>
              <a:rPr lang="zh-CN" altLang="en-US" smtClean="0">
                <a:solidFill>
                  <a:schemeClr val="bg1"/>
                </a:solidFill>
              </a:rPr>
              <a:t>选项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067412" y="3643507"/>
            <a:ext cx="2031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编译</a:t>
            </a:r>
            <a:endParaRPr lang="en-US" altLang="zh-CN" sz="200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36754" y="2593067"/>
            <a:ext cx="10926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smtClean="0">
                <a:solidFill>
                  <a:schemeClr val="bg1">
                    <a:lumMod val="85000"/>
                  </a:schemeClr>
                </a:solidFill>
                <a:latin typeface="+mn-lt"/>
                <a:ea typeface="幼圆" panose="02010509060101010101" pitchFamily="49" charset="-122"/>
                <a:sym typeface="Impact" panose="020B0806030902050204" pitchFamily="34" charset="0"/>
              </a:rPr>
              <a:t>03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+mn-lt"/>
              <a:ea typeface="幼圆" panose="02010509060101010101" pitchFamily="49" charset="-122"/>
              <a:sym typeface="Impact" panose="020B080603090205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5310D877-6268-4ADB-ADAD-E8F5BD279259}"/>
              </a:ext>
            </a:extLst>
          </p:cNvPr>
          <p:cNvCxnSpPr>
            <a:cxnSpLocks/>
          </p:cNvCxnSpPr>
          <p:nvPr/>
        </p:nvCxnSpPr>
        <p:spPr>
          <a:xfrm>
            <a:off x="5113336" y="3516397"/>
            <a:ext cx="193947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F052D40-73BC-4732-B653-F9FA01EBE2B6}"/>
              </a:ext>
            </a:extLst>
          </p:cNvPr>
          <p:cNvSpPr/>
          <p:nvPr/>
        </p:nvSpPr>
        <p:spPr>
          <a:xfrm>
            <a:off x="4491974" y="1981200"/>
            <a:ext cx="3182200" cy="3190422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90794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943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android</a:t>
              </a:r>
              <a:r>
                <a:rPr lang="zh-CN" altLang="en-US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DDC77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10836" y="1609606"/>
            <a:ext cx="8469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安装</a:t>
            </a:r>
            <a:r>
              <a:rPr lang="en-US" altLang="zh-CN" smtClean="0">
                <a:solidFill>
                  <a:schemeClr val="bg1"/>
                </a:solidFill>
              </a:rPr>
              <a:t>JDK 1.8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JRE</a:t>
            </a:r>
            <a:r>
              <a:rPr lang="zh-CN" altLang="en-US" smtClean="0">
                <a:solidFill>
                  <a:schemeClr val="bg1"/>
                </a:solidFill>
              </a:rPr>
              <a:t>，并且配置</a:t>
            </a:r>
            <a:r>
              <a:rPr lang="en-US" altLang="zh-CN" smtClean="0">
                <a:solidFill>
                  <a:schemeClr val="bg1"/>
                </a:solidFill>
              </a:rPr>
              <a:t>JAVA_HOME </a:t>
            </a:r>
            <a:r>
              <a:rPr lang="zh-CN" altLang="en-US" smtClean="0">
                <a:solidFill>
                  <a:schemeClr val="bg1"/>
                </a:solidFill>
              </a:rPr>
              <a:t>以及将</a:t>
            </a:r>
            <a:r>
              <a:rPr lang="en-US" altLang="zh-CN" smtClean="0">
                <a:solidFill>
                  <a:schemeClr val="bg1"/>
                </a:solidFill>
              </a:rPr>
              <a:t>bin</a:t>
            </a:r>
            <a:r>
              <a:rPr lang="zh-CN" altLang="en-US" smtClean="0">
                <a:solidFill>
                  <a:schemeClr val="bg1"/>
                </a:solidFill>
              </a:rPr>
              <a:t>目录添加到</a:t>
            </a:r>
            <a:r>
              <a:rPr lang="en-US" altLang="zh-CN" smtClean="0">
                <a:solidFill>
                  <a:schemeClr val="bg1"/>
                </a:solidFill>
              </a:rPr>
              <a:t>PATH</a:t>
            </a:r>
            <a:r>
              <a:rPr lang="zh-CN" altLang="en-US" smtClean="0">
                <a:solidFill>
                  <a:schemeClr val="bg1"/>
                </a:solidFill>
              </a:rPr>
              <a:t>环境变量里。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在源码目录下，在</a:t>
            </a:r>
            <a:r>
              <a:rPr lang="en-US" altLang="zh-CN" smtClean="0">
                <a:solidFill>
                  <a:schemeClr val="bg1"/>
                </a:solidFill>
              </a:rPr>
              <a:t>CMD</a:t>
            </a:r>
            <a:r>
              <a:rPr lang="zh-CN" altLang="en-US" smtClean="0">
                <a:solidFill>
                  <a:schemeClr val="bg1"/>
                </a:solidFill>
              </a:rPr>
              <a:t>中执行</a:t>
            </a:r>
            <a:r>
              <a:rPr lang="en-US" altLang="zh-CN" smtClean="0">
                <a:solidFill>
                  <a:schemeClr val="bg1"/>
                </a:solidFill>
              </a:rPr>
              <a:t>perl build.pl</a:t>
            </a:r>
            <a:r>
              <a:rPr lang="zh-CN" altLang="en-US" smtClean="0">
                <a:solidFill>
                  <a:schemeClr val="bg1"/>
                </a:solidFill>
              </a:rPr>
              <a:t>，输入</a:t>
            </a:r>
            <a:r>
              <a:rPr lang="en-US" altLang="zh-CN" smtClean="0">
                <a:solidFill>
                  <a:schemeClr val="bg1"/>
                </a:solidFill>
              </a:rPr>
              <a:t>androidPlay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WindowsEditor</a:t>
            </a:r>
            <a:r>
              <a:rPr lang="zh-CN" altLang="en-US" smtClean="0">
                <a:solidFill>
                  <a:schemeClr val="bg1"/>
                </a:solidFill>
              </a:rPr>
              <a:t>的选项，然后再输入</a:t>
            </a:r>
            <a:r>
              <a:rPr lang="en-US" altLang="zh-CN" smtClean="0">
                <a:solidFill>
                  <a:schemeClr val="bg1"/>
                </a:solidFill>
              </a:rPr>
              <a:t>p</a:t>
            </a:r>
            <a:r>
              <a:rPr lang="zh-CN" altLang="en-US" smtClean="0">
                <a:solidFill>
                  <a:schemeClr val="bg1"/>
                </a:solidFill>
              </a:rPr>
              <a:t>，进行</a:t>
            </a:r>
            <a:r>
              <a:rPr lang="en-US" altLang="zh-CN" smtClean="0">
                <a:solidFill>
                  <a:schemeClr val="bg1"/>
                </a:solidFill>
              </a:rPr>
              <a:t>prepare</a:t>
            </a:r>
            <a:r>
              <a:rPr lang="zh-CN" altLang="en-US" smtClean="0">
                <a:solidFill>
                  <a:schemeClr val="bg1"/>
                </a:solidFill>
              </a:rPr>
              <a:t>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根据提示下载对应的</a:t>
            </a:r>
            <a:r>
              <a:rPr lang="en-US" altLang="zh-CN" smtClean="0">
                <a:solidFill>
                  <a:schemeClr val="bg1"/>
                </a:solidFill>
              </a:rPr>
              <a:t>android  SDK 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NDK</a:t>
            </a:r>
            <a:r>
              <a:rPr lang="zh-CN" altLang="en-US" smtClean="0">
                <a:solidFill>
                  <a:schemeClr val="bg1"/>
                </a:solidFill>
              </a:rPr>
              <a:t>版本，然后设置</a:t>
            </a:r>
            <a:r>
              <a:rPr lang="en-US" altLang="zh-CN" smtClean="0">
                <a:solidFill>
                  <a:schemeClr val="bg1"/>
                </a:solidFill>
              </a:rPr>
              <a:t>ANDROID_SDK_ROOT 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ANDROID_NDK_ROOT </a:t>
            </a:r>
            <a:r>
              <a:rPr lang="zh-CN" altLang="en-US" smtClean="0">
                <a:solidFill>
                  <a:schemeClr val="bg1"/>
                </a:solidFill>
              </a:rPr>
              <a:t>环境变量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之后再重新</a:t>
            </a:r>
            <a:r>
              <a:rPr lang="en-US" altLang="zh-CN" smtClean="0">
                <a:solidFill>
                  <a:schemeClr val="bg1"/>
                </a:solidFill>
              </a:rPr>
              <a:t>prepare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</a:t>
            </a:r>
            <a:r>
              <a:rPr lang="en-US" altLang="zh-CN" smtClean="0">
                <a:solidFill>
                  <a:schemeClr val="bg1"/>
                </a:solidFill>
              </a:rPr>
              <a:t>AndroidSupport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AndroidExtensions</a:t>
            </a:r>
            <a:r>
              <a:rPr lang="zh-CN" altLang="en-US" smtClean="0">
                <a:solidFill>
                  <a:schemeClr val="bg1"/>
                </a:solidFill>
              </a:rPr>
              <a:t>项目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C7E7C9B3-55F8-499E-A71C-AA5C747EAC29}"/>
              </a:ext>
            </a:extLst>
          </p:cNvPr>
          <p:cNvCxnSpPr/>
          <p:nvPr/>
        </p:nvCxnSpPr>
        <p:spPr>
          <a:xfrm>
            <a:off x="942724" y="3488638"/>
            <a:ext cx="10181776" cy="0"/>
          </a:xfrm>
          <a:prstGeom prst="line">
            <a:avLst/>
          </a:prstGeom>
          <a:ln w="28575"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84E1F962-56E2-4545-8D5A-ADCF9BF06F41}"/>
              </a:ext>
            </a:extLst>
          </p:cNvPr>
          <p:cNvSpPr/>
          <p:nvPr/>
        </p:nvSpPr>
        <p:spPr>
          <a:xfrm>
            <a:off x="993634" y="2190128"/>
            <a:ext cx="2628330" cy="2635120"/>
          </a:xfrm>
          <a:prstGeom prst="ellipse">
            <a:avLst/>
          </a:prstGeom>
          <a:solidFill>
            <a:schemeClr val="tx1"/>
          </a:solidFill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09194" y="317742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源码编译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84E1F962-56E2-4545-8D5A-ADCF9BF06F41}"/>
              </a:ext>
            </a:extLst>
          </p:cNvPr>
          <p:cNvSpPr/>
          <p:nvPr/>
        </p:nvSpPr>
        <p:spPr>
          <a:xfrm>
            <a:off x="4870309" y="2199653"/>
            <a:ext cx="2628330" cy="2635120"/>
          </a:xfrm>
          <a:prstGeom prst="ellipse">
            <a:avLst/>
          </a:prstGeom>
          <a:solidFill>
            <a:schemeClr val="tx1"/>
          </a:solidFill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57294" y="317742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84E1F962-56E2-4545-8D5A-ADCF9BF06F41}"/>
              </a:ext>
            </a:extLst>
          </p:cNvPr>
          <p:cNvSpPr/>
          <p:nvPr/>
        </p:nvSpPr>
        <p:spPr>
          <a:xfrm>
            <a:off x="8887395" y="2180603"/>
            <a:ext cx="2628330" cy="2635120"/>
          </a:xfrm>
          <a:prstGeom prst="ellipse">
            <a:avLst/>
          </a:prstGeom>
          <a:solidFill>
            <a:schemeClr val="tx1"/>
          </a:solidFill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202955" y="319647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安卓编译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01094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9436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android</a:t>
              </a:r>
              <a:r>
                <a:rPr lang="zh-CN" altLang="en-US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DDC77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72661" y="923806"/>
            <a:ext cx="8469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举例</a:t>
            </a:r>
            <a:r>
              <a:rPr lang="en-US" altLang="zh-CN" smtClean="0">
                <a:solidFill>
                  <a:schemeClr val="bg1"/>
                </a:solidFill>
              </a:rPr>
              <a:t>2017.4.5 </a:t>
            </a:r>
            <a:r>
              <a:rPr lang="zh-CN" altLang="en-US" smtClean="0">
                <a:solidFill>
                  <a:schemeClr val="bg1"/>
                </a:solidFill>
              </a:rPr>
              <a:t>需要安装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JDK:</a:t>
            </a:r>
            <a:r>
              <a:rPr lang="zh-CN" altLang="en-US" smtClean="0">
                <a:solidFill>
                  <a:schemeClr val="bg1"/>
                </a:solidFill>
              </a:rPr>
              <a:t> （设置</a:t>
            </a:r>
            <a:r>
              <a:rPr lang="en-US" altLang="zh-CN" smtClean="0">
                <a:solidFill>
                  <a:schemeClr val="bg1"/>
                </a:solidFill>
              </a:rPr>
              <a:t>JAVA_HOME 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PATH</a:t>
            </a:r>
            <a:r>
              <a:rPr lang="zh-CN" altLang="en-US" smtClean="0">
                <a:solidFill>
                  <a:schemeClr val="bg1"/>
                </a:solidFill>
              </a:rPr>
              <a:t>环境变量）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1.8</a:t>
            </a: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SDK:  </a:t>
            </a:r>
            <a:r>
              <a:rPr lang="zh-CN" altLang="en-US" smtClean="0">
                <a:solidFill>
                  <a:schemeClr val="bg1"/>
                </a:solidFill>
              </a:rPr>
              <a:t>（设置</a:t>
            </a:r>
            <a:r>
              <a:rPr lang="en-US" altLang="zh-CN" smtClean="0">
                <a:solidFill>
                  <a:schemeClr val="bg1"/>
                </a:solidFill>
              </a:rPr>
              <a:t>ANDROID_SDK_ROOT</a:t>
            </a:r>
            <a:r>
              <a:rPr lang="zh-CN" altLang="en-US" smtClean="0">
                <a:solidFill>
                  <a:schemeClr val="bg1"/>
                </a:solidFill>
              </a:rPr>
              <a:t>环境变量）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  <a:hlinkClick r:id="rId4"/>
              </a:rPr>
              <a:t>tools_r24.4.1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  <a:hlinkClick r:id="rId5"/>
              </a:rPr>
              <a:t>Platform-tools_r23.1.0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build-tools_r25.0.2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Android-11_r02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Android-16_r02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Android-23_r02</a:t>
            </a: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NDK: </a:t>
            </a:r>
            <a:r>
              <a:rPr lang="zh-CN" altLang="en-US" smtClean="0">
                <a:solidFill>
                  <a:schemeClr val="bg1"/>
                </a:solidFill>
              </a:rPr>
              <a:t>（设置</a:t>
            </a:r>
            <a:r>
              <a:rPr lang="en-US" altLang="zh-CN" smtClean="0">
                <a:solidFill>
                  <a:schemeClr val="bg1"/>
                </a:solidFill>
              </a:rPr>
              <a:t>ANDROID_NDK_ROOT</a:t>
            </a:r>
            <a:r>
              <a:rPr lang="zh-CN" altLang="en-US" smtClean="0">
                <a:solidFill>
                  <a:schemeClr val="bg1"/>
                </a:solidFill>
              </a:rPr>
              <a:t>环境变量）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Android-ndk-r13b x86_64</a:t>
            </a: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建议在内网机，运行</a:t>
            </a:r>
            <a:r>
              <a:rPr lang="en-US" altLang="zh-CN" smtClean="0">
                <a:solidFill>
                  <a:schemeClr val="bg1"/>
                </a:solidFill>
              </a:rPr>
              <a:t>tools\android.bat</a:t>
            </a:r>
            <a:r>
              <a:rPr lang="zh-CN" altLang="en-US" smtClean="0">
                <a:solidFill>
                  <a:schemeClr val="bg1"/>
                </a:solidFill>
              </a:rPr>
              <a:t> 打开</a:t>
            </a:r>
            <a:r>
              <a:rPr lang="en-US" altLang="zh-CN" smtClean="0">
                <a:solidFill>
                  <a:schemeClr val="bg1"/>
                </a:solidFill>
              </a:rPr>
              <a:t>SDK Manager.exe</a:t>
            </a:r>
          </a:p>
          <a:p>
            <a:r>
              <a:rPr lang="zh-CN" altLang="en-US" smtClean="0">
                <a:solidFill>
                  <a:schemeClr val="bg1"/>
                </a:solidFill>
              </a:rPr>
              <a:t>下载</a:t>
            </a:r>
            <a:r>
              <a:rPr lang="en-US" altLang="zh-CN" smtClean="0">
                <a:solidFill>
                  <a:schemeClr val="bg1"/>
                </a:solidFill>
              </a:rPr>
              <a:t>API 16</a:t>
            </a:r>
            <a:r>
              <a:rPr lang="zh-CN" altLang="en-US" smtClean="0">
                <a:solidFill>
                  <a:schemeClr val="bg1"/>
                </a:solidFill>
              </a:rPr>
              <a:t>到</a:t>
            </a:r>
            <a:r>
              <a:rPr lang="en-US" altLang="zh-CN" smtClean="0">
                <a:solidFill>
                  <a:schemeClr val="bg1"/>
                </a:solidFill>
              </a:rPr>
              <a:t>29</a:t>
            </a:r>
            <a:r>
              <a:rPr lang="zh-CN" altLang="en-US" smtClean="0">
                <a:solidFill>
                  <a:schemeClr val="bg1"/>
                </a:solidFill>
              </a:rPr>
              <a:t>，</a:t>
            </a:r>
            <a:r>
              <a:rPr lang="en-US" altLang="zh-CN" smtClean="0">
                <a:solidFill>
                  <a:schemeClr val="bg1"/>
                </a:solidFill>
              </a:rPr>
              <a:t>Build-tools 19</a:t>
            </a:r>
            <a:r>
              <a:rPr lang="zh-CN" altLang="en-US" smtClean="0">
                <a:solidFill>
                  <a:schemeClr val="bg1"/>
                </a:solidFill>
              </a:rPr>
              <a:t>到</a:t>
            </a:r>
            <a:r>
              <a:rPr lang="en-US" altLang="zh-CN" smtClean="0">
                <a:solidFill>
                  <a:schemeClr val="bg1"/>
                </a:solidFill>
              </a:rPr>
              <a:t>29</a:t>
            </a:r>
            <a:r>
              <a:rPr lang="zh-CN" altLang="en-US" smtClean="0">
                <a:solidFill>
                  <a:schemeClr val="bg1"/>
                </a:solidFill>
              </a:rPr>
              <a:t>。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再传到专网机。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6" y="6334125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9436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android</a:t>
              </a:r>
              <a:r>
                <a:rPr lang="zh-CN" altLang="en-US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DDC77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425" y="985839"/>
            <a:ext cx="10496550" cy="542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10250" y="3962400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en-US" altLang="zh-CN" smtClean="0">
                <a:solidFill>
                  <a:srgbClr val="FF0000"/>
                </a:solidFill>
              </a:rPr>
              <a:t>IL2CPP </a:t>
            </a:r>
            <a:r>
              <a:rPr lang="zh-CN" altLang="en-US" smtClean="0">
                <a:solidFill>
                  <a:srgbClr val="FF0000"/>
                </a:solidFill>
              </a:rPr>
              <a:t>或者</a:t>
            </a:r>
            <a:r>
              <a:rPr lang="en-US" altLang="zh-CN" smtClean="0">
                <a:solidFill>
                  <a:srgbClr val="FF0000"/>
                </a:solidFill>
              </a:rPr>
              <a:t>MONO </a:t>
            </a:r>
            <a:r>
              <a:rPr lang="zh-CN" altLang="en-US" smtClean="0">
                <a:solidFill>
                  <a:srgbClr val="FF0000"/>
                </a:solidFill>
              </a:rPr>
              <a:t>编译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en-US" altLang="zh-CN" smtClean="0">
                <a:solidFill>
                  <a:srgbClr val="FF0000"/>
                </a:solidFill>
              </a:rPr>
              <a:t>ABI</a:t>
            </a:r>
            <a:r>
              <a:rPr lang="zh-CN" altLang="en-US" smtClean="0">
                <a:solidFill>
                  <a:srgbClr val="FF0000"/>
                </a:solidFill>
              </a:rPr>
              <a:t>指令集</a:t>
            </a:r>
          </a:p>
          <a:p>
            <a:endParaRPr lang="zh-CN" altLang="en-US">
              <a:solidFill>
                <a:srgbClr val="FC8B2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9436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android</a:t>
              </a:r>
              <a:r>
                <a:rPr lang="zh-CN" altLang="en-US" sz="2400" smtClean="0">
                  <a:solidFill>
                    <a:srgbClr val="1DDC77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DDC77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0176" y="812237"/>
            <a:ext cx="5448300" cy="58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91375" y="1171575"/>
            <a:ext cx="4634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BuildSystem </a:t>
            </a:r>
            <a:r>
              <a:rPr lang="zh-CN" altLang="en-US" smtClean="0">
                <a:solidFill>
                  <a:schemeClr val="bg1"/>
                </a:solidFill>
              </a:rPr>
              <a:t>如果是</a:t>
            </a:r>
            <a:r>
              <a:rPr lang="en-US" altLang="zh-CN" smtClean="0">
                <a:solidFill>
                  <a:schemeClr val="bg1"/>
                </a:solidFill>
              </a:rPr>
              <a:t>Gradle</a:t>
            </a:r>
            <a:r>
              <a:rPr lang="zh-CN" altLang="en-US" smtClean="0">
                <a:solidFill>
                  <a:schemeClr val="bg1"/>
                </a:solidFill>
              </a:rPr>
              <a:t>，需要上网下载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                   </a:t>
            </a:r>
            <a:r>
              <a:rPr lang="zh-CN" altLang="en-US" smtClean="0">
                <a:solidFill>
                  <a:schemeClr val="bg1"/>
                </a:solidFill>
              </a:rPr>
              <a:t>改成</a:t>
            </a:r>
            <a:r>
              <a:rPr lang="en-US" altLang="zh-CN" smtClean="0">
                <a:solidFill>
                  <a:schemeClr val="bg1"/>
                </a:solidFill>
              </a:rPr>
              <a:t>internal</a:t>
            </a: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BuildType </a:t>
            </a:r>
            <a:r>
              <a:rPr lang="zh-CN" altLang="en-US" smtClean="0">
                <a:solidFill>
                  <a:schemeClr val="bg1"/>
                </a:solidFill>
              </a:rPr>
              <a:t>与编译选项有关</a:t>
            </a:r>
          </a:p>
          <a:p>
            <a:endParaRPr lang="zh-CN" altLang="en-US">
              <a:solidFill>
                <a:srgbClr val="FC8B2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596785" y="2981502"/>
            <a:ext cx="278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602997" y="3989686"/>
            <a:ext cx="2743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000" smtClean="0">
                <a:solidFill>
                  <a:schemeClr val="bg1"/>
                </a:solidFill>
              </a:rPr>
              <a:t>研发部引擎研究组</a:t>
            </a:r>
            <a:endParaRPr lang="en-US" altLang="zh-CN" sz="20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smtClean="0">
                <a:solidFill>
                  <a:schemeClr val="bg1"/>
                </a:solidFill>
              </a:rPr>
              <a:t>官泉 </a:t>
            </a:r>
            <a:r>
              <a:rPr lang="en-US" altLang="zh-CN" sz="1400" smtClean="0">
                <a:solidFill>
                  <a:schemeClr val="bg1"/>
                </a:solidFill>
              </a:rPr>
              <a:t>154518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A8C7F9E-EB6E-457A-9963-E509D585FB52}"/>
              </a:ext>
            </a:extLst>
          </p:cNvPr>
          <p:cNvSpPr txBox="1"/>
          <p:nvPr/>
        </p:nvSpPr>
        <p:spPr>
          <a:xfrm>
            <a:off x="5145099" y="2246061"/>
            <a:ext cx="1847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dirty="0">
              <a:solidFill>
                <a:schemeClr val="bg1"/>
              </a:solidFill>
              <a:latin typeface="Copperplate Gothic Light" panose="020E05070202060204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36467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067412" y="364350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源码编译</a:t>
            </a:r>
            <a:endParaRPr lang="en-US" altLang="zh-CN" sz="240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36754" y="2593067"/>
            <a:ext cx="10926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smtClean="0">
                <a:solidFill>
                  <a:schemeClr val="bg1">
                    <a:lumMod val="85000"/>
                  </a:schemeClr>
                </a:solidFill>
                <a:latin typeface="+mn-lt"/>
                <a:ea typeface="幼圆" panose="02010509060101010101" pitchFamily="49" charset="-122"/>
                <a:sym typeface="Impact" panose="020B0806030902050204" pitchFamily="34" charset="0"/>
              </a:rPr>
              <a:t>01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+mn-lt"/>
              <a:ea typeface="幼圆" panose="02010509060101010101" pitchFamily="49" charset="-122"/>
              <a:sym typeface="Impact" panose="020B080603090205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5310D877-6268-4ADB-ADAD-E8F5BD279259}"/>
              </a:ext>
            </a:extLst>
          </p:cNvPr>
          <p:cNvCxnSpPr>
            <a:cxnSpLocks/>
          </p:cNvCxnSpPr>
          <p:nvPr/>
        </p:nvCxnSpPr>
        <p:spPr>
          <a:xfrm>
            <a:off x="5113336" y="3516397"/>
            <a:ext cx="193947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F052D40-73BC-4732-B653-F9FA01EBE2B6}"/>
              </a:ext>
            </a:extLst>
          </p:cNvPr>
          <p:cNvSpPr/>
          <p:nvPr/>
        </p:nvSpPr>
        <p:spPr>
          <a:xfrm>
            <a:off x="4491974" y="1981200"/>
            <a:ext cx="3182200" cy="3190422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90794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4911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5.4.1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20611" y="1529715"/>
            <a:ext cx="73474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生成工程。相当于执行</a:t>
            </a:r>
            <a:r>
              <a:rPr lang="en-US" altLang="zh-CN" smtClean="0">
                <a:solidFill>
                  <a:schemeClr val="bg1"/>
                </a:solidFill>
              </a:rPr>
              <a:t>perl build.pl –prepare</a:t>
            </a:r>
          </a:p>
          <a:p>
            <a:pPr lvl="1"/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VS2010sp1</a:t>
            </a:r>
            <a:r>
              <a:rPr lang="zh-CN" altLang="en-US" smtClean="0">
                <a:solidFill>
                  <a:schemeClr val="bg1"/>
                </a:solidFill>
              </a:rPr>
              <a:t>打开   </a:t>
            </a:r>
            <a:r>
              <a:rPr lang="en-US" altLang="zh-CN" smtClean="0">
                <a:solidFill>
                  <a:schemeClr val="bg1"/>
                </a:solidFill>
              </a:rPr>
              <a:t>Projects\JamGenerated\_workspace.vs2010_\AllTarget.sln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Windows\StandalonePlayer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WindowsStandaloneEditorExtensions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已对</a:t>
            </a:r>
            <a:r>
              <a:rPr lang="en-US" altLang="zh-CN" smtClean="0">
                <a:solidFill>
                  <a:schemeClr val="bg1"/>
                </a:solidFill>
              </a:rPr>
              <a:t>License</a:t>
            </a:r>
            <a:r>
              <a:rPr lang="zh-CN" altLang="en-US" smtClean="0">
                <a:solidFill>
                  <a:schemeClr val="bg1"/>
                </a:solidFill>
              </a:rPr>
              <a:t>验证代码屏蔽，搜索 </a:t>
            </a:r>
            <a:r>
              <a:rPr lang="en-US" altLang="zh-CN" smtClean="0">
                <a:solidFill>
                  <a:schemeClr val="bg1"/>
                </a:solidFill>
              </a:rPr>
              <a:t>@nd </a:t>
            </a:r>
            <a:r>
              <a:rPr lang="zh-CN" altLang="en-US" smtClean="0">
                <a:solidFill>
                  <a:schemeClr val="bg1"/>
                </a:solidFill>
              </a:rPr>
              <a:t>查找具体修改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7226" y="1967984"/>
            <a:ext cx="31246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1" y="6115050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14911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5.6.6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77786" y="1460553"/>
            <a:ext cx="73474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</a:t>
            </a:r>
            <a:endParaRPr lang="en-US" altLang="zh-CN" smtClean="0">
              <a:solidFill>
                <a:schemeClr val="bg1"/>
              </a:solidFill>
            </a:endParaRPr>
          </a:p>
          <a:p>
            <a:pPr marL="800100" lvl="1" indent="-342900"/>
            <a:r>
              <a:rPr lang="zh-CN" altLang="en-US" smtClean="0">
                <a:solidFill>
                  <a:schemeClr val="bg1"/>
                </a:solidFill>
              </a:rPr>
              <a:t>相当于执行</a:t>
            </a:r>
            <a:r>
              <a:rPr lang="en-US" altLang="zh-CN" smtClean="0">
                <a:solidFill>
                  <a:schemeClr val="bg1"/>
                </a:solidFill>
              </a:rPr>
              <a:t>perl build.pl -prepare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VS2010sp1</a:t>
            </a:r>
            <a:r>
              <a:rPr lang="zh-CN" altLang="en-US" smtClean="0">
                <a:solidFill>
                  <a:schemeClr val="bg1"/>
                </a:solidFill>
              </a:rPr>
              <a:t>打开   </a:t>
            </a:r>
            <a:r>
              <a:rPr lang="en-US" altLang="zh-CN" smtClean="0">
                <a:solidFill>
                  <a:schemeClr val="bg1"/>
                </a:solidFill>
              </a:rPr>
              <a:t>Projects\JamGenerated\_workspace.vs2010_\AllTarget.sln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Windows\StandalonePlayer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WindowsStandaloneEditorExtensions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已对</a:t>
            </a:r>
            <a:r>
              <a:rPr lang="en-US" altLang="zh-CN" smtClean="0">
                <a:solidFill>
                  <a:schemeClr val="bg1"/>
                </a:solidFill>
              </a:rPr>
              <a:t>License</a:t>
            </a:r>
            <a:r>
              <a:rPr lang="zh-CN" altLang="en-US" smtClean="0">
                <a:solidFill>
                  <a:schemeClr val="bg1"/>
                </a:solidFill>
              </a:rPr>
              <a:t>验证代码屏蔽，搜索 </a:t>
            </a:r>
            <a:r>
              <a:rPr lang="en-US" altLang="zh-CN" smtClean="0">
                <a:solidFill>
                  <a:schemeClr val="bg1"/>
                </a:solidFill>
              </a:rPr>
              <a:t>@nd </a:t>
            </a:r>
            <a:r>
              <a:rPr lang="zh-CN" altLang="en-US" smtClean="0">
                <a:solidFill>
                  <a:schemeClr val="bg1"/>
                </a:solidFill>
              </a:rPr>
              <a:t>查找具体修改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7226" y="1939409"/>
            <a:ext cx="31246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1" y="6115050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2034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2017.4.5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68186" y="1523881"/>
            <a:ext cx="7976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VS2015</a:t>
            </a:r>
            <a:r>
              <a:rPr lang="zh-CN" altLang="en-US" smtClean="0">
                <a:solidFill>
                  <a:schemeClr val="bg1"/>
                </a:solidFill>
              </a:rPr>
              <a:t>打开</a:t>
            </a:r>
            <a:r>
              <a:rPr lang="en-US" altLang="zh-CN" smtClean="0">
                <a:solidFill>
                  <a:schemeClr val="bg1"/>
                </a:solidFill>
              </a:rPr>
              <a:t>Projects\VisualStdio\AllTargets.sln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EditorApp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Platforms\WindowsStandaloneEditorExtensions</a:t>
            </a:r>
          </a:p>
        </p:txBody>
      </p:sp>
      <p:sp>
        <p:nvSpPr>
          <p:cNvPr id="7" name="矩形 6"/>
          <p:cNvSpPr/>
          <p:nvPr/>
        </p:nvSpPr>
        <p:spPr>
          <a:xfrm>
            <a:off x="409126" y="1101209"/>
            <a:ext cx="312464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VS2015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en-US" altLang="zh-CN" sz="1400" smtClean="0">
                <a:solidFill>
                  <a:schemeClr val="bg1"/>
                </a:solidFill>
              </a:rPr>
              <a:t>Visual C++</a:t>
            </a:r>
            <a:r>
              <a:rPr lang="zh-CN" altLang="en-US" sz="1400" smtClean="0">
                <a:solidFill>
                  <a:schemeClr val="bg1"/>
                </a:solidFill>
              </a:rPr>
              <a:t>中的所有选项</a:t>
            </a:r>
            <a:endParaRPr lang="en-US" altLang="zh-CN" sz="1400" smtClean="0">
              <a:solidFill>
                <a:schemeClr val="bg1"/>
              </a:solidFill>
            </a:endParaRP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10.0.10240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10.0.10586 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然后安装</a:t>
            </a:r>
            <a:r>
              <a:rPr lang="en-US" altLang="zh-CN" sz="1400" smtClean="0">
                <a:solidFill>
                  <a:schemeClr val="bg1"/>
                </a:solidFill>
              </a:rPr>
              <a:t>vs2015.3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最后安装</a:t>
            </a:r>
            <a:r>
              <a:rPr lang="en-US" altLang="zh-CN" sz="1400" smtClean="0">
                <a:solidFill>
                  <a:schemeClr val="bg1"/>
                </a:solidFill>
              </a:rPr>
              <a:t>vs14-kb3165756</a:t>
            </a:r>
            <a:r>
              <a:rPr lang="zh-CN" altLang="en-US" sz="1400" smtClean="0">
                <a:solidFill>
                  <a:schemeClr val="bg1"/>
                </a:solidFill>
              </a:rPr>
              <a:t>补丁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升级到</a:t>
            </a:r>
            <a:r>
              <a:rPr lang="en-US" altLang="zh-CN" sz="1400" smtClean="0">
                <a:solidFill>
                  <a:schemeClr val="bg1"/>
                </a:solidFill>
              </a:rPr>
              <a:t>14.0.25431.01 </a:t>
            </a:r>
            <a:r>
              <a:rPr lang="zh-CN" altLang="en-US" sz="1400" smtClean="0">
                <a:solidFill>
                  <a:schemeClr val="bg1"/>
                </a:solidFill>
              </a:rPr>
              <a:t>版本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1" y="6115050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22156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2017.4.16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58661" y="1552456"/>
            <a:ext cx="7976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将源码目录拷贝到根目录下，尽量简短目录名。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VS2015</a:t>
            </a:r>
            <a:r>
              <a:rPr lang="zh-CN" altLang="en-US" smtClean="0">
                <a:solidFill>
                  <a:schemeClr val="bg1"/>
                </a:solidFill>
              </a:rPr>
              <a:t>打开</a:t>
            </a:r>
            <a:r>
              <a:rPr lang="en-US" altLang="zh-CN" smtClean="0">
                <a:solidFill>
                  <a:schemeClr val="bg1"/>
                </a:solidFill>
              </a:rPr>
              <a:t>Projects\VisualStdio\AllTargets.sln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EditorApp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Platforms\WindowsStandaloneEditorExtensions</a:t>
            </a:r>
          </a:p>
        </p:txBody>
      </p:sp>
      <p:sp>
        <p:nvSpPr>
          <p:cNvPr id="7" name="矩形 6"/>
          <p:cNvSpPr/>
          <p:nvPr/>
        </p:nvSpPr>
        <p:spPr>
          <a:xfrm>
            <a:off x="409126" y="1406009"/>
            <a:ext cx="312464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VS2015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en-US" altLang="zh-CN" sz="1400" smtClean="0">
                <a:solidFill>
                  <a:schemeClr val="bg1"/>
                </a:solidFill>
              </a:rPr>
              <a:t>Visual C++</a:t>
            </a:r>
            <a:r>
              <a:rPr lang="zh-CN" altLang="en-US" sz="1400" smtClean="0">
                <a:solidFill>
                  <a:schemeClr val="bg1"/>
                </a:solidFill>
              </a:rPr>
              <a:t>中的所有选项</a:t>
            </a:r>
            <a:endParaRPr lang="en-US" altLang="zh-CN" sz="1400" smtClean="0">
              <a:solidFill>
                <a:schemeClr val="bg1"/>
              </a:solidFill>
            </a:endParaRP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10.0.10240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10.0.10586 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然后安装</a:t>
            </a:r>
            <a:r>
              <a:rPr lang="en-US" altLang="zh-CN" sz="1400" smtClean="0">
                <a:solidFill>
                  <a:schemeClr val="bg1"/>
                </a:solidFill>
              </a:rPr>
              <a:t>vs2015.3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最后安装</a:t>
            </a:r>
            <a:r>
              <a:rPr lang="en-US" altLang="zh-CN" sz="1400" smtClean="0">
                <a:solidFill>
                  <a:schemeClr val="bg1"/>
                </a:solidFill>
              </a:rPr>
              <a:t>vs14-kb3165756</a:t>
            </a:r>
            <a:r>
              <a:rPr lang="zh-CN" altLang="en-US" sz="1400" smtClean="0">
                <a:solidFill>
                  <a:schemeClr val="bg1"/>
                </a:solidFill>
              </a:rPr>
              <a:t>补丁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升级到</a:t>
            </a:r>
            <a:r>
              <a:rPr lang="en-US" altLang="zh-CN" sz="1400" smtClean="0">
                <a:solidFill>
                  <a:schemeClr val="bg1"/>
                </a:solidFill>
              </a:rPr>
              <a:t>14.0.25431.01 </a:t>
            </a:r>
            <a:r>
              <a:rPr lang="zh-CN" altLang="en-US" sz="1400" smtClean="0">
                <a:solidFill>
                  <a:schemeClr val="bg1"/>
                </a:solidFill>
              </a:rPr>
              <a:t>版本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1" y="6115050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22156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2017.4.30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68186" y="1523881"/>
            <a:ext cx="7976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VS2015</a:t>
            </a:r>
            <a:r>
              <a:rPr lang="zh-CN" altLang="en-US" smtClean="0">
                <a:solidFill>
                  <a:schemeClr val="bg1"/>
                </a:solidFill>
              </a:rPr>
              <a:t>打开</a:t>
            </a:r>
            <a:r>
              <a:rPr lang="en-US" altLang="zh-CN" smtClean="0">
                <a:solidFill>
                  <a:schemeClr val="bg1"/>
                </a:solidFill>
              </a:rPr>
              <a:t>Projects\VisualStdio\AllTargets.sln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EditorApp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Platforms\WindowsStandaloneEditorExtensions</a:t>
            </a:r>
          </a:p>
        </p:txBody>
      </p:sp>
      <p:sp>
        <p:nvSpPr>
          <p:cNvPr id="7" name="矩形 6"/>
          <p:cNvSpPr/>
          <p:nvPr/>
        </p:nvSpPr>
        <p:spPr>
          <a:xfrm>
            <a:off x="409126" y="1101209"/>
            <a:ext cx="312464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VS2015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en-US" altLang="zh-CN" sz="1400" smtClean="0">
                <a:solidFill>
                  <a:schemeClr val="bg1"/>
                </a:solidFill>
              </a:rPr>
              <a:t>Visual C++</a:t>
            </a:r>
            <a:r>
              <a:rPr lang="zh-CN" altLang="en-US" sz="1400" smtClean="0">
                <a:solidFill>
                  <a:schemeClr val="bg1"/>
                </a:solidFill>
              </a:rPr>
              <a:t>中的所有选项</a:t>
            </a:r>
            <a:endParaRPr lang="en-US" altLang="zh-CN" sz="1400" smtClean="0">
              <a:solidFill>
                <a:schemeClr val="bg1"/>
              </a:solidFill>
            </a:endParaRP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10.0.10240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10.0.10586 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然后安装</a:t>
            </a:r>
            <a:r>
              <a:rPr lang="en-US" altLang="zh-CN" sz="1400" smtClean="0">
                <a:solidFill>
                  <a:schemeClr val="bg1"/>
                </a:solidFill>
              </a:rPr>
              <a:t>vs2015.3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最后安装</a:t>
            </a:r>
            <a:r>
              <a:rPr lang="en-US" altLang="zh-CN" sz="1400" smtClean="0">
                <a:solidFill>
                  <a:schemeClr val="bg1"/>
                </a:solidFill>
              </a:rPr>
              <a:t>vs14-kb3165756</a:t>
            </a:r>
            <a:r>
              <a:rPr lang="zh-CN" altLang="en-US" sz="1400" smtClean="0">
                <a:solidFill>
                  <a:schemeClr val="bg1"/>
                </a:solidFill>
              </a:rPr>
              <a:t>补丁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升级到</a:t>
            </a:r>
            <a:r>
              <a:rPr lang="en-US" altLang="zh-CN" sz="1400" smtClean="0">
                <a:solidFill>
                  <a:schemeClr val="bg1"/>
                </a:solidFill>
              </a:rPr>
              <a:t>14.0.25431.01 </a:t>
            </a:r>
            <a:r>
              <a:rPr lang="zh-CN" altLang="en-US" sz="1400" smtClean="0">
                <a:solidFill>
                  <a:schemeClr val="bg1"/>
                </a:solidFill>
              </a:rPr>
              <a:t>版本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1" y="6115050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="" xmlns:a16="http://schemas.microsoft.com/office/drawing/2014/main" id="{7E55C226-594E-41CB-99C5-7CDAAD896257}"/>
              </a:ext>
            </a:extLst>
          </p:cNvPr>
          <p:cNvGrpSpPr/>
          <p:nvPr/>
        </p:nvGrpSpPr>
        <p:grpSpPr>
          <a:xfrm>
            <a:off x="-7255" y="355600"/>
            <a:ext cx="11110684" cy="576041"/>
            <a:chOff x="-7255" y="355600"/>
            <a:chExt cx="11110684" cy="576041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B2F1A29C-614E-4E76-8A91-C985F6DEFF2B}"/>
                </a:ext>
              </a:extLst>
            </p:cNvPr>
            <p:cNvSpPr/>
            <p:nvPr/>
          </p:nvSpPr>
          <p:spPr>
            <a:xfrm>
              <a:off x="328617" y="412788"/>
              <a:ext cx="2034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2018.4.5</a:t>
              </a:r>
              <a:r>
                <a:rPr lang="zh-CN" altLang="en-US" sz="2400" smtClean="0">
                  <a:solidFill>
                    <a:srgbClr val="1982FE"/>
                  </a:solidFill>
                  <a:latin typeface="微软雅黑" pitchFamily="34" charset="-122"/>
                  <a:ea typeface="微软雅黑" pitchFamily="34" charset="-122"/>
                  <a:sym typeface="宋体" panose="02010600030101010101" pitchFamily="2" charset="-122"/>
                </a:rPr>
                <a:t>编译</a:t>
              </a:r>
              <a:endParaRPr lang="en-US" altLang="zh-CN" sz="2400" smtClean="0">
                <a:solidFill>
                  <a:srgbClr val="1982F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BEA7994B-89FA-405D-94A4-9320C2844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BDAB35E6-10C2-4AC5-9D40-8583ABC61E7F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34862" y="1180981"/>
            <a:ext cx="796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在源码目录下，双击执行</a:t>
            </a:r>
            <a:r>
              <a:rPr lang="en-US" altLang="zh-CN" smtClean="0">
                <a:solidFill>
                  <a:schemeClr val="bg1"/>
                </a:solidFill>
              </a:rPr>
              <a:t>windowsPrepare.cmd</a:t>
            </a:r>
            <a:r>
              <a:rPr lang="zh-CN" altLang="en-US" smtClean="0">
                <a:solidFill>
                  <a:schemeClr val="bg1"/>
                </a:solidFill>
              </a:rPr>
              <a:t>生成工程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在源码目录下，双击运行</a:t>
            </a:r>
            <a:r>
              <a:rPr lang="en-US" altLang="zh-CN" smtClean="0">
                <a:solidFill>
                  <a:schemeClr val="bg1"/>
                </a:solidFill>
              </a:rPr>
              <a:t>windowsBuildRelease.cmd</a:t>
            </a:r>
            <a:r>
              <a:rPr lang="zh-CN" altLang="en-US" smtClean="0">
                <a:solidFill>
                  <a:schemeClr val="bg1"/>
                </a:solidFill>
              </a:rPr>
              <a:t>等待编译完成。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在源码目录下，使用</a:t>
            </a:r>
            <a:r>
              <a:rPr lang="en-US" altLang="zh-CN" smtClean="0">
                <a:solidFill>
                  <a:srgbClr val="1982FE"/>
                </a:solidFill>
              </a:rPr>
              <a:t>VS2015</a:t>
            </a:r>
            <a:r>
              <a:rPr lang="zh-CN" altLang="en-US" smtClean="0">
                <a:solidFill>
                  <a:schemeClr val="bg1"/>
                </a:solidFill>
              </a:rPr>
              <a:t>打开</a:t>
            </a:r>
            <a:r>
              <a:rPr lang="en-US" altLang="zh-CN" smtClean="0">
                <a:solidFill>
                  <a:schemeClr val="bg1"/>
                </a:solidFill>
              </a:rPr>
              <a:t>Projects\VisualStdio\AllTargets_ND_unity_2018.4.5f1.sln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对</a:t>
            </a:r>
            <a:r>
              <a:rPr lang="en-US" altLang="zh-CN" smtClean="0">
                <a:solidFill>
                  <a:schemeClr val="bg1"/>
                </a:solidFill>
              </a:rPr>
              <a:t>EditorApp</a:t>
            </a:r>
            <a:r>
              <a:rPr lang="zh-CN" altLang="en-US" smtClean="0">
                <a:solidFill>
                  <a:schemeClr val="bg1"/>
                </a:solidFill>
              </a:rPr>
              <a:t>项目进行编译。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编译成功后，会生成 </a:t>
            </a:r>
            <a:r>
              <a:rPr lang="en-US" altLang="zh-CN" smtClean="0">
                <a:solidFill>
                  <a:schemeClr val="bg1"/>
                </a:solidFill>
              </a:rPr>
              <a:t>build\windowsEditor\Unity.exe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如需打</a:t>
            </a:r>
            <a:r>
              <a:rPr lang="en-US" altLang="zh-CN" smtClean="0">
                <a:solidFill>
                  <a:schemeClr val="bg1"/>
                </a:solidFill>
              </a:rPr>
              <a:t>windows</a:t>
            </a:r>
            <a:r>
              <a:rPr lang="zh-CN" altLang="en-US" smtClean="0">
                <a:solidFill>
                  <a:schemeClr val="bg1"/>
                </a:solidFill>
              </a:rPr>
              <a:t>包，还需要编译</a:t>
            </a:r>
            <a:r>
              <a:rPr lang="en-US" altLang="zh-CN" smtClean="0">
                <a:solidFill>
                  <a:schemeClr val="bg1"/>
                </a:solidFill>
              </a:rPr>
              <a:t>StandalonePlayer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Platforms\WindowsStandaloneEditorExtensions</a:t>
            </a:r>
          </a:p>
        </p:txBody>
      </p:sp>
      <p:sp>
        <p:nvSpPr>
          <p:cNvPr id="7" name="矩形 6"/>
          <p:cNvSpPr/>
          <p:nvPr/>
        </p:nvSpPr>
        <p:spPr>
          <a:xfrm>
            <a:off x="409126" y="1196459"/>
            <a:ext cx="31532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必装软件：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ActivePerl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JDK1.8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VS2010sp1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VS2015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en-US" altLang="zh-CN" sz="1400" smtClean="0">
                <a:solidFill>
                  <a:schemeClr val="bg1"/>
                </a:solidFill>
              </a:rPr>
              <a:t>Visual C++</a:t>
            </a:r>
            <a:r>
              <a:rPr lang="zh-CN" altLang="en-US" sz="1400" smtClean="0">
                <a:solidFill>
                  <a:schemeClr val="bg1"/>
                </a:solidFill>
              </a:rPr>
              <a:t>中的所有选项</a:t>
            </a:r>
            <a:endParaRPr lang="en-US" altLang="zh-CN" sz="1400" smtClean="0">
              <a:solidFill>
                <a:schemeClr val="bg1"/>
              </a:solidFill>
            </a:endParaRP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10.0.10240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Windows 10 SDK 10.0.10586 </a:t>
            </a: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然后安装</a:t>
            </a:r>
            <a:r>
              <a:rPr lang="en-US" altLang="zh-CN" sz="1400" smtClean="0">
                <a:solidFill>
                  <a:schemeClr val="bg1"/>
                </a:solidFill>
              </a:rPr>
              <a:t>vs2015.3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最后安装</a:t>
            </a:r>
            <a:r>
              <a:rPr lang="en-US" altLang="zh-CN" sz="1400" smtClean="0">
                <a:solidFill>
                  <a:schemeClr val="bg1"/>
                </a:solidFill>
              </a:rPr>
              <a:t>vs14-kb3165756</a:t>
            </a:r>
            <a:r>
              <a:rPr lang="zh-CN" altLang="en-US" sz="1400" smtClean="0">
                <a:solidFill>
                  <a:schemeClr val="bg1"/>
                </a:solidFill>
              </a:rPr>
              <a:t>补丁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zh-CN" altLang="en-US" sz="1400" smtClean="0">
                <a:solidFill>
                  <a:schemeClr val="bg1"/>
                </a:solidFill>
              </a:rPr>
              <a:t>升级到</a:t>
            </a:r>
            <a:r>
              <a:rPr lang="en-US" altLang="zh-CN" sz="1400" smtClean="0">
                <a:solidFill>
                  <a:schemeClr val="bg1"/>
                </a:solidFill>
              </a:rPr>
              <a:t>14.0.25431.01 </a:t>
            </a:r>
            <a:r>
              <a:rPr lang="zh-CN" altLang="en-US" sz="1400" smtClean="0">
                <a:solidFill>
                  <a:schemeClr val="bg1"/>
                </a:solidFill>
              </a:rPr>
              <a:t>版本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smtClean="0">
                <a:solidFill>
                  <a:schemeClr val="bg1"/>
                </a:solidFill>
              </a:rPr>
              <a:t>5.   Win10 SDK 10.0.14393</a:t>
            </a: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/>
            <a:endParaRPr lang="en-US" altLang="zh-CN" sz="14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1" y="6115050"/>
            <a:ext cx="688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rgbClr val="1DDC77"/>
                </a:solidFill>
              </a:rPr>
              <a:t>软件下载： </a:t>
            </a:r>
            <a:r>
              <a:rPr lang="en-US" altLang="zh-CN" sz="1400" b="1" smtClean="0">
                <a:solidFill>
                  <a:srgbClr val="1DDC77"/>
                </a:solidFill>
              </a:rPr>
              <a:t>ftp://172.24.132.62/software/</a:t>
            </a:r>
            <a:r>
              <a:rPr lang="zh-CN" altLang="en-US" sz="1400" b="1" smtClean="0">
                <a:solidFill>
                  <a:srgbClr val="1DDC77"/>
                </a:solidFill>
              </a:rPr>
              <a:t>编程开发</a:t>
            </a:r>
            <a:r>
              <a:rPr lang="en-US" altLang="zh-CN" sz="1400" b="1" smtClean="0">
                <a:solidFill>
                  <a:srgbClr val="1DDC77"/>
                </a:solidFill>
              </a:rPr>
              <a:t>/Unity</a:t>
            </a:r>
            <a:r>
              <a:rPr lang="zh-CN" altLang="en-US" sz="1400" b="1" smtClean="0">
                <a:solidFill>
                  <a:srgbClr val="1DDC77"/>
                </a:solidFill>
              </a:rPr>
              <a:t>源码编译工具</a:t>
            </a:r>
            <a:r>
              <a:rPr lang="en-US" altLang="zh-CN" sz="1400" b="1" smtClean="0">
                <a:solidFill>
                  <a:srgbClr val="1DDC77"/>
                </a:solidFill>
              </a:rPr>
              <a:t>/</a:t>
            </a:r>
            <a:endParaRPr lang="en-US" altLang="zh-CN" sz="1400" b="1">
              <a:solidFill>
                <a:srgbClr val="1DDC7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2607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BDDFB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BDDFB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1294</Words>
  <Application>Microsoft Office PowerPoint</Application>
  <PresentationFormat>自定义</PresentationFormat>
  <Paragraphs>345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燃品堂 PPT</dc:creator>
  <cp:keywords>www.51pptmoban.com</cp:keywords>
  <cp:lastModifiedBy>Windows 用户</cp:lastModifiedBy>
  <cp:revision>1261</cp:revision>
  <dcterms:created xsi:type="dcterms:W3CDTF">2017-03-28T08:13:05Z</dcterms:created>
  <dcterms:modified xsi:type="dcterms:W3CDTF">2019-09-19T01:32:58Z</dcterms:modified>
</cp:coreProperties>
</file>