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70233"/>
              </p:ext>
            </p:extLst>
          </p:nvPr>
        </p:nvGraphicFramePr>
        <p:xfrm>
          <a:off x="1096963" y="1846263"/>
          <a:ext cx="1005839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158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2</cp:revision>
  <dcterms:created xsi:type="dcterms:W3CDTF">2022-01-23T14:56:01Z</dcterms:created>
  <dcterms:modified xsi:type="dcterms:W3CDTF">2022-01-23T15:49:20Z</dcterms:modified>
</cp:coreProperties>
</file>