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88AB47F5-5207-4E7E-B39C-5DC65B089C56}"/>
    <pc:docChg chg="undo custSel modSld">
      <pc:chgData name="Ludwig Sembach" userId="f8993c4f9875f6c3" providerId="LiveId" clId="{88AB47F5-5207-4E7E-B39C-5DC65B089C56}" dt="2022-03-03T20:50:55.499" v="13" actId="14100"/>
      <pc:docMkLst>
        <pc:docMk/>
      </pc:docMkLst>
      <pc:sldChg chg="addSp modSp mod">
        <pc:chgData name="Ludwig Sembach" userId="f8993c4f9875f6c3" providerId="LiveId" clId="{88AB47F5-5207-4E7E-B39C-5DC65B089C56}" dt="2022-03-03T20:50:55.499" v="13" actId="14100"/>
        <pc:sldMkLst>
          <pc:docMk/>
          <pc:sldMk cId="108804874" sldId="257"/>
        </pc:sldMkLst>
        <pc:spChg chg="add mod">
          <ac:chgData name="Ludwig Sembach" userId="f8993c4f9875f6c3" providerId="LiveId" clId="{88AB47F5-5207-4E7E-B39C-5DC65B089C56}" dt="2022-03-03T20:50:30.038" v="7" actId="1076"/>
          <ac:spMkLst>
            <pc:docMk/>
            <pc:sldMk cId="108804874" sldId="257"/>
            <ac:spMk id="26" creationId="{0CFF722C-522A-4A35-B399-858C033A7EB4}"/>
          </ac:spMkLst>
        </pc:spChg>
        <pc:spChg chg="mod">
          <ac:chgData name="Ludwig Sembach" userId="f8993c4f9875f6c3" providerId="LiveId" clId="{88AB47F5-5207-4E7E-B39C-5DC65B089C56}" dt="2022-03-03T20:50:17.714" v="2" actId="1076"/>
          <ac:spMkLst>
            <pc:docMk/>
            <pc:sldMk cId="108804874" sldId="257"/>
            <ac:spMk id="37" creationId="{79387EAD-AD0B-4758-B9D7-758B20FB466F}"/>
          </ac:spMkLst>
        </pc:spChg>
        <pc:cxnChg chg="add mod">
          <ac:chgData name="Ludwig Sembach" userId="f8993c4f9875f6c3" providerId="LiveId" clId="{88AB47F5-5207-4E7E-B39C-5DC65B089C56}" dt="2022-03-03T20:50:43.155" v="10" actId="14100"/>
          <ac:cxnSpMkLst>
            <pc:docMk/>
            <pc:sldMk cId="108804874" sldId="257"/>
            <ac:cxnSpMk id="27" creationId="{E23AA5BC-3551-4623-BD60-047CE6E3ECDF}"/>
          </ac:cxnSpMkLst>
        </pc:cxnChg>
        <pc:cxnChg chg="add mod">
          <ac:chgData name="Ludwig Sembach" userId="f8993c4f9875f6c3" providerId="LiveId" clId="{88AB47F5-5207-4E7E-B39C-5DC65B089C56}" dt="2022-03-03T20:50:55.499" v="13" actId="14100"/>
          <ac:cxnSpMkLst>
            <pc:docMk/>
            <pc:sldMk cId="108804874" sldId="257"/>
            <ac:cxnSpMk id="28" creationId="{D9A4740C-00DC-42E3-BFF4-E0199D9A1EDE}"/>
          </ac:cxnSpMkLst>
        </pc:cxnChg>
      </pc:sldChg>
    </pc:docChg>
  </pc:docChgLst>
  <pc:docChgLst>
    <pc:chgData name="Ludwig Sembach" userId="f8993c4f9875f6c3" providerId="LiveId" clId="{0B417544-2E41-4D8B-B0C8-495C71695BCD}"/>
    <pc:docChg chg="undo custSel modSld">
      <pc:chgData name="Ludwig Sembach" userId="f8993c4f9875f6c3" providerId="LiveId" clId="{0B417544-2E41-4D8B-B0C8-495C71695BCD}" dt="2022-02-09T20:14:19.847" v="60" actId="20577"/>
      <pc:docMkLst>
        <pc:docMk/>
      </pc:docMkLst>
      <pc:sldChg chg="modSp mod">
        <pc:chgData name="Ludwig Sembach" userId="f8993c4f9875f6c3" providerId="LiveId" clId="{0B417544-2E41-4D8B-B0C8-495C71695BCD}" dt="2022-01-24T21:22:44.522" v="13" actId="20577"/>
        <pc:sldMkLst>
          <pc:docMk/>
          <pc:sldMk cId="750932549" sldId="256"/>
        </pc:sldMkLst>
        <pc:spChg chg="mod">
          <ac:chgData name="Ludwig Sembach" userId="f8993c4f9875f6c3" providerId="LiveId" clId="{0B417544-2E41-4D8B-B0C8-495C71695BCD}" dt="2022-01-24T21:22:44.522" v="13" actId="20577"/>
          <ac:spMkLst>
            <pc:docMk/>
            <pc:sldMk cId="750932549" sldId="256"/>
            <ac:spMk id="2" creationId="{7E9E1BA3-1236-4CD9-8F3E-CE5D311697B9}"/>
          </ac:spMkLst>
        </pc:spChg>
      </pc:sldChg>
      <pc:sldChg chg="modSp mod">
        <pc:chgData name="Ludwig Sembach" userId="f8993c4f9875f6c3" providerId="LiveId" clId="{0B417544-2E41-4D8B-B0C8-495C71695BCD}" dt="2022-01-24T21:24:48.896" v="28" actId="20577"/>
        <pc:sldMkLst>
          <pc:docMk/>
          <pc:sldMk cId="108804874" sldId="257"/>
        </pc:sldMkLst>
        <pc:spChg chg="mod">
          <ac:chgData name="Ludwig Sembach" userId="f8993c4f9875f6c3" providerId="LiveId" clId="{0B417544-2E41-4D8B-B0C8-495C71695BCD}" dt="2022-01-24T21:24:48.896" v="28" actId="20577"/>
          <ac:spMkLst>
            <pc:docMk/>
            <pc:sldMk cId="108804874" sldId="257"/>
            <ac:spMk id="3" creationId="{C20A7E14-D3A4-43DE-9DB0-2AA5977839FB}"/>
          </ac:spMkLst>
        </pc:spChg>
        <pc:spChg chg="mod">
          <ac:chgData name="Ludwig Sembach" userId="f8993c4f9875f6c3" providerId="LiveId" clId="{0B417544-2E41-4D8B-B0C8-495C71695BCD}" dt="2022-01-24T21:24:34.156" v="15" actId="20577"/>
          <ac:spMkLst>
            <pc:docMk/>
            <pc:sldMk cId="108804874" sldId="257"/>
            <ac:spMk id="8" creationId="{84269AD3-F3B3-4F94-938D-C78B42D5582F}"/>
          </ac:spMkLst>
        </pc:spChg>
        <pc:spChg chg="mod">
          <ac:chgData name="Ludwig Sembach" userId="f8993c4f9875f6c3" providerId="LiveId" clId="{0B417544-2E41-4D8B-B0C8-495C71695BCD}" dt="2022-01-24T21:24:31.423" v="14" actId="20577"/>
          <ac:spMkLst>
            <pc:docMk/>
            <pc:sldMk cId="108804874" sldId="257"/>
            <ac:spMk id="55" creationId="{0FACD02D-A2C8-460E-9429-A3447391EFDB}"/>
          </ac:spMkLst>
        </pc:spChg>
      </pc:sldChg>
      <pc:sldChg chg="modSp mod">
        <pc:chgData name="Ludwig Sembach" userId="f8993c4f9875f6c3" providerId="LiveId" clId="{0B417544-2E41-4D8B-B0C8-495C71695BCD}" dt="2022-02-09T20:14:19.847" v="60" actId="20577"/>
        <pc:sldMkLst>
          <pc:docMk/>
          <pc:sldMk cId="2570949189" sldId="258"/>
        </pc:sldMkLst>
        <pc:graphicFrameChg chg="modGraphic">
          <ac:chgData name="Ludwig Sembach" userId="f8993c4f9875f6c3" providerId="LiveId" clId="{0B417544-2E41-4D8B-B0C8-495C71695BCD}" dt="2022-02-09T20:14:19.847" v="60" actId="20577"/>
          <ac:graphicFrameMkLst>
            <pc:docMk/>
            <pc:sldMk cId="2570949189" sldId="258"/>
            <ac:graphicFrameMk id="4" creationId="{FE190C68-5049-41A7-A11F-A7CBD9EF5145}"/>
          </ac:graphicFrameMkLst>
        </pc:graphicFrameChg>
      </pc:sldChg>
    </pc:docChg>
  </pc:docChgLst>
  <pc:docChgLst>
    <pc:chgData name="Ludwig Sembach" userId="f8993c4f9875f6c3" providerId="LiveId" clId="{5BF45BE6-ED48-4068-A4AD-A7A30674D439}"/>
    <pc:docChg chg="modSld">
      <pc:chgData name="Ludwig Sembach" userId="f8993c4f9875f6c3" providerId="LiveId" clId="{5BF45BE6-ED48-4068-A4AD-A7A30674D439}" dt="2022-04-16T18:20:31.305" v="0" actId="20577"/>
      <pc:docMkLst>
        <pc:docMk/>
      </pc:docMkLst>
      <pc:sldChg chg="modSp mod">
        <pc:chgData name="Ludwig Sembach" userId="f8993c4f9875f6c3" providerId="LiveId" clId="{5BF45BE6-ED48-4068-A4AD-A7A30674D439}" dt="2022-04-16T18:20:31.305" v="0" actId="20577"/>
        <pc:sldMkLst>
          <pc:docMk/>
          <pc:sldMk cId="2570949189" sldId="258"/>
        </pc:sldMkLst>
        <pc:graphicFrameChg chg="modGraphic">
          <ac:chgData name="Ludwig Sembach" userId="f8993c4f9875f6c3" providerId="LiveId" clId="{5BF45BE6-ED48-4068-A4AD-A7A30674D439}" dt="2022-04-16T18:20:31.305" v="0" actId="20577"/>
          <ac:graphicFrameMkLst>
            <pc:docMk/>
            <pc:sldMk cId="2570949189" sldId="258"/>
            <ac:graphicFrameMk id="4" creationId="{FE190C68-5049-41A7-A11F-A7CBD9EF514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1BA3-1236-4CD9-8F3E-CE5D3116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PicturePerfect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4FBA-9522-48AD-AC9D-EB8046344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SQLite database design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4841-7D01-47DA-925C-DD48AC09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38" y="1045408"/>
            <a:ext cx="2726492" cy="2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E6EB-00E7-4B64-B39B-B8EB57C8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design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7E14-D3A4-43DE-9DB0-2AA59778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Sub-categories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5DCD-2233-4DAA-941C-13D81EAAE963}"/>
              </a:ext>
            </a:extLst>
          </p:cNvPr>
          <p:cNvSpPr txBox="1"/>
          <p:nvPr/>
        </p:nvSpPr>
        <p:spPr>
          <a:xfrm flipH="1">
            <a:off x="4421585" y="2678887"/>
            <a:ext cx="99590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FF0D1-7FAA-4145-9E32-BAA409AB66AE}"/>
              </a:ext>
            </a:extLst>
          </p:cNvPr>
          <p:cNvSpPr txBox="1"/>
          <p:nvPr/>
        </p:nvSpPr>
        <p:spPr>
          <a:xfrm flipH="1">
            <a:off x="9591092" y="4504751"/>
            <a:ext cx="16026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5493C-4944-4631-A8D1-96E7EBB543F9}"/>
              </a:ext>
            </a:extLst>
          </p:cNvPr>
          <p:cNvSpPr txBox="1"/>
          <p:nvPr/>
        </p:nvSpPr>
        <p:spPr>
          <a:xfrm flipH="1">
            <a:off x="4421585" y="4504751"/>
            <a:ext cx="12698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69AD3-F3B3-4F94-938D-C78B42D5582F}"/>
              </a:ext>
            </a:extLst>
          </p:cNvPr>
          <p:cNvSpPr txBox="1"/>
          <p:nvPr/>
        </p:nvSpPr>
        <p:spPr>
          <a:xfrm flipH="1">
            <a:off x="6835405" y="3043333"/>
            <a:ext cx="190889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images_subcategories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A4026-1422-40CD-9A92-DD92039FAE63}"/>
              </a:ext>
            </a:extLst>
          </p:cNvPr>
          <p:cNvSpPr txBox="1"/>
          <p:nvPr/>
        </p:nvSpPr>
        <p:spPr>
          <a:xfrm flipH="1">
            <a:off x="6492857" y="4504751"/>
            <a:ext cx="259399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categories_subcategories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E8C0F-20BF-49DA-9F91-71F2571233E5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H="1" flipV="1">
            <a:off x="8744300" y="3366499"/>
            <a:ext cx="1648136" cy="11382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D0575F-5FAC-46F1-87FD-89870F26014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H="1" flipV="1">
            <a:off x="5417487" y="2863553"/>
            <a:ext cx="1417918" cy="50294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76EBE-8B64-4F75-9829-4E00027145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>
            <a:off x="5691477" y="4689417"/>
            <a:ext cx="8013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8B6C57-96C3-40B0-BEF6-CA994A61BB2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H="1">
            <a:off x="9086849" y="4689417"/>
            <a:ext cx="50424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4747F-1EC0-450C-ADF5-0F3B4B7C33C9}"/>
              </a:ext>
            </a:extLst>
          </p:cNvPr>
          <p:cNvSpPr txBox="1"/>
          <p:nvPr/>
        </p:nvSpPr>
        <p:spPr>
          <a:xfrm flipH="1">
            <a:off x="4349030" y="489524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Singvögel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Greifvögel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Enten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F9740F-D14D-47DF-9ED3-1846009D6503}"/>
              </a:ext>
            </a:extLst>
          </p:cNvPr>
          <p:cNvSpPr txBox="1"/>
          <p:nvPr/>
        </p:nvSpPr>
        <p:spPr>
          <a:xfrm flipH="1">
            <a:off x="9578563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Amsel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Krähe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Adler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Bussart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Stockente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Pekingente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;)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05FEF-545F-459C-A68F-EFA1715B6553}"/>
              </a:ext>
            </a:extLst>
          </p:cNvPr>
          <p:cNvSpPr txBox="1"/>
          <p:nvPr/>
        </p:nvSpPr>
        <p:spPr>
          <a:xfrm flipH="1">
            <a:off x="6527124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1-2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2-3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2-4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3-5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3-6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EF62D-E4FB-4BDA-881D-2D106A168374}"/>
              </a:ext>
            </a:extLst>
          </p:cNvPr>
          <p:cNvSpPr txBox="1"/>
          <p:nvPr/>
        </p:nvSpPr>
        <p:spPr>
          <a:xfrm flipH="1">
            <a:off x="4375862" y="3043333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img_01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img_03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img_11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img_66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img_223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img_9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87EAD-AD0B-4758-B9D7-758B20FB466F}"/>
              </a:ext>
            </a:extLst>
          </p:cNvPr>
          <p:cNvSpPr txBox="1"/>
          <p:nvPr/>
        </p:nvSpPr>
        <p:spPr>
          <a:xfrm flipH="1">
            <a:off x="6801092" y="3680734"/>
            <a:ext cx="15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5C8C6-9400-4D78-BDFF-28199152F86D}"/>
              </a:ext>
            </a:extLst>
          </p:cNvPr>
          <p:cNvSpPr txBox="1"/>
          <p:nvPr/>
        </p:nvSpPr>
        <p:spPr>
          <a:xfrm flipH="1">
            <a:off x="10026816" y="2006528"/>
            <a:ext cx="11272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CD02D-A2C8-460E-9429-A3447391EFDB}"/>
              </a:ext>
            </a:extLst>
          </p:cNvPr>
          <p:cNvSpPr txBox="1"/>
          <p:nvPr/>
        </p:nvSpPr>
        <p:spPr>
          <a:xfrm flipH="1">
            <a:off x="6836061" y="2508967"/>
            <a:ext cx="19088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images_locations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AE2165-8986-4F45-94EC-78AB88B2DAF4}"/>
              </a:ext>
            </a:extLst>
          </p:cNvPr>
          <p:cNvCxnSpPr>
            <a:cxnSpLocks/>
            <a:stCxn id="55" idx="3"/>
            <a:endCxn id="4" idx="1"/>
          </p:cNvCxnSpPr>
          <p:nvPr/>
        </p:nvCxnSpPr>
        <p:spPr>
          <a:xfrm flipH="1">
            <a:off x="5417487" y="2693633"/>
            <a:ext cx="1418574" cy="16992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C33255-86DF-4FB5-AF12-363683AC0E0D}"/>
              </a:ext>
            </a:extLst>
          </p:cNvPr>
          <p:cNvCxnSpPr>
            <a:cxnSpLocks/>
            <a:stCxn id="55" idx="1"/>
            <a:endCxn id="40" idx="3"/>
          </p:cNvCxnSpPr>
          <p:nvPr/>
        </p:nvCxnSpPr>
        <p:spPr>
          <a:xfrm flipV="1">
            <a:off x="8744956" y="2191194"/>
            <a:ext cx="1281860" cy="5024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0F64C5-480D-43A6-88D1-A4B85D12789E}"/>
              </a:ext>
            </a:extLst>
          </p:cNvPr>
          <p:cNvSpPr txBox="1"/>
          <p:nvPr/>
        </p:nvSpPr>
        <p:spPr>
          <a:xfrm flipH="1">
            <a:off x="9956780" y="238837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Garten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Restaurant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München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E9DBB-8D80-4D80-A893-56BD68D79602}"/>
              </a:ext>
            </a:extLst>
          </p:cNvPr>
          <p:cNvSpPr txBox="1"/>
          <p:nvPr/>
        </p:nvSpPr>
        <p:spPr>
          <a:xfrm flipH="1">
            <a:off x="6835405" y="1756410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FF722C-522A-4A35-B399-858C033A7EB4}"/>
              </a:ext>
            </a:extLst>
          </p:cNvPr>
          <p:cNvSpPr txBox="1"/>
          <p:nvPr/>
        </p:nvSpPr>
        <p:spPr>
          <a:xfrm flipH="1">
            <a:off x="1682194" y="4509064"/>
            <a:ext cx="19088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images_categories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3AA5BC-3551-4623-BD60-047CE6E3ECDF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H="1">
            <a:off x="3591089" y="4689417"/>
            <a:ext cx="830496" cy="43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A4740C-00DC-42E3-BFF4-E0199D9A1EDE}"/>
              </a:ext>
            </a:extLst>
          </p:cNvPr>
          <p:cNvCxnSpPr>
            <a:cxnSpLocks/>
            <a:stCxn id="4" idx="3"/>
            <a:endCxn id="26" idx="0"/>
          </p:cNvCxnSpPr>
          <p:nvPr/>
        </p:nvCxnSpPr>
        <p:spPr>
          <a:xfrm flipH="1">
            <a:off x="2636641" y="2863553"/>
            <a:ext cx="1784944" cy="164551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22421"/>
              </p:ext>
            </p:extLst>
          </p:nvPr>
        </p:nvGraphicFramePr>
        <p:xfrm>
          <a:off x="1096963" y="1846263"/>
          <a:ext cx="1005839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359076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8842556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5863810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03658733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2252618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18338785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93162109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35082261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12085917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9501969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56215977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custom_name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subfolder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file_type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date_taken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camera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fstop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exposure_time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exposure_bias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focal_length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66350"/>
              </p:ext>
            </p:extLst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607312"/>
              </p:ext>
            </p:extLst>
          </p:nvPr>
        </p:nvGraphicFramePr>
        <p:xfrm>
          <a:off x="1096963" y="1846263"/>
          <a:ext cx="36369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241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542184631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geo_tag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16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167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PicturePerfect</vt:lpstr>
      <vt:lpstr>SQLite design</vt:lpstr>
      <vt:lpstr>images</vt:lpstr>
      <vt:lpstr>categories</vt:lpstr>
      <vt:lpstr>sub-categories</vt:lpstr>
      <vt:lpstr>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4</cp:revision>
  <dcterms:created xsi:type="dcterms:W3CDTF">2022-01-23T14:56:01Z</dcterms:created>
  <dcterms:modified xsi:type="dcterms:W3CDTF">2022-04-16T18:35:34Z</dcterms:modified>
</cp:coreProperties>
</file>