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custSel addSld modSld">
      <pc:chgData name="Ludwig Sembach" userId="f8993c4f9875f6c3" providerId="LiveId" clId="{3A5716D8-1420-4378-99C0-440A8EB493AE}" dt="2022-01-12T16:30:19.819" v="84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  <pc:sldChg chg="addSp delSp modSp new mod">
        <pc:chgData name="Ludwig Sembach" userId="f8993c4f9875f6c3" providerId="LiveId" clId="{3A5716D8-1420-4378-99C0-440A8EB493AE}" dt="2022-01-12T16:30:19.819" v="84" actId="1076"/>
        <pc:sldMkLst>
          <pc:docMk/>
          <pc:sldMk cId="2759640423" sldId="258"/>
        </pc:sldMkLst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2" creationId="{83CF09E6-74D0-4134-A635-133D94E9BF0C}"/>
          </ac:spMkLst>
        </pc:spChg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3" creationId="{BC239AAC-43E8-42CB-91A0-BFCDEDA0EADF}"/>
          </ac:spMkLst>
        </pc:spChg>
        <pc:spChg chg="add mod">
          <ac:chgData name="Ludwig Sembach" userId="f8993c4f9875f6c3" providerId="LiveId" clId="{3A5716D8-1420-4378-99C0-440A8EB493AE}" dt="2022-01-12T16:27:53.201" v="68" actId="1076"/>
          <ac:spMkLst>
            <pc:docMk/>
            <pc:sldMk cId="2759640423" sldId="258"/>
            <ac:spMk id="12" creationId="{F165A236-3E46-487A-80F4-5D2F3FEB4C1A}"/>
          </ac:spMkLst>
        </pc:spChg>
        <pc:picChg chg="add mod">
          <ac:chgData name="Ludwig Sembach" userId="f8993c4f9875f6c3" providerId="LiveId" clId="{3A5716D8-1420-4378-99C0-440A8EB493AE}" dt="2022-01-12T16:30:18.282" v="83" actId="1076"/>
          <ac:picMkLst>
            <pc:docMk/>
            <pc:sldMk cId="2759640423" sldId="258"/>
            <ac:picMk id="5" creationId="{9B9964E5-EF5B-438D-97B4-767B98DE2A81}"/>
          </ac:picMkLst>
        </pc:picChg>
        <pc:picChg chg="add mod">
          <ac:chgData name="Ludwig Sembach" userId="f8993c4f9875f6c3" providerId="LiveId" clId="{3A5716D8-1420-4378-99C0-440A8EB493AE}" dt="2022-01-12T16:30:16.340" v="82" actId="1076"/>
          <ac:picMkLst>
            <pc:docMk/>
            <pc:sldMk cId="2759640423" sldId="258"/>
            <ac:picMk id="7" creationId="{556E0487-4C82-4542-852E-BA5670909779}"/>
          </ac:picMkLst>
        </pc:picChg>
        <pc:picChg chg="add mod">
          <ac:chgData name="Ludwig Sembach" userId="f8993c4f9875f6c3" providerId="LiveId" clId="{3A5716D8-1420-4378-99C0-440A8EB493AE}" dt="2022-01-12T16:30:19.819" v="84" actId="1076"/>
          <ac:picMkLst>
            <pc:docMk/>
            <pc:sldMk cId="2759640423" sldId="258"/>
            <ac:picMk id="9" creationId="{3608455D-9306-40D6-991B-64BFFE8B7D88}"/>
          </ac:picMkLst>
        </pc:picChg>
        <pc:picChg chg="add mod">
          <ac:chgData name="Ludwig Sembach" userId="f8993c4f9875f6c3" providerId="LiveId" clId="{3A5716D8-1420-4378-99C0-440A8EB493AE}" dt="2022-01-12T16:30:14.089" v="81" actId="1076"/>
          <ac:picMkLst>
            <pc:docMk/>
            <pc:sldMk cId="2759640423" sldId="258"/>
            <ac:picMk id="11" creationId="{5E0B1E92-29C4-4684-936C-B105A10A6E7E}"/>
          </ac:picMkLst>
        </pc:picChg>
        <pc:picChg chg="add del mod">
          <ac:chgData name="Ludwig Sembach" userId="f8993c4f9875f6c3" providerId="LiveId" clId="{3A5716D8-1420-4378-99C0-440A8EB493AE}" dt="2022-01-12T16:29:31.633" v="76" actId="478"/>
          <ac:picMkLst>
            <pc:docMk/>
            <pc:sldMk cId="2759640423" sldId="258"/>
            <ac:picMk id="14" creationId="{86EB12FE-C520-42D9-9397-858B130913CC}"/>
          </ac:picMkLst>
        </pc:picChg>
      </pc:sldChg>
    </pc:docChg>
  </pc:docChgLst>
  <pc:docChgLst>
    <pc:chgData name="Ludwig Sembach" userId="f8993c4f9875f6c3" providerId="LiveId" clId="{5EF81DD2-70D6-426C-B4A0-746E92C1E5B6}"/>
    <pc:docChg chg="custSel addSld modSld">
      <pc:chgData name="Ludwig Sembach" userId="f8993c4f9875f6c3" providerId="LiveId" clId="{5EF81DD2-70D6-426C-B4A0-746E92C1E5B6}" dt="2022-03-12T17:52:50.419" v="12" actId="1076"/>
      <pc:docMkLst>
        <pc:docMk/>
      </pc:docMkLst>
      <pc:sldChg chg="addSp modSp mod">
        <pc:chgData name="Ludwig Sembach" userId="f8993c4f9875f6c3" providerId="LiveId" clId="{5EF81DD2-70D6-426C-B4A0-746E92C1E5B6}" dt="2022-03-12T17:52:50.419" v="12" actId="1076"/>
        <pc:sldMkLst>
          <pc:docMk/>
          <pc:sldMk cId="1423015805" sldId="256"/>
        </pc:sldMkLst>
        <pc:picChg chg="add mod">
          <ac:chgData name="Ludwig Sembach" userId="f8993c4f9875f6c3" providerId="LiveId" clId="{5EF81DD2-70D6-426C-B4A0-746E92C1E5B6}" dt="2022-03-12T17:52:50.419" v="12" actId="1076"/>
          <ac:picMkLst>
            <pc:docMk/>
            <pc:sldMk cId="1423015805" sldId="256"/>
            <ac:picMk id="13" creationId="{75E34441-A561-48D0-9DD1-1F16D2CD02A0}"/>
          </ac:picMkLst>
        </pc:picChg>
      </pc:sldChg>
      <pc:sldChg chg="addSp delSp modSp new mod">
        <pc:chgData name="Ludwig Sembach" userId="f8993c4f9875f6c3" providerId="LiveId" clId="{5EF81DD2-70D6-426C-B4A0-746E92C1E5B6}" dt="2022-03-07T22:00:27.576" v="7" actId="1076"/>
        <pc:sldMkLst>
          <pc:docMk/>
          <pc:sldMk cId="3167571959" sldId="259"/>
        </pc:sldMkLst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2" creationId="{87772DEC-808F-4E2A-B877-2054D731A5E9}"/>
          </ac:spMkLst>
        </pc:spChg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3" creationId="{97F58A4D-7C72-4A8C-BE92-20599345BFD4}"/>
          </ac:spMkLst>
        </pc:sp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4" creationId="{D01B3C37-1F12-4CB7-B1F5-9B90BBCD5DAF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5" creationId="{1D4490DB-D5FE-43C3-A5DF-68FE2144AD2F}"/>
          </ac:picMkLst>
        </pc:picChg>
        <pc:picChg chg="add mod">
          <ac:chgData name="Ludwig Sembach" userId="f8993c4f9875f6c3" providerId="LiveId" clId="{5EF81DD2-70D6-426C-B4A0-746E92C1E5B6}" dt="2022-03-07T21:53:58.692" v="4" actId="1076"/>
          <ac:picMkLst>
            <pc:docMk/>
            <pc:sldMk cId="3167571959" sldId="259"/>
            <ac:picMk id="6" creationId="{DC2AC7FC-75A8-4F79-A0DB-F9B9E4C99C60}"/>
          </ac:picMkLst>
        </pc:picChg>
        <pc:picChg chg="add mod">
          <ac:chgData name="Ludwig Sembach" userId="f8993c4f9875f6c3" providerId="LiveId" clId="{5EF81DD2-70D6-426C-B4A0-746E92C1E5B6}" dt="2022-03-07T22:00:27.576" v="7" actId="1076"/>
          <ac:picMkLst>
            <pc:docMk/>
            <pc:sldMk cId="3167571959" sldId="259"/>
            <ac:picMk id="8" creationId="{7588231F-1691-4B56-B929-A46E15A313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75E34441-A561-48D0-9DD1-1F16D2CD02A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61107" y="3909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D01B3C37-1F12-4CB7-B1F5-9B90BBC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1D4490DB-D5FE-43C3-A5DF-68FE2144A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DC2AC7FC-75A8-4F79-A0DB-F9B9E4C9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292530"/>
            <a:ext cx="914400" cy="914400"/>
          </a:xfrm>
          <a:prstGeom prst="rect">
            <a:avLst/>
          </a:prstGeom>
        </p:spPr>
      </p:pic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7588231F-1691-4B56-B929-A46E15A31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442" y="1712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B9964E5-EF5B-438D-97B4-767B98DE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216" y="3537012"/>
            <a:ext cx="3600000" cy="3600000"/>
          </a:xfrm>
          <a:prstGeom prst="rect">
            <a:avLst/>
          </a:prstGeom>
        </p:spPr>
      </p:pic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556E0487-4C82-4542-852E-BA567090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19" y="0"/>
            <a:ext cx="3600000" cy="36000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3608455D-9306-40D6-991B-64BFFE8B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861" y="3429000"/>
            <a:ext cx="3600000" cy="3600000"/>
          </a:xfrm>
          <a:prstGeom prst="rect">
            <a:avLst/>
          </a:prstGeom>
        </p:spPr>
      </p:pic>
      <p:pic>
        <p:nvPicPr>
          <p:cNvPr id="11" name="Graphic 10" descr="Irritant with solid fill">
            <a:extLst>
              <a:ext uri="{FF2B5EF4-FFF2-40B4-BE49-F238E27FC236}">
                <a16:creationId xmlns:a16="http://schemas.microsoft.com/office/drawing/2014/main" id="{5E0B1E92-29C4-4684-936C-B105A10A6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8564" y="-62988"/>
            <a:ext cx="360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5A236-3E46-487A-80F4-5D2F3FEB4C1A}"/>
              </a:ext>
            </a:extLst>
          </p:cNvPr>
          <p:cNvSpPr txBox="1"/>
          <p:nvPr/>
        </p:nvSpPr>
        <p:spPr>
          <a:xfrm>
            <a:off x="856912" y="905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MessageBox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6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14</cp:revision>
  <dcterms:created xsi:type="dcterms:W3CDTF">2022-01-05T16:01:32Z</dcterms:created>
  <dcterms:modified xsi:type="dcterms:W3CDTF">2022-03-12T17:52:53Z</dcterms:modified>
</cp:coreProperties>
</file>