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7A7745FB-EA1F-4DBA-B5CF-7A2453BEACA6}"/>
    <pc:docChg chg="custSel addSld modSld sldOrd">
      <pc:chgData name="Ludwig Sembach" userId="f8993c4f9875f6c3" providerId="LiveId" clId="{7A7745FB-EA1F-4DBA-B5CF-7A2453BEACA6}" dt="2022-01-07T16:33:03.243" v="68" actId="207"/>
      <pc:docMkLst>
        <pc:docMk/>
      </pc:docMkLst>
      <pc:sldChg chg="addSp delSp modSp new mod setBg">
        <pc:chgData name="Ludwig Sembach" userId="f8993c4f9875f6c3" providerId="LiveId" clId="{7A7745FB-EA1F-4DBA-B5CF-7A2453BEACA6}" dt="2022-01-07T16:33:03.243" v="68" actId="207"/>
        <pc:sldMkLst>
          <pc:docMk/>
          <pc:sldMk cId="1423015805" sldId="256"/>
        </pc:sldMkLst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2" creationId="{EFDDAC91-C03C-46BB-A1E6-5FD2A7E7E221}"/>
          </ac:spMkLst>
        </pc:spChg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3" creationId="{4C8F2C3C-0029-4C81-BEA0-3CCA5C77E80C}"/>
          </ac:spMkLst>
        </pc:spChg>
        <pc:picChg chg="add mod">
          <ac:chgData name="Ludwig Sembach" userId="f8993c4f9875f6c3" providerId="LiveId" clId="{7A7745FB-EA1F-4DBA-B5CF-7A2453BEACA6}" dt="2022-01-07T13:53:32.092" v="44" actId="207"/>
          <ac:picMkLst>
            <pc:docMk/>
            <pc:sldMk cId="1423015805" sldId="256"/>
            <ac:picMk id="3" creationId="{F0DBC937-3BE8-4ABC-BA7C-0864FDEFC551}"/>
          </ac:picMkLst>
        </pc:picChg>
        <pc:picChg chg="add mod">
          <ac:chgData name="Ludwig Sembach" userId="f8993c4f9875f6c3" providerId="LiveId" clId="{7A7745FB-EA1F-4DBA-B5CF-7A2453BEACA6}" dt="2022-01-07T13:53:38.539" v="45" actId="207"/>
          <ac:picMkLst>
            <pc:docMk/>
            <pc:sldMk cId="1423015805" sldId="256"/>
            <ac:picMk id="5" creationId="{F3E18206-F627-4851-A1A3-0E6C298B95E9}"/>
          </ac:picMkLst>
        </pc:picChg>
        <pc:picChg chg="add mod">
          <ac:chgData name="Ludwig Sembach" userId="f8993c4f9875f6c3" providerId="LiveId" clId="{7A7745FB-EA1F-4DBA-B5CF-7A2453BEACA6}" dt="2022-01-07T15:33:38.526" v="48" actId="1076"/>
          <ac:picMkLst>
            <pc:docMk/>
            <pc:sldMk cId="1423015805" sldId="256"/>
            <ac:picMk id="6" creationId="{D54EB908-662C-468C-975B-22908F18BF1D}"/>
          </ac:picMkLst>
        </pc:picChg>
        <pc:picChg chg="add mod">
          <ac:chgData name="Ludwig Sembach" userId="f8993c4f9875f6c3" providerId="LiveId" clId="{7A7745FB-EA1F-4DBA-B5CF-7A2453BEACA6}" dt="2022-01-07T15:54:40.546" v="55" actId="1076"/>
          <ac:picMkLst>
            <pc:docMk/>
            <pc:sldMk cId="1423015805" sldId="256"/>
            <ac:picMk id="8" creationId="{CEC50F39-E60D-43A2-BDBC-070C9BF2DADF}"/>
          </ac:picMkLst>
        </pc:picChg>
        <pc:picChg chg="add mod">
          <ac:chgData name="Ludwig Sembach" userId="f8993c4f9875f6c3" providerId="LiveId" clId="{7A7745FB-EA1F-4DBA-B5CF-7A2453BEACA6}" dt="2022-01-07T15:54:42.705" v="56" actId="1076"/>
          <ac:picMkLst>
            <pc:docMk/>
            <pc:sldMk cId="1423015805" sldId="256"/>
            <ac:picMk id="10" creationId="{D9A69C8A-1FDA-4895-9682-CF5FC8721B7B}"/>
          </ac:picMkLst>
        </pc:picChg>
        <pc:picChg chg="add del mod">
          <ac:chgData name="Ludwig Sembach" userId="f8993c4f9875f6c3" providerId="LiveId" clId="{7A7745FB-EA1F-4DBA-B5CF-7A2453BEACA6}" dt="2022-01-07T15:54:36.066" v="54" actId="478"/>
          <ac:picMkLst>
            <pc:docMk/>
            <pc:sldMk cId="1423015805" sldId="256"/>
            <ac:picMk id="12" creationId="{19CC3128-6247-43EC-AF59-1E86DAA526FC}"/>
          </ac:picMkLst>
        </pc:picChg>
        <pc:picChg chg="add mod">
          <ac:chgData name="Ludwig Sembach" userId="f8993c4f9875f6c3" providerId="LiveId" clId="{7A7745FB-EA1F-4DBA-B5CF-7A2453BEACA6}" dt="2022-01-07T16:07:52.591" v="62" actId="1076"/>
          <ac:picMkLst>
            <pc:docMk/>
            <pc:sldMk cId="1423015805" sldId="256"/>
            <ac:picMk id="14" creationId="{BBDCA894-B6BB-4E04-8722-BD32E572E86F}"/>
          </ac:picMkLst>
        </pc:picChg>
        <pc:picChg chg="add mod">
          <ac:chgData name="Ludwig Sembach" userId="f8993c4f9875f6c3" providerId="LiveId" clId="{7A7745FB-EA1F-4DBA-B5CF-7A2453BEACA6}" dt="2022-01-07T16:27:00.974" v="65" actId="207"/>
          <ac:picMkLst>
            <pc:docMk/>
            <pc:sldMk cId="1423015805" sldId="256"/>
            <ac:picMk id="16" creationId="{967DA615-B27C-42E7-B45B-53FC86DFF392}"/>
          </ac:picMkLst>
        </pc:picChg>
        <pc:picChg chg="add mod">
          <ac:chgData name="Ludwig Sembach" userId="f8993c4f9875f6c3" providerId="LiveId" clId="{7A7745FB-EA1F-4DBA-B5CF-7A2453BEACA6}" dt="2022-01-07T16:33:03.243" v="68" actId="207"/>
          <ac:picMkLst>
            <pc:docMk/>
            <pc:sldMk cId="1423015805" sldId="256"/>
            <ac:picMk id="18" creationId="{F34C2235-D3C7-4408-824E-2526F55631CB}"/>
          </ac:picMkLst>
        </pc:picChg>
      </pc:sldChg>
      <pc:sldChg chg="addSp delSp modSp new mod ord">
        <pc:chgData name="Ludwig Sembach" userId="f8993c4f9875f6c3" providerId="LiveId" clId="{7A7745FB-EA1F-4DBA-B5CF-7A2453BEACA6}" dt="2022-01-05T16:09:11.388" v="38" actId="164"/>
        <pc:sldMkLst>
          <pc:docMk/>
          <pc:sldMk cId="2604253458" sldId="257"/>
        </pc:sldMkLst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2" creationId="{96E55421-2ACA-4951-9CAC-8B1386A5E807}"/>
          </ac:spMkLst>
        </pc:spChg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3" creationId="{94B199FD-ECFC-4003-9F5E-9A1CACEA730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7" creationId="{A5D3D292-80FB-4284-A606-A72C73512F6C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8" creationId="{1FC229AB-5A95-4EC3-BA4E-914C2B5E557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9" creationId="{09E28B21-7FE1-4C39-B2A1-555E06655B8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0" creationId="{AAD85221-DC98-46E9-90E1-AEC01E65F6D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1" creationId="{E4DA646A-40E8-42F2-9453-13509528976C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8" creationId="{721C0CE2-3305-4CA9-BB3E-B0B432C81E3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9" creationId="{4CA0DD20-5DB2-4A51-A2BB-039B1C2678D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0" creationId="{569EED8E-CC84-4585-B6A2-C30FA68063F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1" creationId="{808A3EAB-2484-41EB-BBD4-7E372C91D4AF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2" creationId="{C20D0421-8C80-4ED2-B5A8-AEE6DCDA8F0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3" creationId="{D3FE1390-4BB5-43C4-975C-80DE9AAA87C3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4" creationId="{2A2E3F58-FC3D-451E-AB6E-886927872BC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5" creationId="{160F5C06-23E1-45C0-AD4E-3C9CE94B0751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6" creationId="{BC1D1F86-C8FA-4AC8-8C04-B1AB46384169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7" creationId="{4A7538B5-9B97-4578-9CC0-E2841CB6883F}"/>
          </ac:spMkLst>
        </pc:spChg>
        <pc:grpChg chg="del mod">
          <ac:chgData name="Ludwig Sembach" userId="f8993c4f9875f6c3" providerId="LiveId" clId="{7A7745FB-EA1F-4DBA-B5CF-7A2453BEACA6}" dt="2022-01-05T16:04:25.590" v="15" actId="27803"/>
          <ac:grpSpMkLst>
            <pc:docMk/>
            <pc:sldMk cId="2604253458" sldId="257"/>
            <ac:grpSpMk id="6" creationId="{0813891F-4DCB-4E52-AF5B-0C86CD483A56}"/>
          </ac:grpSpMkLst>
        </pc:grpChg>
        <pc:grpChg chg="add del mod">
          <ac:chgData name="Ludwig Sembach" userId="f8993c4f9875f6c3" providerId="LiveId" clId="{7A7745FB-EA1F-4DBA-B5CF-7A2453BEACA6}" dt="2022-01-05T16:05:18.008" v="21" actId="478"/>
          <ac:grpSpMkLst>
            <pc:docMk/>
            <pc:sldMk cId="2604253458" sldId="257"/>
            <ac:grpSpMk id="12" creationId="{C45BB860-8ED6-4D98-84AA-687B1F71429A}"/>
          </ac:grpSpMkLst>
        </pc:grpChg>
        <pc:grpChg chg="del mod">
          <ac:chgData name="Ludwig Sembach" userId="f8993c4f9875f6c3" providerId="LiveId" clId="{7A7745FB-EA1F-4DBA-B5CF-7A2453BEACA6}" dt="2022-01-05T16:07:50.683" v="27" actId="27803"/>
          <ac:grpSpMkLst>
            <pc:docMk/>
            <pc:sldMk cId="2604253458" sldId="257"/>
            <ac:grpSpMk id="17" creationId="{A2CF19F4-4293-4634-8E05-9DFC5F97B10F}"/>
          </ac:grpSpMkLst>
        </pc:grpChg>
        <pc:grpChg chg="add mod">
          <ac:chgData name="Ludwig Sembach" userId="f8993c4f9875f6c3" providerId="LiveId" clId="{7A7745FB-EA1F-4DBA-B5CF-7A2453BEACA6}" dt="2022-01-05T16:09:11.388" v="38" actId="164"/>
          <ac:grpSpMkLst>
            <pc:docMk/>
            <pc:sldMk cId="2604253458" sldId="257"/>
            <ac:grpSpMk id="28" creationId="{E32DEC2C-F990-4510-B77F-108264703BE1}"/>
          </ac:grpSpMkLst>
        </pc:grpChg>
        <pc:picChg chg="add del mod">
          <ac:chgData name="Ludwig Sembach" userId="f8993c4f9875f6c3" providerId="LiveId" clId="{7A7745FB-EA1F-4DBA-B5CF-7A2453BEACA6}" dt="2022-01-05T16:04:25.590" v="15" actId="27803"/>
          <ac:picMkLst>
            <pc:docMk/>
            <pc:sldMk cId="2604253458" sldId="257"/>
            <ac:picMk id="5" creationId="{3B4C6E8C-B3E9-42ED-9DB4-D2EE10606AB0}"/>
          </ac:picMkLst>
        </pc:picChg>
        <pc:picChg chg="add del mod">
          <ac:chgData name="Ludwig Sembach" userId="f8993c4f9875f6c3" providerId="LiveId" clId="{7A7745FB-EA1F-4DBA-B5CF-7A2453BEACA6}" dt="2022-01-05T16:05:35.636" v="23" actId="478"/>
          <ac:picMkLst>
            <pc:docMk/>
            <pc:sldMk cId="2604253458" sldId="257"/>
            <ac:picMk id="14" creationId="{78305F2A-6D00-4F0F-A30F-D3B0B93B78A4}"/>
          </ac:picMkLst>
        </pc:picChg>
        <pc:picChg chg="add del mod">
          <ac:chgData name="Ludwig Sembach" userId="f8993c4f9875f6c3" providerId="LiveId" clId="{7A7745FB-EA1F-4DBA-B5CF-7A2453BEACA6}" dt="2022-01-05T16:07:50.683" v="27" actId="27803"/>
          <ac:picMkLst>
            <pc:docMk/>
            <pc:sldMk cId="2604253458" sldId="257"/>
            <ac:picMk id="16" creationId="{15526D42-39FA-47FC-8E92-3A9BB494980B}"/>
          </ac:picMkLst>
        </pc:picChg>
      </pc:sldChg>
    </pc:docChg>
  </pc:docChgLst>
  <pc:docChgLst>
    <pc:chgData name="Ludwig Sembach" userId="f8993c4f9875f6c3" providerId="LiveId" clId="{3A5716D8-1420-4378-99C0-440A8EB493AE}"/>
    <pc:docChg chg="custSel addSld modSld">
      <pc:chgData name="Ludwig Sembach" userId="f8993c4f9875f6c3" providerId="LiveId" clId="{3A5716D8-1420-4378-99C0-440A8EB493AE}" dt="2022-01-12T16:30:19.819" v="84" actId="1076"/>
      <pc:docMkLst>
        <pc:docMk/>
      </pc:docMkLst>
      <pc:sldChg chg="addSp modSp mod">
        <pc:chgData name="Ludwig Sembach" userId="f8993c4f9875f6c3" providerId="LiveId" clId="{3A5716D8-1420-4378-99C0-440A8EB493AE}" dt="2022-01-12T15:15:15.997" v="49" actId="1076"/>
        <pc:sldMkLst>
          <pc:docMk/>
          <pc:sldMk cId="1423015805" sldId="256"/>
        </pc:sldMkLst>
        <pc:spChg chg="add mod">
          <ac:chgData name="Ludwig Sembach" userId="f8993c4f9875f6c3" providerId="LiveId" clId="{3A5716D8-1420-4378-99C0-440A8EB493AE}" dt="2022-01-07T22:34:33.770" v="35" actId="164"/>
          <ac:spMkLst>
            <pc:docMk/>
            <pc:sldMk cId="1423015805" sldId="256"/>
            <ac:spMk id="20" creationId="{66E03020-1CCC-442C-A111-9918405A401E}"/>
          </ac:spMkLst>
        </pc:spChg>
        <pc:grpChg chg="add mod">
          <ac:chgData name="Ludwig Sembach" userId="f8993c4f9875f6c3" providerId="LiveId" clId="{3A5716D8-1420-4378-99C0-440A8EB493AE}" dt="2022-01-07T22:34:33.770" v="35" actId="164"/>
          <ac:grpSpMkLst>
            <pc:docMk/>
            <pc:sldMk cId="1423015805" sldId="256"/>
            <ac:grpSpMk id="21" creationId="{23E06B73-9297-4681-B287-C95B0693AABD}"/>
          </ac:grpSpMkLst>
        </pc:grpChg>
        <pc:picChg chg="add mod">
          <ac:chgData name="Ludwig Sembach" userId="f8993c4f9875f6c3" providerId="LiveId" clId="{3A5716D8-1420-4378-99C0-440A8EB493AE}" dt="2022-01-07T21:14:31.007" v="3" actId="207"/>
          <ac:picMkLst>
            <pc:docMk/>
            <pc:sldMk cId="1423015805" sldId="256"/>
            <ac:picMk id="4" creationId="{F065437A-56EE-46BB-AA19-A8237DE3D37D}"/>
          </ac:picMkLst>
        </pc:picChg>
        <pc:picChg chg="add mod">
          <ac:chgData name="Ludwig Sembach" userId="f8993c4f9875f6c3" providerId="LiveId" clId="{3A5716D8-1420-4378-99C0-440A8EB493AE}" dt="2022-01-11T23:04:35.266" v="38" actId="207"/>
          <ac:picMkLst>
            <pc:docMk/>
            <pc:sldMk cId="1423015805" sldId="256"/>
            <ac:picMk id="7" creationId="{268D1937-8017-4FCA-A2B4-A319BC4A2326}"/>
          </ac:picMkLst>
        </pc:picChg>
        <pc:picChg chg="add mod">
          <ac:chgData name="Ludwig Sembach" userId="f8993c4f9875f6c3" providerId="LiveId" clId="{3A5716D8-1420-4378-99C0-440A8EB493AE}" dt="2022-01-07T21:18:58.339" v="5" actId="207"/>
          <ac:picMkLst>
            <pc:docMk/>
            <pc:sldMk cId="1423015805" sldId="256"/>
            <ac:picMk id="9" creationId="{1559AA90-8325-4B3F-98A4-E2CA834A7963}"/>
          </ac:picMkLst>
        </pc:picChg>
        <pc:picChg chg="add mod">
          <ac:chgData name="Ludwig Sembach" userId="f8993c4f9875f6c3" providerId="LiveId" clId="{3A5716D8-1420-4378-99C0-440A8EB493AE}" dt="2022-01-12T13:12:14.250" v="46" actId="1582"/>
          <ac:picMkLst>
            <pc:docMk/>
            <pc:sldMk cId="1423015805" sldId="256"/>
            <ac:picMk id="11" creationId="{2FE5F568-C397-4B3A-B6BC-333BCC788550}"/>
          </ac:picMkLst>
        </pc:picChg>
        <pc:picChg chg="add mod">
          <ac:chgData name="Ludwig Sembach" userId="f8993c4f9875f6c3" providerId="LiveId" clId="{3A5716D8-1420-4378-99C0-440A8EB493AE}" dt="2022-01-07T21:19:24.612" v="10" actId="207"/>
          <ac:picMkLst>
            <pc:docMk/>
            <pc:sldMk cId="1423015805" sldId="256"/>
            <ac:picMk id="12" creationId="{1908C09D-C4C7-4474-8939-DD7245DB9C4B}"/>
          </ac:picMkLst>
        </pc:picChg>
        <pc:picChg chg="add mod">
          <ac:chgData name="Ludwig Sembach" userId="f8993c4f9875f6c3" providerId="LiveId" clId="{3A5716D8-1420-4378-99C0-440A8EB493AE}" dt="2022-01-07T21:24:33.367" v="13" actId="207"/>
          <ac:picMkLst>
            <pc:docMk/>
            <pc:sldMk cId="1423015805" sldId="256"/>
            <ac:picMk id="15" creationId="{3485197F-E9EA-4B2A-AB89-14D487BF569E}"/>
          </ac:picMkLst>
        </pc:picChg>
        <pc:picChg chg="add mod">
          <ac:chgData name="Ludwig Sembach" userId="f8993c4f9875f6c3" providerId="LiveId" clId="{3A5716D8-1420-4378-99C0-440A8EB493AE}" dt="2022-01-12T15:15:15.997" v="49" actId="1076"/>
          <ac:picMkLst>
            <pc:docMk/>
            <pc:sldMk cId="1423015805" sldId="256"/>
            <ac:picMk id="17" creationId="{10387F57-865A-4756-89BF-749375D55620}"/>
          </ac:picMkLst>
        </pc:picChg>
        <pc:picChg chg="add mod ord">
          <ac:chgData name="Ludwig Sembach" userId="f8993c4f9875f6c3" providerId="LiveId" clId="{3A5716D8-1420-4378-99C0-440A8EB493AE}" dt="2022-01-07T22:34:33.770" v="35" actId="164"/>
          <ac:picMkLst>
            <pc:docMk/>
            <pc:sldMk cId="1423015805" sldId="256"/>
            <ac:picMk id="19" creationId="{1A0E92B2-8DEF-4F6C-A49A-81590201ED54}"/>
          </ac:picMkLst>
        </pc:picChg>
        <pc:picChg chg="add mod">
          <ac:chgData name="Ludwig Sembach" userId="f8993c4f9875f6c3" providerId="LiveId" clId="{3A5716D8-1420-4378-99C0-440A8EB493AE}" dt="2022-01-11T23:04:46.688" v="41" actId="688"/>
          <ac:picMkLst>
            <pc:docMk/>
            <pc:sldMk cId="1423015805" sldId="256"/>
            <ac:picMk id="22" creationId="{BC093738-D99E-4E3F-97EA-0213FF5DBCBB}"/>
          </ac:picMkLst>
        </pc:picChg>
      </pc:sldChg>
      <pc:sldChg chg="addSp delSp modSp new mod">
        <pc:chgData name="Ludwig Sembach" userId="f8993c4f9875f6c3" providerId="LiveId" clId="{3A5716D8-1420-4378-99C0-440A8EB493AE}" dt="2022-01-12T16:30:19.819" v="84" actId="1076"/>
        <pc:sldMkLst>
          <pc:docMk/>
          <pc:sldMk cId="2759640423" sldId="258"/>
        </pc:sldMkLst>
        <pc:spChg chg="del">
          <ac:chgData name="Ludwig Sembach" userId="f8993c4f9875f6c3" providerId="LiveId" clId="{3A5716D8-1420-4378-99C0-440A8EB493AE}" dt="2022-01-12T16:26:04.249" v="51" actId="478"/>
          <ac:spMkLst>
            <pc:docMk/>
            <pc:sldMk cId="2759640423" sldId="258"/>
            <ac:spMk id="2" creationId="{83CF09E6-74D0-4134-A635-133D94E9BF0C}"/>
          </ac:spMkLst>
        </pc:spChg>
        <pc:spChg chg="del">
          <ac:chgData name="Ludwig Sembach" userId="f8993c4f9875f6c3" providerId="LiveId" clId="{3A5716D8-1420-4378-99C0-440A8EB493AE}" dt="2022-01-12T16:26:04.249" v="51" actId="478"/>
          <ac:spMkLst>
            <pc:docMk/>
            <pc:sldMk cId="2759640423" sldId="258"/>
            <ac:spMk id="3" creationId="{BC239AAC-43E8-42CB-91A0-BFCDEDA0EADF}"/>
          </ac:spMkLst>
        </pc:spChg>
        <pc:spChg chg="add mod">
          <ac:chgData name="Ludwig Sembach" userId="f8993c4f9875f6c3" providerId="LiveId" clId="{3A5716D8-1420-4378-99C0-440A8EB493AE}" dt="2022-01-12T16:27:53.201" v="68" actId="1076"/>
          <ac:spMkLst>
            <pc:docMk/>
            <pc:sldMk cId="2759640423" sldId="258"/>
            <ac:spMk id="12" creationId="{F165A236-3E46-487A-80F4-5D2F3FEB4C1A}"/>
          </ac:spMkLst>
        </pc:spChg>
        <pc:picChg chg="add mod">
          <ac:chgData name="Ludwig Sembach" userId="f8993c4f9875f6c3" providerId="LiveId" clId="{3A5716D8-1420-4378-99C0-440A8EB493AE}" dt="2022-01-12T16:30:18.282" v="83" actId="1076"/>
          <ac:picMkLst>
            <pc:docMk/>
            <pc:sldMk cId="2759640423" sldId="258"/>
            <ac:picMk id="5" creationId="{9B9964E5-EF5B-438D-97B4-767B98DE2A81}"/>
          </ac:picMkLst>
        </pc:picChg>
        <pc:picChg chg="add mod">
          <ac:chgData name="Ludwig Sembach" userId="f8993c4f9875f6c3" providerId="LiveId" clId="{3A5716D8-1420-4378-99C0-440A8EB493AE}" dt="2022-01-12T16:30:16.340" v="82" actId="1076"/>
          <ac:picMkLst>
            <pc:docMk/>
            <pc:sldMk cId="2759640423" sldId="258"/>
            <ac:picMk id="7" creationId="{556E0487-4C82-4542-852E-BA5670909779}"/>
          </ac:picMkLst>
        </pc:picChg>
        <pc:picChg chg="add mod">
          <ac:chgData name="Ludwig Sembach" userId="f8993c4f9875f6c3" providerId="LiveId" clId="{3A5716D8-1420-4378-99C0-440A8EB493AE}" dt="2022-01-12T16:30:19.819" v="84" actId="1076"/>
          <ac:picMkLst>
            <pc:docMk/>
            <pc:sldMk cId="2759640423" sldId="258"/>
            <ac:picMk id="9" creationId="{3608455D-9306-40D6-991B-64BFFE8B7D88}"/>
          </ac:picMkLst>
        </pc:picChg>
        <pc:picChg chg="add mod">
          <ac:chgData name="Ludwig Sembach" userId="f8993c4f9875f6c3" providerId="LiveId" clId="{3A5716D8-1420-4378-99C0-440A8EB493AE}" dt="2022-01-12T16:30:14.089" v="81" actId="1076"/>
          <ac:picMkLst>
            <pc:docMk/>
            <pc:sldMk cId="2759640423" sldId="258"/>
            <ac:picMk id="11" creationId="{5E0B1E92-29C4-4684-936C-B105A10A6E7E}"/>
          </ac:picMkLst>
        </pc:picChg>
        <pc:picChg chg="add del mod">
          <ac:chgData name="Ludwig Sembach" userId="f8993c4f9875f6c3" providerId="LiveId" clId="{3A5716D8-1420-4378-99C0-440A8EB493AE}" dt="2022-01-12T16:29:31.633" v="76" actId="478"/>
          <ac:picMkLst>
            <pc:docMk/>
            <pc:sldMk cId="2759640423" sldId="258"/>
            <ac:picMk id="14" creationId="{86EB12FE-C520-42D9-9397-858B130913CC}"/>
          </ac:picMkLst>
        </pc:picChg>
      </pc:sldChg>
    </pc:docChg>
  </pc:docChgLst>
  <pc:docChgLst>
    <pc:chgData name="Ludwig Sembach" userId="f8993c4f9875f6c3" providerId="LiveId" clId="{5EF81DD2-70D6-426C-B4A0-746E92C1E5B6}"/>
    <pc:docChg chg="custSel addSld modSld">
      <pc:chgData name="Ludwig Sembach" userId="f8993c4f9875f6c3" providerId="LiveId" clId="{5EF81DD2-70D6-426C-B4A0-746E92C1E5B6}" dt="2022-03-07T22:00:27.576" v="7" actId="1076"/>
      <pc:docMkLst>
        <pc:docMk/>
      </pc:docMkLst>
      <pc:sldChg chg="addSp delSp modSp new mod">
        <pc:chgData name="Ludwig Sembach" userId="f8993c4f9875f6c3" providerId="LiveId" clId="{5EF81DD2-70D6-426C-B4A0-746E92C1E5B6}" dt="2022-03-07T22:00:27.576" v="7" actId="1076"/>
        <pc:sldMkLst>
          <pc:docMk/>
          <pc:sldMk cId="3167571959" sldId="259"/>
        </pc:sldMkLst>
        <pc:spChg chg="del">
          <ac:chgData name="Ludwig Sembach" userId="f8993c4f9875f6c3" providerId="LiveId" clId="{5EF81DD2-70D6-426C-B4A0-746E92C1E5B6}" dt="2022-03-07T21:53:51.078" v="1" actId="478"/>
          <ac:spMkLst>
            <pc:docMk/>
            <pc:sldMk cId="3167571959" sldId="259"/>
            <ac:spMk id="2" creationId="{87772DEC-808F-4E2A-B877-2054D731A5E9}"/>
          </ac:spMkLst>
        </pc:spChg>
        <pc:spChg chg="del">
          <ac:chgData name="Ludwig Sembach" userId="f8993c4f9875f6c3" providerId="LiveId" clId="{5EF81DD2-70D6-426C-B4A0-746E92C1E5B6}" dt="2022-03-07T21:53:51.078" v="1" actId="478"/>
          <ac:spMkLst>
            <pc:docMk/>
            <pc:sldMk cId="3167571959" sldId="259"/>
            <ac:spMk id="3" creationId="{97F58A4D-7C72-4A8C-BE92-20599345BFD4}"/>
          </ac:spMkLst>
        </pc:spChg>
        <pc:picChg chg="add mod">
          <ac:chgData name="Ludwig Sembach" userId="f8993c4f9875f6c3" providerId="LiveId" clId="{5EF81DD2-70D6-426C-B4A0-746E92C1E5B6}" dt="2022-03-07T21:53:55.869" v="3" actId="207"/>
          <ac:picMkLst>
            <pc:docMk/>
            <pc:sldMk cId="3167571959" sldId="259"/>
            <ac:picMk id="4" creationId="{D01B3C37-1F12-4CB7-B1F5-9B90BBCD5DAF}"/>
          </ac:picMkLst>
        </pc:picChg>
        <pc:picChg chg="add mod">
          <ac:chgData name="Ludwig Sembach" userId="f8993c4f9875f6c3" providerId="LiveId" clId="{5EF81DD2-70D6-426C-B4A0-746E92C1E5B6}" dt="2022-03-07T21:53:55.869" v="3" actId="207"/>
          <ac:picMkLst>
            <pc:docMk/>
            <pc:sldMk cId="3167571959" sldId="259"/>
            <ac:picMk id="5" creationId="{1D4490DB-D5FE-43C3-A5DF-68FE2144AD2F}"/>
          </ac:picMkLst>
        </pc:picChg>
        <pc:picChg chg="add mod">
          <ac:chgData name="Ludwig Sembach" userId="f8993c4f9875f6c3" providerId="LiveId" clId="{5EF81DD2-70D6-426C-B4A0-746E92C1E5B6}" dt="2022-03-07T21:53:58.692" v="4" actId="1076"/>
          <ac:picMkLst>
            <pc:docMk/>
            <pc:sldMk cId="3167571959" sldId="259"/>
            <ac:picMk id="6" creationId="{DC2AC7FC-75A8-4F79-A0DB-F9B9E4C99C60}"/>
          </ac:picMkLst>
        </pc:picChg>
        <pc:picChg chg="add mod">
          <ac:chgData name="Ludwig Sembach" userId="f8993c4f9875f6c3" providerId="LiveId" clId="{5EF81DD2-70D6-426C-B4A0-746E92C1E5B6}" dt="2022-03-07T22:00:27.576" v="7" actId="1076"/>
          <ac:picMkLst>
            <pc:docMk/>
            <pc:sldMk cId="3167571959" sldId="259"/>
            <ac:picMk id="8" creationId="{7588231F-1691-4B56-B929-A46E15A313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AA61-6740-4885-A66E-DD400FFD0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26D7D-5174-43CF-9AEE-1320F99D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318A-3706-4146-9E03-B3017373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05F9-66F9-4019-BE85-9E4D2E19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56B3-4A15-479D-B8D0-F1FC755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32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68FF-A7B4-46B6-8BB9-6349BA4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16D4D-525B-471B-A4D8-5186B6C4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67D3-1956-4F10-B76D-1CC100F2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E38E7-BAFA-4BE3-A5A6-DBBD3047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7DA8-EAC6-47F8-93D2-04F86ED4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9A901-E736-4A43-B643-9BD801E1C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054C-A3F6-4E31-85EB-C7D53252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36E6-512A-4397-8A90-517E2E5A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E0B8-409B-47BA-AB09-49DD03BA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CCCB-9828-4052-BBE3-E1A2E485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4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2A8-D684-4891-8225-86E14E63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4DAE-6184-4F41-8F0D-03A0177B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6ED1-6BBA-4DA7-96BF-DB6613AB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AA05-D05A-4782-944C-CB18AA59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F7C0-D4A7-4702-8F33-835820C6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8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064-C37A-4C39-B85F-AFFAE023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6630-4AAD-45E0-B959-1BB6EF8E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57A8-1951-4F42-A30F-AD09E71A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2611-40A9-40EA-9244-B57AEE1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5C58-390E-4E6F-AD0B-115E6A48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41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449-7F18-4FB6-82F4-C1B088B9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2ABE-236E-41CE-A73F-920E0947F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C62E-1786-483C-A8A8-86E9EF4D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F13B1-FEF5-4098-B057-396E0B8B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DCDE-D502-4BBD-98CE-B33CD973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4D53-F844-43E6-A949-D7267C1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087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1C77-2F59-4D96-9D07-904DC391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CA167-BC05-4745-90FF-021E3B39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B4521-C1EF-436B-8753-4B576BDF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5BE83-7CE2-4A82-B0A3-FEF61B83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15AE5-5713-41B7-9251-DAAF5FAF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CA781-713C-4351-A391-5D1CF8F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D5DC5-3D5D-4552-A7A0-FC17AD44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7844C-E55F-4D81-9B65-4349E9C6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3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471A-9F8A-40B6-82F7-0A4829F3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B9FFE-578E-4227-84E3-7E9F0C76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00A2-F656-4BAD-BCEA-0864AED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89709-7159-4642-8941-A4C64C65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30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8AFED-CCAC-4F45-BE95-B3FC81EA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3B6B3-DCE5-4BA3-B933-4D96229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A532-0412-4664-9F6D-4A48810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701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1BDC-E831-4410-87D0-F2C81FC8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A2A6-1BD0-4C2F-9859-CEF0BB0B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457E-8B06-4F81-B6D1-7D55471A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49C4F-2E1E-44C8-85C9-C01A871D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98B81-0543-4C0C-8F49-42B559E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F7A6-C7CD-4355-BA5F-697C54A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7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5CA9-3D07-4CA3-96D1-3C57193C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A9C2F-DFA4-4A5D-9823-36A06993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4150-1D80-4A45-887C-16456EE5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8201A-6D2D-4A32-B3CC-8CCD286C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AB01-9D4C-4E5D-B560-7431377D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3E4ED-34E8-48B8-A9A8-64D7615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249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47B2C-7B21-4A4F-A04E-56EAD0B6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CC5A-6EC5-4859-A68E-535EE7D6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AD71-8BE4-4F42-BD8F-B46117924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2BDA-6D50-47D5-9A42-A5FDEEAC005E}" type="datetimeFigureOut">
              <a:rPr lang="en-DE" smtClean="0"/>
              <a:t>07/03/2022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2F07-78AB-42D2-B26F-11FA5B0DA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F65C-C40A-4650-A108-71FE1AFC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89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32DEC2C-F990-4510-B77F-108264703BE1}"/>
              </a:ext>
            </a:extLst>
          </p:cNvPr>
          <p:cNvGrpSpPr/>
          <p:nvPr/>
        </p:nvGrpSpPr>
        <p:grpSpPr>
          <a:xfrm>
            <a:off x="3329474" y="706016"/>
            <a:ext cx="5489510" cy="5489510"/>
            <a:chOff x="3329474" y="706016"/>
            <a:chExt cx="5489510" cy="548951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1C0CE2-3305-4CA9-BB3E-B0B432C81E38}"/>
                </a:ext>
              </a:extLst>
            </p:cNvPr>
            <p:cNvSpPr/>
            <p:nvPr/>
          </p:nvSpPr>
          <p:spPr>
            <a:xfrm>
              <a:off x="3329474" y="706016"/>
              <a:ext cx="5489510" cy="5489510"/>
            </a:xfrm>
            <a:custGeom>
              <a:avLst/>
              <a:gdLst>
                <a:gd name="connsiteX0" fmla="*/ 2744755 w 5489510"/>
                <a:gd name="connsiteY0" fmla="*/ 0 h 5489510"/>
                <a:gd name="connsiteX1" fmla="*/ 0 w 5489510"/>
                <a:gd name="connsiteY1" fmla="*/ 2744755 h 5489510"/>
                <a:gd name="connsiteX2" fmla="*/ 2744755 w 5489510"/>
                <a:gd name="connsiteY2" fmla="*/ 5489510 h 5489510"/>
                <a:gd name="connsiteX3" fmla="*/ 5489510 w 5489510"/>
                <a:gd name="connsiteY3" fmla="*/ 2744755 h 5489510"/>
                <a:gd name="connsiteX4" fmla="*/ 2744755 w 5489510"/>
                <a:gd name="connsiteY4" fmla="*/ 0 h 5489510"/>
                <a:gd name="connsiteX5" fmla="*/ 2744755 w 5489510"/>
                <a:gd name="connsiteY5" fmla="*/ 5215035 h 5489510"/>
                <a:gd name="connsiteX6" fmla="*/ 274476 w 5489510"/>
                <a:gd name="connsiteY6" fmla="*/ 2744755 h 5489510"/>
                <a:gd name="connsiteX7" fmla="*/ 2744755 w 5489510"/>
                <a:gd name="connsiteY7" fmla="*/ 274476 h 5489510"/>
                <a:gd name="connsiteX8" fmla="*/ 5215035 w 5489510"/>
                <a:gd name="connsiteY8" fmla="*/ 2744755 h 5489510"/>
                <a:gd name="connsiteX9" fmla="*/ 2744755 w 5489510"/>
                <a:gd name="connsiteY9" fmla="*/ 5215035 h 548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89510" h="5489510">
                  <a:moveTo>
                    <a:pt x="2744755" y="0"/>
                  </a:moveTo>
                  <a:cubicBezTo>
                    <a:pt x="1228868" y="0"/>
                    <a:pt x="0" y="1228868"/>
                    <a:pt x="0" y="2744755"/>
                  </a:cubicBezTo>
                  <a:cubicBezTo>
                    <a:pt x="0" y="4260642"/>
                    <a:pt x="1228868" y="5489510"/>
                    <a:pt x="2744755" y="5489510"/>
                  </a:cubicBezTo>
                  <a:cubicBezTo>
                    <a:pt x="4260642" y="5489510"/>
                    <a:pt x="5489510" y="4260642"/>
                    <a:pt x="5489510" y="2744755"/>
                  </a:cubicBezTo>
                  <a:cubicBezTo>
                    <a:pt x="5489510" y="1228868"/>
                    <a:pt x="4260642" y="0"/>
                    <a:pt x="2744755" y="0"/>
                  </a:cubicBezTo>
                  <a:close/>
                  <a:moveTo>
                    <a:pt x="2744755" y="5215035"/>
                  </a:moveTo>
                  <a:cubicBezTo>
                    <a:pt x="1380454" y="5215035"/>
                    <a:pt x="274476" y="4109049"/>
                    <a:pt x="274476" y="2744755"/>
                  </a:cubicBezTo>
                  <a:cubicBezTo>
                    <a:pt x="274476" y="1380454"/>
                    <a:pt x="1380454" y="274476"/>
                    <a:pt x="2744755" y="274476"/>
                  </a:cubicBezTo>
                  <a:cubicBezTo>
                    <a:pt x="4109049" y="274476"/>
                    <a:pt x="5215035" y="1380454"/>
                    <a:pt x="5215035" y="2744755"/>
                  </a:cubicBezTo>
                  <a:cubicBezTo>
                    <a:pt x="5215035" y="4109049"/>
                    <a:pt x="4109049" y="5215035"/>
                    <a:pt x="2744755" y="5215035"/>
                  </a:cubicBezTo>
                  <a:close/>
                </a:path>
              </a:pathLst>
            </a:custGeom>
            <a:solidFill>
              <a:srgbClr val="00206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A0DD20-5DB2-4A51-A2BB-039B1C2678D8}"/>
                </a:ext>
              </a:extLst>
            </p:cNvPr>
            <p:cNvSpPr/>
            <p:nvPr/>
          </p:nvSpPr>
          <p:spPr>
            <a:xfrm>
              <a:off x="3891304" y="2041545"/>
              <a:ext cx="1742519" cy="1311804"/>
            </a:xfrm>
            <a:custGeom>
              <a:avLst/>
              <a:gdLst>
                <a:gd name="connsiteX0" fmla="*/ 1702593 w 1742519"/>
                <a:gd name="connsiteY0" fmla="*/ 1077797 h 1311804"/>
                <a:gd name="connsiteX1" fmla="*/ 663703 w 1742519"/>
                <a:gd name="connsiteY1" fmla="*/ 40965 h 1311804"/>
                <a:gd name="connsiteX2" fmla="*/ 469628 w 1742519"/>
                <a:gd name="connsiteY2" fmla="*/ 39435 h 1311804"/>
                <a:gd name="connsiteX3" fmla="*/ 457847 w 1742519"/>
                <a:gd name="connsiteY3" fmla="*/ 52631 h 1311804"/>
                <a:gd name="connsiteX4" fmla="*/ 845 w 1742519"/>
                <a:gd name="connsiteY4" fmla="*/ 1159453 h 1311804"/>
                <a:gd name="connsiteX5" fmla="*/ 122149 w 1742519"/>
                <a:gd name="connsiteY5" fmla="*/ 1310957 h 1311804"/>
                <a:gd name="connsiteX6" fmla="*/ 138083 w 1742519"/>
                <a:gd name="connsiteY6" fmla="*/ 1311787 h 1311804"/>
                <a:gd name="connsiteX7" fmla="*/ 1603096 w 1742519"/>
                <a:gd name="connsiteY7" fmla="*/ 1311787 h 1311804"/>
                <a:gd name="connsiteX8" fmla="*/ 1742502 w 1742519"/>
                <a:gd name="connsiteY8" fmla="*/ 1176752 h 1311804"/>
                <a:gd name="connsiteX9" fmla="*/ 1702593 w 1742519"/>
                <a:gd name="connsiteY9" fmla="*/ 1077797 h 13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2519" h="1311804">
                  <a:moveTo>
                    <a:pt x="1702593" y="1077797"/>
                  </a:moveTo>
                  <a:lnTo>
                    <a:pt x="663703" y="40965"/>
                  </a:lnTo>
                  <a:cubicBezTo>
                    <a:pt x="610530" y="-13051"/>
                    <a:pt x="523638" y="-13737"/>
                    <a:pt x="469628" y="39435"/>
                  </a:cubicBezTo>
                  <a:cubicBezTo>
                    <a:pt x="465422" y="43580"/>
                    <a:pt x="461483" y="47985"/>
                    <a:pt x="457847" y="52631"/>
                  </a:cubicBezTo>
                  <a:cubicBezTo>
                    <a:pt x="205219" y="371702"/>
                    <a:pt x="46916" y="755096"/>
                    <a:pt x="845" y="1159453"/>
                  </a:cubicBezTo>
                  <a:cubicBezTo>
                    <a:pt x="-7492" y="1234790"/>
                    <a:pt x="46819" y="1302620"/>
                    <a:pt x="122149" y="1310957"/>
                  </a:cubicBezTo>
                  <a:cubicBezTo>
                    <a:pt x="127440" y="1311540"/>
                    <a:pt x="132758" y="1311822"/>
                    <a:pt x="138083" y="1311787"/>
                  </a:cubicBezTo>
                  <a:lnTo>
                    <a:pt x="1603096" y="1311787"/>
                  </a:lnTo>
                  <a:cubicBezTo>
                    <a:pt x="1678878" y="1312995"/>
                    <a:pt x="1741294" y="1252535"/>
                    <a:pt x="1742502" y="1176752"/>
                  </a:cubicBezTo>
                  <a:cubicBezTo>
                    <a:pt x="1743092" y="1139732"/>
                    <a:pt x="1728696" y="1104050"/>
                    <a:pt x="1702593" y="1077797"/>
                  </a:cubicBezTo>
                  <a:close/>
                </a:path>
              </a:pathLst>
            </a:custGeom>
            <a:solidFill>
              <a:srgbClr val="0070C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9EED8E-CC84-4585-B6A2-C30FA68063F8}"/>
                </a:ext>
              </a:extLst>
            </p:cNvPr>
            <p:cNvSpPr/>
            <p:nvPr/>
          </p:nvSpPr>
          <p:spPr>
            <a:xfrm>
              <a:off x="6175029" y="1267767"/>
              <a:ext cx="1312845" cy="1748171"/>
            </a:xfrm>
            <a:custGeom>
              <a:avLst/>
              <a:gdLst>
                <a:gd name="connsiteX0" fmla="*/ 236118 w 1312845"/>
                <a:gd name="connsiteY0" fmla="*/ 1706102 h 1748171"/>
                <a:gd name="connsiteX1" fmla="*/ 1271577 w 1312845"/>
                <a:gd name="connsiteY1" fmla="*/ 668585 h 1748171"/>
                <a:gd name="connsiteX2" fmla="*/ 1273711 w 1312845"/>
                <a:gd name="connsiteY2" fmla="*/ 474510 h 1748171"/>
                <a:gd name="connsiteX3" fmla="*/ 1260598 w 1312845"/>
                <a:gd name="connsiteY3" fmla="*/ 462728 h 1748171"/>
                <a:gd name="connsiteX4" fmla="*/ 153090 w 1312845"/>
                <a:gd name="connsiteY4" fmla="*/ 923 h 1748171"/>
                <a:gd name="connsiteX5" fmla="*/ 975 w 1312845"/>
                <a:gd name="connsiteY5" fmla="*/ 121466 h 1748171"/>
                <a:gd name="connsiteX6" fmla="*/ 69 w 1312845"/>
                <a:gd name="connsiteY6" fmla="*/ 138161 h 1748171"/>
                <a:gd name="connsiteX7" fmla="*/ 69 w 1312845"/>
                <a:gd name="connsiteY7" fmla="*/ 1606605 h 1748171"/>
                <a:gd name="connsiteX8" fmla="*/ 132909 w 1312845"/>
                <a:gd name="connsiteY8" fmla="*/ 1748104 h 1748171"/>
                <a:gd name="connsiteX9" fmla="*/ 236118 w 1312845"/>
                <a:gd name="connsiteY9" fmla="*/ 1706102 h 17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845" h="1748171">
                  <a:moveTo>
                    <a:pt x="236118" y="1706102"/>
                  </a:moveTo>
                  <a:lnTo>
                    <a:pt x="1271577" y="668585"/>
                  </a:lnTo>
                  <a:cubicBezTo>
                    <a:pt x="1325758" y="615584"/>
                    <a:pt x="1326712" y="528692"/>
                    <a:pt x="1273711" y="474510"/>
                  </a:cubicBezTo>
                  <a:cubicBezTo>
                    <a:pt x="1269594" y="470311"/>
                    <a:pt x="1265216" y="466372"/>
                    <a:pt x="1260598" y="462728"/>
                  </a:cubicBezTo>
                  <a:cubicBezTo>
                    <a:pt x="941898" y="208221"/>
                    <a:pt x="558188" y="48229"/>
                    <a:pt x="153090" y="923"/>
                  </a:cubicBezTo>
                  <a:cubicBezTo>
                    <a:pt x="77801" y="-7791"/>
                    <a:pt x="9696" y="46170"/>
                    <a:pt x="975" y="121466"/>
                  </a:cubicBezTo>
                  <a:cubicBezTo>
                    <a:pt x="337" y="127003"/>
                    <a:pt x="35" y="132582"/>
                    <a:pt x="69" y="138161"/>
                  </a:cubicBezTo>
                  <a:lnTo>
                    <a:pt x="69" y="1606605"/>
                  </a:lnTo>
                  <a:cubicBezTo>
                    <a:pt x="-2319" y="1682360"/>
                    <a:pt x="57153" y="1745709"/>
                    <a:pt x="132909" y="1748104"/>
                  </a:cubicBezTo>
                  <a:cubicBezTo>
                    <a:pt x="171706" y="1749325"/>
                    <a:pt x="209206" y="1734064"/>
                    <a:pt x="236118" y="1706102"/>
                  </a:cubicBezTo>
                  <a:close/>
                </a:path>
              </a:pathLst>
            </a:custGeom>
            <a:solidFill>
              <a:srgbClr val="FF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8A3EAB-2484-41EB-BBD4-7E372C91D4AF}"/>
                </a:ext>
              </a:extLst>
            </p:cNvPr>
            <p:cNvSpPr/>
            <p:nvPr/>
          </p:nvSpPr>
          <p:spPr>
            <a:xfrm>
              <a:off x="4658518" y="1269839"/>
              <a:ext cx="1312785" cy="1743938"/>
            </a:xfrm>
            <a:custGeom>
              <a:avLst/>
              <a:gdLst>
                <a:gd name="connsiteX0" fmla="*/ 1312783 w 1312785"/>
                <a:gd name="connsiteY0" fmla="*/ 1606591 h 1743938"/>
                <a:gd name="connsiteX1" fmla="*/ 1312783 w 1312785"/>
                <a:gd name="connsiteY1" fmla="*/ 138147 h 1743938"/>
                <a:gd name="connsiteX2" fmla="*/ 1176458 w 1312785"/>
                <a:gd name="connsiteY2" fmla="*/ 4 h 1743938"/>
                <a:gd name="connsiteX3" fmla="*/ 1159763 w 1312785"/>
                <a:gd name="connsiteY3" fmla="*/ 909 h 1743938"/>
                <a:gd name="connsiteX4" fmla="*/ 52254 w 1312785"/>
                <a:gd name="connsiteY4" fmla="*/ 465459 h 1743938"/>
                <a:gd name="connsiteX5" fmla="*/ 29493 w 1312785"/>
                <a:gd name="connsiteY5" fmla="*/ 658203 h 1743938"/>
                <a:gd name="connsiteX6" fmla="*/ 41275 w 1312785"/>
                <a:gd name="connsiteY6" fmla="*/ 671316 h 1743938"/>
                <a:gd name="connsiteX7" fmla="*/ 1078792 w 1312785"/>
                <a:gd name="connsiteY7" fmla="*/ 1704030 h 1743938"/>
                <a:gd name="connsiteX8" fmla="*/ 1272874 w 1312785"/>
                <a:gd name="connsiteY8" fmla="*/ 1703454 h 1743938"/>
                <a:gd name="connsiteX9" fmla="*/ 1312783 w 1312785"/>
                <a:gd name="connsiteY9" fmla="*/ 1606591 h 174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785" h="1743938">
                  <a:moveTo>
                    <a:pt x="1312783" y="1606591"/>
                  </a:moveTo>
                  <a:lnTo>
                    <a:pt x="1312783" y="138147"/>
                  </a:lnTo>
                  <a:cubicBezTo>
                    <a:pt x="1313284" y="62358"/>
                    <a:pt x="1252254" y="505"/>
                    <a:pt x="1176458" y="4"/>
                  </a:cubicBezTo>
                  <a:cubicBezTo>
                    <a:pt x="1170879" y="-38"/>
                    <a:pt x="1165307" y="264"/>
                    <a:pt x="1159763" y="909"/>
                  </a:cubicBezTo>
                  <a:cubicBezTo>
                    <a:pt x="754376" y="49011"/>
                    <a:pt x="370645" y="209971"/>
                    <a:pt x="52254" y="465459"/>
                  </a:cubicBezTo>
                  <a:cubicBezTo>
                    <a:pt x="-7259" y="512395"/>
                    <a:pt x="-17449" y="598690"/>
                    <a:pt x="29493" y="658203"/>
                  </a:cubicBezTo>
                  <a:cubicBezTo>
                    <a:pt x="33137" y="662821"/>
                    <a:pt x="37068" y="667199"/>
                    <a:pt x="41275" y="671316"/>
                  </a:cubicBezTo>
                  <a:lnTo>
                    <a:pt x="1078792" y="1704030"/>
                  </a:lnTo>
                  <a:cubicBezTo>
                    <a:pt x="1132548" y="1757464"/>
                    <a:pt x="1219440" y="1757210"/>
                    <a:pt x="1272874" y="1703454"/>
                  </a:cubicBezTo>
                  <a:cubicBezTo>
                    <a:pt x="1298462" y="1677715"/>
                    <a:pt x="1312810" y="1642884"/>
                    <a:pt x="1312783" y="1606591"/>
                  </a:cubicBezTo>
                  <a:close/>
                </a:path>
              </a:pathLst>
            </a:custGeom>
            <a:solidFill>
              <a:srgbClr val="C0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0D0421-8C80-4ED2-B5A8-AEE6DCDA8F0B}"/>
                </a:ext>
              </a:extLst>
            </p:cNvPr>
            <p:cNvSpPr/>
            <p:nvPr/>
          </p:nvSpPr>
          <p:spPr>
            <a:xfrm>
              <a:off x="3893901" y="3559158"/>
              <a:ext cx="1740621" cy="1307323"/>
            </a:xfrm>
            <a:custGeom>
              <a:avLst/>
              <a:gdLst>
                <a:gd name="connsiteX0" fmla="*/ 1600498 w 1740621"/>
                <a:gd name="connsiteY0" fmla="*/ 30 h 1307323"/>
                <a:gd name="connsiteX1" fmla="*/ 138229 w 1740621"/>
                <a:gd name="connsiteY1" fmla="*/ 30 h 1307323"/>
                <a:gd name="connsiteX2" fmla="*/ 3 w 1740621"/>
                <a:gd name="connsiteY2" fmla="*/ 136273 h 1307323"/>
                <a:gd name="connsiteX3" fmla="*/ 992 w 1740621"/>
                <a:gd name="connsiteY3" fmla="*/ 153736 h 1307323"/>
                <a:gd name="connsiteX4" fmla="*/ 464855 w 1740621"/>
                <a:gd name="connsiteY4" fmla="*/ 1255070 h 1307323"/>
                <a:gd name="connsiteX5" fmla="*/ 657599 w 1740621"/>
                <a:gd name="connsiteY5" fmla="*/ 1277830 h 1307323"/>
                <a:gd name="connsiteX6" fmla="*/ 670712 w 1740621"/>
                <a:gd name="connsiteY6" fmla="*/ 1266048 h 1307323"/>
                <a:gd name="connsiteX7" fmla="*/ 1699995 w 1740621"/>
                <a:gd name="connsiteY7" fmla="*/ 234707 h 1307323"/>
                <a:gd name="connsiteX8" fmla="*/ 1700853 w 1740621"/>
                <a:gd name="connsiteY8" fmla="*/ 40625 h 1307323"/>
                <a:gd name="connsiteX9" fmla="*/ 1600498 w 1740621"/>
                <a:gd name="connsiteY9" fmla="*/ 30 h 13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621" h="1307323">
                  <a:moveTo>
                    <a:pt x="1600498" y="30"/>
                  </a:moveTo>
                  <a:lnTo>
                    <a:pt x="138229" y="30"/>
                  </a:lnTo>
                  <a:cubicBezTo>
                    <a:pt x="62440" y="-519"/>
                    <a:pt x="552" y="60476"/>
                    <a:pt x="3" y="136273"/>
                  </a:cubicBezTo>
                  <a:cubicBezTo>
                    <a:pt x="-38" y="142106"/>
                    <a:pt x="292" y="147945"/>
                    <a:pt x="992" y="153736"/>
                  </a:cubicBezTo>
                  <a:cubicBezTo>
                    <a:pt x="50082" y="556872"/>
                    <a:pt x="210732" y="938297"/>
                    <a:pt x="464855" y="1255070"/>
                  </a:cubicBezTo>
                  <a:cubicBezTo>
                    <a:pt x="511791" y="1314582"/>
                    <a:pt x="598086" y="1324773"/>
                    <a:pt x="657599" y="1277830"/>
                  </a:cubicBezTo>
                  <a:cubicBezTo>
                    <a:pt x="662217" y="1274193"/>
                    <a:pt x="666595" y="1270255"/>
                    <a:pt x="670712" y="1266048"/>
                  </a:cubicBezTo>
                  <a:lnTo>
                    <a:pt x="1699995" y="234707"/>
                  </a:lnTo>
                  <a:cubicBezTo>
                    <a:pt x="1753827" y="181349"/>
                    <a:pt x="1754211" y="94457"/>
                    <a:pt x="1700853" y="40625"/>
                  </a:cubicBezTo>
                  <a:cubicBezTo>
                    <a:pt x="1674373" y="13912"/>
                    <a:pt x="1638101" y="-759"/>
                    <a:pt x="1600498" y="30"/>
                  </a:cubicBezTo>
                  <a:close/>
                </a:path>
              </a:pathLst>
            </a:custGeom>
            <a:solidFill>
              <a:srgbClr val="00B0F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FE1390-4BB5-43C4-975C-80DE9AAA87C3}"/>
                </a:ext>
              </a:extLst>
            </p:cNvPr>
            <p:cNvSpPr/>
            <p:nvPr/>
          </p:nvSpPr>
          <p:spPr>
            <a:xfrm>
              <a:off x="6511745" y="3557034"/>
              <a:ext cx="1740080" cy="1307382"/>
            </a:xfrm>
            <a:custGeom>
              <a:avLst/>
              <a:gdLst>
                <a:gd name="connsiteX0" fmla="*/ 42816 w 1740080"/>
                <a:gd name="connsiteY0" fmla="*/ 236831 h 1307382"/>
                <a:gd name="connsiteX1" fmla="*/ 1072099 w 1740080"/>
                <a:gd name="connsiteY1" fmla="*/ 1266114 h 1307382"/>
                <a:gd name="connsiteX2" fmla="*/ 1266174 w 1740080"/>
                <a:gd name="connsiteY2" fmla="*/ 1268248 h 1307382"/>
                <a:gd name="connsiteX3" fmla="*/ 1277956 w 1740080"/>
                <a:gd name="connsiteY3" fmla="*/ 1255135 h 1307382"/>
                <a:gd name="connsiteX4" fmla="*/ 1739074 w 1740080"/>
                <a:gd name="connsiteY4" fmla="*/ 153802 h 1307382"/>
                <a:gd name="connsiteX5" fmla="*/ 1619300 w 1740080"/>
                <a:gd name="connsiteY5" fmla="*/ 1084 h 1307382"/>
                <a:gd name="connsiteX6" fmla="*/ 1601837 w 1740080"/>
                <a:gd name="connsiteY6" fmla="*/ 95 h 1307382"/>
                <a:gd name="connsiteX7" fmla="*/ 142313 w 1740080"/>
                <a:gd name="connsiteY7" fmla="*/ 95 h 1307382"/>
                <a:gd name="connsiteX8" fmla="*/ 94 w 1740080"/>
                <a:gd name="connsiteY8" fmla="*/ 132166 h 1307382"/>
                <a:gd name="connsiteX9" fmla="*/ 42816 w 1740080"/>
                <a:gd name="connsiteY9" fmla="*/ 236831 h 130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080" h="1307382">
                  <a:moveTo>
                    <a:pt x="42816" y="236831"/>
                  </a:moveTo>
                  <a:lnTo>
                    <a:pt x="1072099" y="1266114"/>
                  </a:lnTo>
                  <a:cubicBezTo>
                    <a:pt x="1125100" y="1320295"/>
                    <a:pt x="1211992" y="1321249"/>
                    <a:pt x="1266174" y="1268248"/>
                  </a:cubicBezTo>
                  <a:cubicBezTo>
                    <a:pt x="1270373" y="1264131"/>
                    <a:pt x="1274312" y="1259753"/>
                    <a:pt x="1277956" y="1255135"/>
                  </a:cubicBezTo>
                  <a:cubicBezTo>
                    <a:pt x="1531091" y="938054"/>
                    <a:pt x="1690780" y="556650"/>
                    <a:pt x="1739074" y="153802"/>
                  </a:cubicBezTo>
                  <a:cubicBezTo>
                    <a:pt x="1748173" y="78554"/>
                    <a:pt x="1694547" y="10182"/>
                    <a:pt x="1619300" y="1084"/>
                  </a:cubicBezTo>
                  <a:cubicBezTo>
                    <a:pt x="1613509" y="384"/>
                    <a:pt x="1607676" y="54"/>
                    <a:pt x="1601837" y="95"/>
                  </a:cubicBezTo>
                  <a:lnTo>
                    <a:pt x="142313" y="95"/>
                  </a:lnTo>
                  <a:cubicBezTo>
                    <a:pt x="66572" y="-2704"/>
                    <a:pt x="2900" y="56425"/>
                    <a:pt x="94" y="132166"/>
                  </a:cubicBezTo>
                  <a:cubicBezTo>
                    <a:pt x="-1361" y="171574"/>
                    <a:pt x="14202" y="209699"/>
                    <a:pt x="42816" y="236831"/>
                  </a:cubicBezTo>
                  <a:close/>
                </a:path>
              </a:pathLst>
            </a:custGeom>
            <a:solidFill>
              <a:srgbClr val="FFFF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2E3F58-FC3D-451E-AB6E-886927872BCB}"/>
                </a:ext>
              </a:extLst>
            </p:cNvPr>
            <p:cNvSpPr/>
            <p:nvPr/>
          </p:nvSpPr>
          <p:spPr>
            <a:xfrm>
              <a:off x="6514635" y="2041541"/>
              <a:ext cx="1741134" cy="1311808"/>
            </a:xfrm>
            <a:custGeom>
              <a:avLst/>
              <a:gdLst>
                <a:gd name="connsiteX0" fmla="*/ 139423 w 1741134"/>
                <a:gd name="connsiteY0" fmla="*/ 1311791 h 1311808"/>
                <a:gd name="connsiteX1" fmla="*/ 1603064 w 1741134"/>
                <a:gd name="connsiteY1" fmla="*/ 1311791 h 1311808"/>
                <a:gd name="connsiteX2" fmla="*/ 1741132 w 1741134"/>
                <a:gd name="connsiteY2" fmla="*/ 1175390 h 1311808"/>
                <a:gd name="connsiteX3" fmla="*/ 1740301 w 1741134"/>
                <a:gd name="connsiteY3" fmla="*/ 1159457 h 1311808"/>
                <a:gd name="connsiteX4" fmla="*/ 1283300 w 1741134"/>
                <a:gd name="connsiteY4" fmla="*/ 52635 h 1311808"/>
                <a:gd name="connsiteX5" fmla="*/ 1090639 w 1741134"/>
                <a:gd name="connsiteY5" fmla="*/ 29188 h 1311808"/>
                <a:gd name="connsiteX6" fmla="*/ 1077443 w 1741134"/>
                <a:gd name="connsiteY6" fmla="*/ 40969 h 1311808"/>
                <a:gd name="connsiteX7" fmla="*/ 39926 w 1741134"/>
                <a:gd name="connsiteY7" fmla="*/ 1077801 h 1311808"/>
                <a:gd name="connsiteX8" fmla="*/ 40468 w 1741134"/>
                <a:gd name="connsiteY8" fmla="*/ 1271882 h 1311808"/>
                <a:gd name="connsiteX9" fmla="*/ 139423 w 1741134"/>
                <a:gd name="connsiteY9" fmla="*/ 1311791 h 131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1134" h="1311808">
                  <a:moveTo>
                    <a:pt x="139423" y="1311791"/>
                  </a:moveTo>
                  <a:lnTo>
                    <a:pt x="1603064" y="1311791"/>
                  </a:lnTo>
                  <a:cubicBezTo>
                    <a:pt x="1678853" y="1312251"/>
                    <a:pt x="1740672" y="1251180"/>
                    <a:pt x="1741132" y="1175390"/>
                  </a:cubicBezTo>
                  <a:cubicBezTo>
                    <a:pt x="1741166" y="1170065"/>
                    <a:pt x="1740884" y="1164748"/>
                    <a:pt x="1740301" y="1159457"/>
                  </a:cubicBezTo>
                  <a:cubicBezTo>
                    <a:pt x="1694230" y="755100"/>
                    <a:pt x="1535927" y="371706"/>
                    <a:pt x="1283300" y="52635"/>
                  </a:cubicBezTo>
                  <a:cubicBezTo>
                    <a:pt x="1236570" y="-7043"/>
                    <a:pt x="1150316" y="-17535"/>
                    <a:pt x="1090639" y="29188"/>
                  </a:cubicBezTo>
                  <a:cubicBezTo>
                    <a:pt x="1085993" y="32831"/>
                    <a:pt x="1081581" y="36763"/>
                    <a:pt x="1077443" y="40969"/>
                  </a:cubicBezTo>
                  <a:lnTo>
                    <a:pt x="39926" y="1077801"/>
                  </a:lnTo>
                  <a:cubicBezTo>
                    <a:pt x="-13522" y="1131543"/>
                    <a:pt x="-13275" y="1218442"/>
                    <a:pt x="40468" y="1271882"/>
                  </a:cubicBezTo>
                  <a:cubicBezTo>
                    <a:pt x="66721" y="1297992"/>
                    <a:pt x="102403" y="1312381"/>
                    <a:pt x="139423" y="1311791"/>
                  </a:cubicBezTo>
                  <a:close/>
                </a:path>
              </a:pathLst>
            </a:custGeom>
            <a:solidFill>
              <a:srgbClr val="FFC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0F5C06-23E1-45C0-AD4E-3C9CE94B0751}"/>
                </a:ext>
              </a:extLst>
            </p:cNvPr>
            <p:cNvSpPr/>
            <p:nvPr/>
          </p:nvSpPr>
          <p:spPr>
            <a:xfrm>
              <a:off x="6177154" y="3900101"/>
              <a:ext cx="1303559" cy="1731601"/>
            </a:xfrm>
            <a:custGeom>
              <a:avLst/>
              <a:gdLst>
                <a:gd name="connsiteX0" fmla="*/ 3 w 1303559"/>
                <a:gd name="connsiteY0" fmla="*/ 135989 h 1731601"/>
                <a:gd name="connsiteX1" fmla="*/ 3 w 1303559"/>
                <a:gd name="connsiteY1" fmla="*/ 1593454 h 1731601"/>
                <a:gd name="connsiteX2" fmla="*/ 136328 w 1303559"/>
                <a:gd name="connsiteY2" fmla="*/ 1731597 h 1731601"/>
                <a:gd name="connsiteX3" fmla="*/ 153023 w 1303559"/>
                <a:gd name="connsiteY3" fmla="*/ 1730691 h 1731601"/>
                <a:gd name="connsiteX4" fmla="*/ 1250925 w 1303559"/>
                <a:gd name="connsiteY4" fmla="*/ 1274376 h 1731601"/>
                <a:gd name="connsiteX5" fmla="*/ 1274372 w 1303559"/>
                <a:gd name="connsiteY5" fmla="*/ 1081715 h 1731601"/>
                <a:gd name="connsiteX6" fmla="*/ 1262591 w 1303559"/>
                <a:gd name="connsiteY6" fmla="*/ 1068520 h 1731601"/>
                <a:gd name="connsiteX7" fmla="*/ 233307 w 1303559"/>
                <a:gd name="connsiteY7" fmla="*/ 39236 h 1731601"/>
                <a:gd name="connsiteX8" fmla="*/ 39233 w 1303559"/>
                <a:gd name="connsiteY8" fmla="*/ 41164 h 1731601"/>
                <a:gd name="connsiteX9" fmla="*/ 3 w 1303559"/>
                <a:gd name="connsiteY9" fmla="*/ 135989 h 173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9" h="1731601">
                  <a:moveTo>
                    <a:pt x="3" y="135989"/>
                  </a:moveTo>
                  <a:lnTo>
                    <a:pt x="3" y="1593454"/>
                  </a:lnTo>
                  <a:cubicBezTo>
                    <a:pt x="-498" y="1669243"/>
                    <a:pt x="60532" y="1731096"/>
                    <a:pt x="136328" y="1731597"/>
                  </a:cubicBezTo>
                  <a:cubicBezTo>
                    <a:pt x="141907" y="1731638"/>
                    <a:pt x="147479" y="1731337"/>
                    <a:pt x="153023" y="1730691"/>
                  </a:cubicBezTo>
                  <a:cubicBezTo>
                    <a:pt x="554183" y="1683180"/>
                    <a:pt x="934270" y="1525205"/>
                    <a:pt x="1250925" y="1274376"/>
                  </a:cubicBezTo>
                  <a:cubicBezTo>
                    <a:pt x="1310603" y="1227647"/>
                    <a:pt x="1321095" y="1141393"/>
                    <a:pt x="1274372" y="1081715"/>
                  </a:cubicBezTo>
                  <a:cubicBezTo>
                    <a:pt x="1270729" y="1077069"/>
                    <a:pt x="1266797" y="1072657"/>
                    <a:pt x="1262591" y="1068520"/>
                  </a:cubicBezTo>
                  <a:lnTo>
                    <a:pt x="233307" y="39236"/>
                  </a:lnTo>
                  <a:cubicBezTo>
                    <a:pt x="179181" y="-13820"/>
                    <a:pt x="92296" y="-12962"/>
                    <a:pt x="39233" y="41164"/>
                  </a:cubicBezTo>
                  <a:cubicBezTo>
                    <a:pt x="14385" y="66512"/>
                    <a:pt x="326" y="100499"/>
                    <a:pt x="3" y="135989"/>
                  </a:cubicBezTo>
                  <a:close/>
                </a:path>
              </a:pathLst>
            </a:custGeom>
            <a:solidFill>
              <a:srgbClr val="92D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1D1F86-C8FA-4AC8-8C04-B1AB46384169}"/>
                </a:ext>
              </a:extLst>
            </p:cNvPr>
            <p:cNvSpPr/>
            <p:nvPr/>
          </p:nvSpPr>
          <p:spPr>
            <a:xfrm>
              <a:off x="4667061" y="3900102"/>
              <a:ext cx="1303555" cy="1731614"/>
            </a:xfrm>
            <a:custGeom>
              <a:avLst/>
              <a:gdLst>
                <a:gd name="connsiteX0" fmla="*/ 1070249 w 1303555"/>
                <a:gd name="connsiteY0" fmla="*/ 39235 h 1731614"/>
                <a:gd name="connsiteX1" fmla="*/ 40965 w 1303555"/>
                <a:gd name="connsiteY1" fmla="*/ 1068519 h 1731614"/>
                <a:gd name="connsiteX2" fmla="*/ 39435 w 1303555"/>
                <a:gd name="connsiteY2" fmla="*/ 1262593 h 1731614"/>
                <a:gd name="connsiteX3" fmla="*/ 52631 w 1303555"/>
                <a:gd name="connsiteY3" fmla="*/ 1274375 h 1731614"/>
                <a:gd name="connsiteX4" fmla="*/ 1150533 w 1303555"/>
                <a:gd name="connsiteY4" fmla="*/ 1730690 h 1731614"/>
                <a:gd name="connsiteX5" fmla="*/ 1302647 w 1303555"/>
                <a:gd name="connsiteY5" fmla="*/ 1610148 h 1731614"/>
                <a:gd name="connsiteX6" fmla="*/ 1303553 w 1303555"/>
                <a:gd name="connsiteY6" fmla="*/ 1593453 h 1731614"/>
                <a:gd name="connsiteX7" fmla="*/ 1303553 w 1303555"/>
                <a:gd name="connsiteY7" fmla="*/ 135988 h 1731614"/>
                <a:gd name="connsiteX8" fmla="*/ 1165073 w 1303555"/>
                <a:gd name="connsiteY8" fmla="*/ 6 h 1731614"/>
                <a:gd name="connsiteX9" fmla="*/ 1070249 w 1303555"/>
                <a:gd name="connsiteY9" fmla="*/ 39235 h 17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5" h="1731614">
                  <a:moveTo>
                    <a:pt x="1070249" y="39235"/>
                  </a:moveTo>
                  <a:lnTo>
                    <a:pt x="40965" y="1068519"/>
                  </a:lnTo>
                  <a:cubicBezTo>
                    <a:pt x="-13051" y="1121691"/>
                    <a:pt x="-13737" y="1208583"/>
                    <a:pt x="39435" y="1262593"/>
                  </a:cubicBezTo>
                  <a:cubicBezTo>
                    <a:pt x="43580" y="1266799"/>
                    <a:pt x="47985" y="1270738"/>
                    <a:pt x="52631" y="1274375"/>
                  </a:cubicBezTo>
                  <a:cubicBezTo>
                    <a:pt x="369286" y="1525204"/>
                    <a:pt x="749373" y="1683179"/>
                    <a:pt x="1150533" y="1730690"/>
                  </a:cubicBezTo>
                  <a:cubicBezTo>
                    <a:pt x="1225821" y="1739412"/>
                    <a:pt x="1293926" y="1685443"/>
                    <a:pt x="1302647" y="1610148"/>
                  </a:cubicBezTo>
                  <a:cubicBezTo>
                    <a:pt x="1303285" y="1604610"/>
                    <a:pt x="1303587" y="1599032"/>
                    <a:pt x="1303553" y="1593453"/>
                  </a:cubicBezTo>
                  <a:lnTo>
                    <a:pt x="1303553" y="135988"/>
                  </a:lnTo>
                  <a:cubicBezTo>
                    <a:pt x="1302860" y="60198"/>
                    <a:pt x="1240863" y="-687"/>
                    <a:pt x="1165073" y="6"/>
                  </a:cubicBezTo>
                  <a:cubicBezTo>
                    <a:pt x="1129583" y="328"/>
                    <a:pt x="1095596" y="14388"/>
                    <a:pt x="1070249" y="39235"/>
                  </a:cubicBezTo>
                  <a:close/>
                </a:path>
              </a:pathLst>
            </a:custGeom>
            <a:solidFill>
              <a:srgbClr val="00B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538B5-9B97-4578-9CC0-E2841CB6883F}"/>
                </a:ext>
              </a:extLst>
            </p:cNvPr>
            <p:cNvSpPr/>
            <p:nvPr/>
          </p:nvSpPr>
          <p:spPr>
            <a:xfrm>
              <a:off x="5799753" y="3176295"/>
              <a:ext cx="548951" cy="548951"/>
            </a:xfrm>
            <a:custGeom>
              <a:avLst/>
              <a:gdLst>
                <a:gd name="connsiteX0" fmla="*/ 548951 w 548951"/>
                <a:gd name="connsiteY0" fmla="*/ 274476 h 548951"/>
                <a:gd name="connsiteX1" fmla="*/ 274476 w 548951"/>
                <a:gd name="connsiteY1" fmla="*/ 548951 h 548951"/>
                <a:gd name="connsiteX2" fmla="*/ 0 w 548951"/>
                <a:gd name="connsiteY2" fmla="*/ 274476 h 548951"/>
                <a:gd name="connsiteX3" fmla="*/ 274476 w 548951"/>
                <a:gd name="connsiteY3" fmla="*/ 0 h 548951"/>
                <a:gd name="connsiteX4" fmla="*/ 548951 w 548951"/>
                <a:gd name="connsiteY4" fmla="*/ 274476 h 54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51" h="548951">
                  <a:moveTo>
                    <a:pt x="548951" y="274476"/>
                  </a:moveTo>
                  <a:cubicBezTo>
                    <a:pt x="548951" y="426064"/>
                    <a:pt x="426064" y="548951"/>
                    <a:pt x="274476" y="548951"/>
                  </a:cubicBezTo>
                  <a:cubicBezTo>
                    <a:pt x="122887" y="548951"/>
                    <a:pt x="0" y="426064"/>
                    <a:pt x="0" y="274476"/>
                  </a:cubicBezTo>
                  <a:cubicBezTo>
                    <a:pt x="0" y="122887"/>
                    <a:pt x="122887" y="0"/>
                    <a:pt x="274476" y="0"/>
                  </a:cubicBezTo>
                  <a:cubicBezTo>
                    <a:pt x="426064" y="0"/>
                    <a:pt x="548951" y="122887"/>
                    <a:pt x="548951" y="274476"/>
                  </a:cubicBezTo>
                  <a:close/>
                </a:path>
              </a:pathLst>
            </a:custGeom>
            <a:solidFill>
              <a:srgbClr val="7030A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042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3E18206-F627-4851-A1A3-0E6C298B9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6" y="471196"/>
            <a:ext cx="914400" cy="914400"/>
          </a:xfrm>
          <a:prstGeom prst="rect">
            <a:avLst/>
          </a:prstGeom>
        </p:spPr>
      </p:pic>
      <p:pic>
        <p:nvPicPr>
          <p:cNvPr id="3" name="Graphic 2" descr="Magnifying glass with solid fill">
            <a:extLst>
              <a:ext uri="{FF2B5EF4-FFF2-40B4-BE49-F238E27FC236}">
                <a16:creationId xmlns:a16="http://schemas.microsoft.com/office/drawing/2014/main" id="{F0DBC937-3BE8-4ABC-BA7C-0864FDEFC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9493" y="471196"/>
            <a:ext cx="914400" cy="914400"/>
          </a:xfrm>
          <a:prstGeom prst="rect">
            <a:avLst/>
          </a:prstGeom>
        </p:spPr>
      </p:pic>
      <p:pic>
        <p:nvPicPr>
          <p:cNvPr id="6" name="Graphic 5" descr="Covered plate with solid fill">
            <a:extLst>
              <a:ext uri="{FF2B5EF4-FFF2-40B4-BE49-F238E27FC236}">
                <a16:creationId xmlns:a16="http://schemas.microsoft.com/office/drawing/2014/main" id="{D54EB908-662C-468C-975B-22908F18B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7500" y="471196"/>
            <a:ext cx="914400" cy="914400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CEC50F39-E60D-43A2-BDBC-070C9BF2D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D9A69C8A-1FDA-4895-9682-CF5FC8721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14" name="Graphic 13" descr="Information outline">
            <a:extLst>
              <a:ext uri="{FF2B5EF4-FFF2-40B4-BE49-F238E27FC236}">
                <a16:creationId xmlns:a16="http://schemas.microsoft.com/office/drawing/2014/main" id="{BBDCA894-B6BB-4E04-8722-BD32E572E8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7689" y="471196"/>
            <a:ext cx="914400" cy="914400"/>
          </a:xfrm>
          <a:prstGeom prst="rect">
            <a:avLst/>
          </a:prstGeom>
        </p:spPr>
      </p:pic>
      <p:pic>
        <p:nvPicPr>
          <p:cNvPr id="16" name="Graphic 15" descr="Dice with solid fill">
            <a:extLst>
              <a:ext uri="{FF2B5EF4-FFF2-40B4-BE49-F238E27FC236}">
                <a16:creationId xmlns:a16="http://schemas.microsoft.com/office/drawing/2014/main" id="{967DA615-B27C-42E7-B45B-53FC86DFF3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7750" y="471196"/>
            <a:ext cx="914400" cy="914400"/>
          </a:xfrm>
          <a:prstGeom prst="rect">
            <a:avLst/>
          </a:prstGeom>
        </p:spPr>
      </p:pic>
      <p:pic>
        <p:nvPicPr>
          <p:cNvPr id="18" name="Graphic 17" descr="Disk with solid fill">
            <a:extLst>
              <a:ext uri="{FF2B5EF4-FFF2-40B4-BE49-F238E27FC236}">
                <a16:creationId xmlns:a16="http://schemas.microsoft.com/office/drawing/2014/main" id="{F34C2235-D3C7-4408-824E-2526F55631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67750" y="1595582"/>
            <a:ext cx="914400" cy="914400"/>
          </a:xfrm>
          <a:prstGeom prst="rect">
            <a:avLst/>
          </a:prstGeom>
        </p:spPr>
      </p:pic>
      <p:pic>
        <p:nvPicPr>
          <p:cNvPr id="4" name="Graphic 3" descr="Open folder with solid fill">
            <a:extLst>
              <a:ext uri="{FF2B5EF4-FFF2-40B4-BE49-F238E27FC236}">
                <a16:creationId xmlns:a16="http://schemas.microsoft.com/office/drawing/2014/main" id="{F065437A-56EE-46BB-AA19-A8237DE3D3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67750" y="2752531"/>
            <a:ext cx="914400" cy="914400"/>
          </a:xfrm>
          <a:prstGeom prst="rect">
            <a:avLst/>
          </a:prstGeom>
        </p:spPr>
      </p:pic>
      <p:pic>
        <p:nvPicPr>
          <p:cNvPr id="9" name="Graphic 8" descr="Folder Search with solid fill">
            <a:extLst>
              <a:ext uri="{FF2B5EF4-FFF2-40B4-BE49-F238E27FC236}">
                <a16:creationId xmlns:a16="http://schemas.microsoft.com/office/drawing/2014/main" id="{1559AA90-8325-4B3F-98A4-E2CA834A79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96905" y="3909480"/>
            <a:ext cx="914400" cy="914400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1908C09D-C4C7-4474-8939-DD7245DB9C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55712" y="5033866"/>
            <a:ext cx="914400" cy="914400"/>
          </a:xfrm>
          <a:prstGeom prst="rect">
            <a:avLst/>
          </a:prstGeom>
        </p:spPr>
      </p:pic>
      <p:pic>
        <p:nvPicPr>
          <p:cNvPr id="15" name="Graphic 14" descr="Images with solid fill">
            <a:extLst>
              <a:ext uri="{FF2B5EF4-FFF2-40B4-BE49-F238E27FC236}">
                <a16:creationId xmlns:a16="http://schemas.microsoft.com/office/drawing/2014/main" id="{3485197F-E9EA-4B2A-AB89-14D487BF56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64024" y="503386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E06B73-9297-4681-B287-C95B0693AABD}"/>
              </a:ext>
            </a:extLst>
          </p:cNvPr>
          <p:cNvGrpSpPr/>
          <p:nvPr/>
        </p:nvGrpSpPr>
        <p:grpSpPr>
          <a:xfrm>
            <a:off x="573893" y="2566680"/>
            <a:ext cx="3600000" cy="3600000"/>
            <a:chOff x="573893" y="2566680"/>
            <a:chExt cx="3600000" cy="360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E03020-1CCC-442C-A111-9918405A401E}"/>
                </a:ext>
              </a:extLst>
            </p:cNvPr>
            <p:cNvSpPr>
              <a:spLocks/>
            </p:cNvSpPr>
            <p:nvPr/>
          </p:nvSpPr>
          <p:spPr>
            <a:xfrm>
              <a:off x="573893" y="256668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9" name="Graphic 18" descr="Camera with solid fill">
              <a:extLst>
                <a:ext uri="{FF2B5EF4-FFF2-40B4-BE49-F238E27FC236}">
                  <a16:creationId xmlns:a16="http://schemas.microsoft.com/office/drawing/2014/main" id="{1A0E92B2-8DEF-4F6C-A49A-81590201E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653893" y="3646680"/>
              <a:ext cx="1440000" cy="1440000"/>
            </a:xfrm>
            <a:prstGeom prst="rect">
              <a:avLst/>
            </a:prstGeom>
          </p:spPr>
        </p:pic>
      </p:grpSp>
      <p:pic>
        <p:nvPicPr>
          <p:cNvPr id="7" name="Graphic 6" descr="Circle with left arrow with solid fill">
            <a:extLst>
              <a:ext uri="{FF2B5EF4-FFF2-40B4-BE49-F238E27FC236}">
                <a16:creationId xmlns:a16="http://schemas.microsoft.com/office/drawing/2014/main" id="{268D1937-8017-4FCA-A2B4-A319BC4A23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517500" y="3914870"/>
            <a:ext cx="914400" cy="914400"/>
          </a:xfrm>
          <a:prstGeom prst="rect">
            <a:avLst/>
          </a:prstGeom>
        </p:spPr>
      </p:pic>
      <p:pic>
        <p:nvPicPr>
          <p:cNvPr id="22" name="Graphic 21" descr="Circle with left arrow with solid fill">
            <a:extLst>
              <a:ext uri="{FF2B5EF4-FFF2-40B4-BE49-F238E27FC236}">
                <a16:creationId xmlns:a16="http://schemas.microsoft.com/office/drawing/2014/main" id="{BC093738-D99E-4E3F-97EA-0213FF5DBC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0800000">
            <a:off x="5538191" y="4910108"/>
            <a:ext cx="914400" cy="914400"/>
          </a:xfrm>
          <a:prstGeom prst="rect">
            <a:avLst/>
          </a:prstGeom>
        </p:spPr>
      </p:pic>
      <p:pic>
        <p:nvPicPr>
          <p:cNvPr id="11" name="Graphic 10" descr="Download outline">
            <a:extLst>
              <a:ext uri="{FF2B5EF4-FFF2-40B4-BE49-F238E27FC236}">
                <a16:creationId xmlns:a16="http://schemas.microsoft.com/office/drawing/2014/main" id="{2FE5F568-C397-4B3A-B6BC-333BCC78855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916602" y="1595582"/>
            <a:ext cx="914400" cy="914400"/>
          </a:xfrm>
          <a:prstGeom prst="rect">
            <a:avLst/>
          </a:prstGeom>
        </p:spPr>
      </p:pic>
      <p:pic>
        <p:nvPicPr>
          <p:cNvPr id="17" name="Graphic 16" descr="Garbage with solid fill">
            <a:extLst>
              <a:ext uri="{FF2B5EF4-FFF2-40B4-BE49-F238E27FC236}">
                <a16:creationId xmlns:a16="http://schemas.microsoft.com/office/drawing/2014/main" id="{10387F57-865A-4756-89BF-749375D5562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80489" y="22728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Eye with solid fill">
            <a:extLst>
              <a:ext uri="{FF2B5EF4-FFF2-40B4-BE49-F238E27FC236}">
                <a16:creationId xmlns:a16="http://schemas.microsoft.com/office/drawing/2014/main" id="{D01B3C37-1F12-4CB7-B1F5-9B90BBCD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1D4490DB-D5FE-43C3-A5DF-68FE2144A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6" name="Graphic 5" descr="Images with solid fill">
            <a:extLst>
              <a:ext uri="{FF2B5EF4-FFF2-40B4-BE49-F238E27FC236}">
                <a16:creationId xmlns:a16="http://schemas.microsoft.com/office/drawing/2014/main" id="{DC2AC7FC-75A8-4F79-A0DB-F9B9E4C99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3292530"/>
            <a:ext cx="914400" cy="914400"/>
          </a:xfrm>
          <a:prstGeom prst="rect">
            <a:avLst/>
          </a:prstGeom>
        </p:spPr>
      </p:pic>
      <p:pic>
        <p:nvPicPr>
          <p:cNvPr id="8" name="Graphic 7" descr="Star with solid fill">
            <a:extLst>
              <a:ext uri="{FF2B5EF4-FFF2-40B4-BE49-F238E27FC236}">
                <a16:creationId xmlns:a16="http://schemas.microsoft.com/office/drawing/2014/main" id="{7588231F-1691-4B56-B929-A46E15A313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3442" y="1712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7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9B9964E5-EF5B-438D-97B4-767B98DE2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0216" y="3537012"/>
            <a:ext cx="3600000" cy="3600000"/>
          </a:xfrm>
          <a:prstGeom prst="rect">
            <a:avLst/>
          </a:prstGeom>
        </p:spPr>
      </p:pic>
      <p:pic>
        <p:nvPicPr>
          <p:cNvPr id="7" name="Graphic 6" descr="Information with solid fill">
            <a:extLst>
              <a:ext uri="{FF2B5EF4-FFF2-40B4-BE49-F238E27FC236}">
                <a16:creationId xmlns:a16="http://schemas.microsoft.com/office/drawing/2014/main" id="{556E0487-4C82-4542-852E-BA5670909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1919" y="0"/>
            <a:ext cx="3600000" cy="3600000"/>
          </a:xfrm>
          <a:prstGeom prst="rect">
            <a:avLst/>
          </a:prstGeom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3608455D-9306-40D6-991B-64BFFE8B7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6861" y="3429000"/>
            <a:ext cx="3600000" cy="3600000"/>
          </a:xfrm>
          <a:prstGeom prst="rect">
            <a:avLst/>
          </a:prstGeom>
        </p:spPr>
      </p:pic>
      <p:pic>
        <p:nvPicPr>
          <p:cNvPr id="11" name="Graphic 10" descr="Irritant with solid fill">
            <a:extLst>
              <a:ext uri="{FF2B5EF4-FFF2-40B4-BE49-F238E27FC236}">
                <a16:creationId xmlns:a16="http://schemas.microsoft.com/office/drawing/2014/main" id="{5E0B1E92-29C4-4684-936C-B105A10A6E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8564" y="-62988"/>
            <a:ext cx="360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65A236-3E46-487A-80F4-5D2F3FEB4C1A}"/>
              </a:ext>
            </a:extLst>
          </p:cNvPr>
          <p:cNvSpPr txBox="1"/>
          <p:nvPr/>
        </p:nvSpPr>
        <p:spPr>
          <a:xfrm>
            <a:off x="856912" y="90506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MessageBox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964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13</cp:revision>
  <dcterms:created xsi:type="dcterms:W3CDTF">2022-01-05T16:01:32Z</dcterms:created>
  <dcterms:modified xsi:type="dcterms:W3CDTF">2022-03-07T22:19:20Z</dcterms:modified>
</cp:coreProperties>
</file>