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dwig Sembach" userId="f8993c4f9875f6c3" providerId="LiveId" clId="{88AB47F5-5207-4E7E-B39C-5DC65B089C56}"/>
    <pc:docChg chg="undo custSel modSld">
      <pc:chgData name="Ludwig Sembach" userId="f8993c4f9875f6c3" providerId="LiveId" clId="{88AB47F5-5207-4E7E-B39C-5DC65B089C56}" dt="2022-03-03T20:50:55.499" v="13" actId="14100"/>
      <pc:docMkLst>
        <pc:docMk/>
      </pc:docMkLst>
      <pc:sldChg chg="addSp modSp mod">
        <pc:chgData name="Ludwig Sembach" userId="f8993c4f9875f6c3" providerId="LiveId" clId="{88AB47F5-5207-4E7E-B39C-5DC65B089C56}" dt="2022-03-03T20:50:55.499" v="13" actId="14100"/>
        <pc:sldMkLst>
          <pc:docMk/>
          <pc:sldMk cId="108804874" sldId="257"/>
        </pc:sldMkLst>
        <pc:spChg chg="add mod">
          <ac:chgData name="Ludwig Sembach" userId="f8993c4f9875f6c3" providerId="LiveId" clId="{88AB47F5-5207-4E7E-B39C-5DC65B089C56}" dt="2022-03-03T20:50:30.038" v="7" actId="1076"/>
          <ac:spMkLst>
            <pc:docMk/>
            <pc:sldMk cId="108804874" sldId="257"/>
            <ac:spMk id="26" creationId="{0CFF722C-522A-4A35-B399-858C033A7EB4}"/>
          </ac:spMkLst>
        </pc:spChg>
        <pc:spChg chg="mod">
          <ac:chgData name="Ludwig Sembach" userId="f8993c4f9875f6c3" providerId="LiveId" clId="{88AB47F5-5207-4E7E-B39C-5DC65B089C56}" dt="2022-03-03T20:50:17.714" v="2" actId="1076"/>
          <ac:spMkLst>
            <pc:docMk/>
            <pc:sldMk cId="108804874" sldId="257"/>
            <ac:spMk id="37" creationId="{79387EAD-AD0B-4758-B9D7-758B20FB466F}"/>
          </ac:spMkLst>
        </pc:spChg>
        <pc:cxnChg chg="add mod">
          <ac:chgData name="Ludwig Sembach" userId="f8993c4f9875f6c3" providerId="LiveId" clId="{88AB47F5-5207-4E7E-B39C-5DC65B089C56}" dt="2022-03-03T20:50:43.155" v="10" actId="14100"/>
          <ac:cxnSpMkLst>
            <pc:docMk/>
            <pc:sldMk cId="108804874" sldId="257"/>
            <ac:cxnSpMk id="27" creationId="{E23AA5BC-3551-4623-BD60-047CE6E3ECDF}"/>
          </ac:cxnSpMkLst>
        </pc:cxnChg>
        <pc:cxnChg chg="add mod">
          <ac:chgData name="Ludwig Sembach" userId="f8993c4f9875f6c3" providerId="LiveId" clId="{88AB47F5-5207-4E7E-B39C-5DC65B089C56}" dt="2022-03-03T20:50:55.499" v="13" actId="14100"/>
          <ac:cxnSpMkLst>
            <pc:docMk/>
            <pc:sldMk cId="108804874" sldId="257"/>
            <ac:cxnSpMk id="28" creationId="{D9A4740C-00DC-42E3-BFF4-E0199D9A1EDE}"/>
          </ac:cxnSpMkLst>
        </pc:cxnChg>
      </pc:sldChg>
    </pc:docChg>
  </pc:docChgLst>
  <pc:docChgLst>
    <pc:chgData name="Ludwig Sembach" userId="f8993c4f9875f6c3" providerId="LiveId" clId="{84AD69F3-908B-44DF-9928-989B744593CB}"/>
    <pc:docChg chg="custSel addSld delSld modSld">
      <pc:chgData name="Ludwig Sembach" userId="f8993c4f9875f6c3" providerId="LiveId" clId="{84AD69F3-908B-44DF-9928-989B744593CB}" dt="2022-04-08T21:05:43.916" v="91" actId="1076"/>
      <pc:docMkLst>
        <pc:docMk/>
      </pc:docMkLst>
      <pc:sldChg chg="modSp mod">
        <pc:chgData name="Ludwig Sembach" userId="f8993c4f9875f6c3" providerId="LiveId" clId="{84AD69F3-908B-44DF-9928-989B744593CB}" dt="2022-04-08T20:53:36.118" v="14" actId="20577"/>
        <pc:sldMkLst>
          <pc:docMk/>
          <pc:sldMk cId="750932549" sldId="256"/>
        </pc:sldMkLst>
        <pc:spChg chg="mod">
          <ac:chgData name="Ludwig Sembach" userId="f8993c4f9875f6c3" providerId="LiveId" clId="{84AD69F3-908B-44DF-9928-989B744593CB}" dt="2022-04-08T20:53:36.118" v="14" actId="20577"/>
          <ac:spMkLst>
            <pc:docMk/>
            <pc:sldMk cId="750932549" sldId="256"/>
            <ac:spMk id="3" creationId="{0CB04FBA-9522-48AD-AC9D-EB8046344484}"/>
          </ac:spMkLst>
        </pc:spChg>
      </pc:sldChg>
      <pc:sldChg chg="del">
        <pc:chgData name="Ludwig Sembach" userId="f8993c4f9875f6c3" providerId="LiveId" clId="{84AD69F3-908B-44DF-9928-989B744593CB}" dt="2022-04-08T20:53:28.399" v="1" actId="47"/>
        <pc:sldMkLst>
          <pc:docMk/>
          <pc:sldMk cId="108804874" sldId="257"/>
        </pc:sldMkLst>
      </pc:sldChg>
      <pc:sldChg chg="addSp delSp modSp new mod">
        <pc:chgData name="Ludwig Sembach" userId="f8993c4f9875f6c3" providerId="LiveId" clId="{84AD69F3-908B-44DF-9928-989B744593CB}" dt="2022-04-08T21:04:57.265" v="77" actId="20577"/>
        <pc:sldMkLst>
          <pc:docMk/>
          <pc:sldMk cId="950775361" sldId="259"/>
        </pc:sldMkLst>
        <pc:spChg chg="mod">
          <ac:chgData name="Ludwig Sembach" userId="f8993c4f9875f6c3" providerId="LiveId" clId="{84AD69F3-908B-44DF-9928-989B744593CB}" dt="2022-04-08T21:04:57.265" v="77" actId="20577"/>
          <ac:spMkLst>
            <pc:docMk/>
            <pc:sldMk cId="950775361" sldId="259"/>
            <ac:spMk id="2" creationId="{6CC4121A-FC3A-48C0-8DDC-6C9100556C57}"/>
          </ac:spMkLst>
        </pc:spChg>
        <pc:spChg chg="del">
          <ac:chgData name="Ludwig Sembach" userId="f8993c4f9875f6c3" providerId="LiveId" clId="{84AD69F3-908B-44DF-9928-989B744593CB}" dt="2022-04-08T20:54:21.940" v="38" actId="478"/>
          <ac:spMkLst>
            <pc:docMk/>
            <pc:sldMk cId="950775361" sldId="259"/>
            <ac:spMk id="3" creationId="{E300C425-C149-4D28-A376-37AC7288BBD6}"/>
          </ac:spMkLst>
        </pc:spChg>
        <pc:picChg chg="add del mod">
          <ac:chgData name="Ludwig Sembach" userId="f8993c4f9875f6c3" providerId="LiveId" clId="{84AD69F3-908B-44DF-9928-989B744593CB}" dt="2022-04-08T20:55:16.539" v="44" actId="478"/>
          <ac:picMkLst>
            <pc:docMk/>
            <pc:sldMk cId="950775361" sldId="259"/>
            <ac:picMk id="5" creationId="{6FE928EB-2E96-4674-9087-69F80E499DCE}"/>
          </ac:picMkLst>
        </pc:picChg>
        <pc:picChg chg="add del mod">
          <ac:chgData name="Ludwig Sembach" userId="f8993c4f9875f6c3" providerId="LiveId" clId="{84AD69F3-908B-44DF-9928-989B744593CB}" dt="2022-04-08T20:59:15.178" v="60" actId="478"/>
          <ac:picMkLst>
            <pc:docMk/>
            <pc:sldMk cId="950775361" sldId="259"/>
            <ac:picMk id="7" creationId="{93E57153-BBFA-40F5-9634-4B2725D58E76}"/>
          </ac:picMkLst>
        </pc:picChg>
        <pc:picChg chg="add del mod">
          <ac:chgData name="Ludwig Sembach" userId="f8993c4f9875f6c3" providerId="LiveId" clId="{84AD69F3-908B-44DF-9928-989B744593CB}" dt="2022-04-08T20:59:14.832" v="59" actId="478"/>
          <ac:picMkLst>
            <pc:docMk/>
            <pc:sldMk cId="950775361" sldId="259"/>
            <ac:picMk id="9" creationId="{3A713676-39A0-4A05-8883-77EFC7C09D4E}"/>
          </ac:picMkLst>
        </pc:picChg>
        <pc:picChg chg="add mod">
          <ac:chgData name="Ludwig Sembach" userId="f8993c4f9875f6c3" providerId="LiveId" clId="{84AD69F3-908B-44DF-9928-989B744593CB}" dt="2022-04-08T21:00:05.878" v="67" actId="1076"/>
          <ac:picMkLst>
            <pc:docMk/>
            <pc:sldMk cId="950775361" sldId="259"/>
            <ac:picMk id="11" creationId="{3E7B6870-D7B2-4E46-AC9F-460677CE87D6}"/>
          </ac:picMkLst>
        </pc:picChg>
        <pc:picChg chg="add mod">
          <ac:chgData name="Ludwig Sembach" userId="f8993c4f9875f6c3" providerId="LiveId" clId="{84AD69F3-908B-44DF-9928-989B744593CB}" dt="2022-04-08T21:00:16.519" v="68" actId="1076"/>
          <ac:picMkLst>
            <pc:docMk/>
            <pc:sldMk cId="950775361" sldId="259"/>
            <ac:picMk id="13" creationId="{AA49CECF-27B9-4C6E-B081-18A624EE700A}"/>
          </ac:picMkLst>
        </pc:picChg>
        <pc:picChg chg="add mod">
          <ac:chgData name="Ludwig Sembach" userId="f8993c4f9875f6c3" providerId="LiveId" clId="{84AD69F3-908B-44DF-9928-989B744593CB}" dt="2022-04-08T21:00:19.546" v="69" actId="1076"/>
          <ac:picMkLst>
            <pc:docMk/>
            <pc:sldMk cId="950775361" sldId="259"/>
            <ac:picMk id="15" creationId="{73FC9928-D35B-4747-B3F9-6CA36CC3CCD9}"/>
          </ac:picMkLst>
        </pc:picChg>
      </pc:sldChg>
      <pc:sldChg chg="del">
        <pc:chgData name="Ludwig Sembach" userId="f8993c4f9875f6c3" providerId="LiveId" clId="{84AD69F3-908B-44DF-9928-989B744593CB}" dt="2022-04-08T20:53:27.706" v="0" actId="47"/>
        <pc:sldMkLst>
          <pc:docMk/>
          <pc:sldMk cId="2799016186" sldId="259"/>
        </pc:sldMkLst>
      </pc:sldChg>
      <pc:sldChg chg="addSp delSp modSp add mod">
        <pc:chgData name="Ludwig Sembach" userId="f8993c4f9875f6c3" providerId="LiveId" clId="{84AD69F3-908B-44DF-9928-989B744593CB}" dt="2022-04-08T21:05:43.916" v="91" actId="1076"/>
        <pc:sldMkLst>
          <pc:docMk/>
          <pc:sldMk cId="191157745" sldId="260"/>
        </pc:sldMkLst>
        <pc:spChg chg="mod">
          <ac:chgData name="Ludwig Sembach" userId="f8993c4f9875f6c3" providerId="LiveId" clId="{84AD69F3-908B-44DF-9928-989B744593CB}" dt="2022-04-08T21:05:05.128" v="83" actId="20577"/>
          <ac:spMkLst>
            <pc:docMk/>
            <pc:sldMk cId="191157745" sldId="260"/>
            <ac:spMk id="2" creationId="{6CC4121A-FC3A-48C0-8DDC-6C9100556C57}"/>
          </ac:spMkLst>
        </pc:spChg>
        <pc:picChg chg="add mod">
          <ac:chgData name="Ludwig Sembach" userId="f8993c4f9875f6c3" providerId="LiveId" clId="{84AD69F3-908B-44DF-9928-989B744593CB}" dt="2022-04-08T21:05:31.845" v="89" actId="1076"/>
          <ac:picMkLst>
            <pc:docMk/>
            <pc:sldMk cId="191157745" sldId="260"/>
            <ac:picMk id="4" creationId="{2BD07797-9DBC-4543-BB3E-32D041E815BE}"/>
          </ac:picMkLst>
        </pc:picChg>
        <pc:picChg chg="add mod">
          <ac:chgData name="Ludwig Sembach" userId="f8993c4f9875f6c3" providerId="LiveId" clId="{84AD69F3-908B-44DF-9928-989B744593CB}" dt="2022-04-08T21:05:43.916" v="91" actId="1076"/>
          <ac:picMkLst>
            <pc:docMk/>
            <pc:sldMk cId="191157745" sldId="260"/>
            <ac:picMk id="6" creationId="{3F4421BF-5D9F-4D02-84DB-6878CAFE58DA}"/>
          </ac:picMkLst>
        </pc:picChg>
        <pc:picChg chg="del">
          <ac:chgData name="Ludwig Sembach" userId="f8993c4f9875f6c3" providerId="LiveId" clId="{84AD69F3-908B-44DF-9928-989B744593CB}" dt="2022-04-08T21:05:07.815" v="85" actId="478"/>
          <ac:picMkLst>
            <pc:docMk/>
            <pc:sldMk cId="191157745" sldId="260"/>
            <ac:picMk id="11" creationId="{3E7B6870-D7B2-4E46-AC9F-460677CE87D6}"/>
          </ac:picMkLst>
        </pc:picChg>
        <pc:picChg chg="del">
          <ac:chgData name="Ludwig Sembach" userId="f8993c4f9875f6c3" providerId="LiveId" clId="{84AD69F3-908B-44DF-9928-989B744593CB}" dt="2022-04-08T21:05:07.313" v="84" actId="478"/>
          <ac:picMkLst>
            <pc:docMk/>
            <pc:sldMk cId="191157745" sldId="260"/>
            <ac:picMk id="13" creationId="{AA49CECF-27B9-4C6E-B081-18A624EE700A}"/>
          </ac:picMkLst>
        </pc:picChg>
        <pc:picChg chg="del">
          <ac:chgData name="Ludwig Sembach" userId="f8993c4f9875f6c3" providerId="LiveId" clId="{84AD69F3-908B-44DF-9928-989B744593CB}" dt="2022-04-08T21:05:08.473" v="86" actId="478"/>
          <ac:picMkLst>
            <pc:docMk/>
            <pc:sldMk cId="191157745" sldId="260"/>
            <ac:picMk id="15" creationId="{73FC9928-D35B-4747-B3F9-6CA36CC3CCD9}"/>
          </ac:picMkLst>
        </pc:picChg>
      </pc:sldChg>
      <pc:sldChg chg="del">
        <pc:chgData name="Ludwig Sembach" userId="f8993c4f9875f6c3" providerId="LiveId" clId="{84AD69F3-908B-44DF-9928-989B744593CB}" dt="2022-04-08T20:53:27.706" v="0" actId="47"/>
        <pc:sldMkLst>
          <pc:docMk/>
          <pc:sldMk cId="3105806533" sldId="260"/>
        </pc:sldMkLst>
      </pc:sldChg>
      <pc:sldChg chg="del">
        <pc:chgData name="Ludwig Sembach" userId="f8993c4f9875f6c3" providerId="LiveId" clId="{84AD69F3-908B-44DF-9928-989B744593CB}" dt="2022-04-08T20:53:27.706" v="0" actId="47"/>
        <pc:sldMkLst>
          <pc:docMk/>
          <pc:sldMk cId="2855329398" sldId="261"/>
        </pc:sldMkLst>
      </pc:sldChg>
    </pc:docChg>
  </pc:docChgLst>
  <pc:docChgLst>
    <pc:chgData name="Ludwig Sembach" userId="f8993c4f9875f6c3" providerId="LiveId" clId="{6184488B-589B-46D8-8104-F1BE5E680235}"/>
    <pc:docChg chg="custSel addSld modSld">
      <pc:chgData name="Ludwig Sembach" userId="f8993c4f9875f6c3" providerId="LiveId" clId="{6184488B-589B-46D8-8104-F1BE5E680235}" dt="2022-06-13T19:31:11.481" v="15" actId="1076"/>
      <pc:docMkLst>
        <pc:docMk/>
      </pc:docMkLst>
      <pc:sldChg chg="addSp delSp modSp add mod">
        <pc:chgData name="Ludwig Sembach" userId="f8993c4f9875f6c3" providerId="LiveId" clId="{6184488B-589B-46D8-8104-F1BE5E680235}" dt="2022-06-13T19:31:11.481" v="15" actId="1076"/>
        <pc:sldMkLst>
          <pc:docMk/>
          <pc:sldMk cId="3775418318" sldId="261"/>
        </pc:sldMkLst>
        <pc:spChg chg="mod">
          <ac:chgData name="Ludwig Sembach" userId="f8993c4f9875f6c3" providerId="LiveId" clId="{6184488B-589B-46D8-8104-F1BE5E680235}" dt="2022-06-13T19:30:21.220" v="8" actId="20577"/>
          <ac:spMkLst>
            <pc:docMk/>
            <pc:sldMk cId="3775418318" sldId="261"/>
            <ac:spMk id="2" creationId="{6CC4121A-FC3A-48C0-8DDC-6C9100556C57}"/>
          </ac:spMkLst>
        </pc:spChg>
        <pc:picChg chg="del">
          <ac:chgData name="Ludwig Sembach" userId="f8993c4f9875f6c3" providerId="LiveId" clId="{6184488B-589B-46D8-8104-F1BE5E680235}" dt="2022-06-13T19:30:23.913" v="10" actId="478"/>
          <ac:picMkLst>
            <pc:docMk/>
            <pc:sldMk cId="3775418318" sldId="261"/>
            <ac:picMk id="4" creationId="{2BD07797-9DBC-4543-BB3E-32D041E815BE}"/>
          </ac:picMkLst>
        </pc:picChg>
        <pc:picChg chg="add mod">
          <ac:chgData name="Ludwig Sembach" userId="f8993c4f9875f6c3" providerId="LiveId" clId="{6184488B-589B-46D8-8104-F1BE5E680235}" dt="2022-06-13T19:31:08.067" v="14" actId="1076"/>
          <ac:picMkLst>
            <pc:docMk/>
            <pc:sldMk cId="3775418318" sldId="261"/>
            <ac:picMk id="5" creationId="{D02C8654-10CD-9F41-D8FE-D5C933769C5A}"/>
          </ac:picMkLst>
        </pc:picChg>
        <pc:picChg chg="del">
          <ac:chgData name="Ludwig Sembach" userId="f8993c4f9875f6c3" providerId="LiveId" clId="{6184488B-589B-46D8-8104-F1BE5E680235}" dt="2022-06-13T19:30:23.310" v="9" actId="478"/>
          <ac:picMkLst>
            <pc:docMk/>
            <pc:sldMk cId="3775418318" sldId="261"/>
            <ac:picMk id="6" creationId="{3F4421BF-5D9F-4D02-84DB-6878CAFE58DA}"/>
          </ac:picMkLst>
        </pc:picChg>
        <pc:picChg chg="add mod">
          <ac:chgData name="Ludwig Sembach" userId="f8993c4f9875f6c3" providerId="LiveId" clId="{6184488B-589B-46D8-8104-F1BE5E680235}" dt="2022-06-13T19:31:11.481" v="15" actId="1076"/>
          <ac:picMkLst>
            <pc:docMk/>
            <pc:sldMk cId="3775418318" sldId="261"/>
            <ac:picMk id="8" creationId="{1A9182AD-CE17-2CF8-FC4E-3C6FBFB21D53}"/>
          </ac:picMkLst>
        </pc:picChg>
      </pc:sldChg>
    </pc:docChg>
  </pc:docChgLst>
  <pc:docChgLst>
    <pc:chgData name="Ludwig Sembach" userId="f8993c4f9875f6c3" providerId="LiveId" clId="{0B417544-2E41-4D8B-B0C8-495C71695BCD}"/>
    <pc:docChg chg="undo custSel modSld">
      <pc:chgData name="Ludwig Sembach" userId="f8993c4f9875f6c3" providerId="LiveId" clId="{0B417544-2E41-4D8B-B0C8-495C71695BCD}" dt="2022-02-09T20:14:19.847" v="60" actId="20577"/>
      <pc:docMkLst>
        <pc:docMk/>
      </pc:docMkLst>
      <pc:sldChg chg="modSp mod">
        <pc:chgData name="Ludwig Sembach" userId="f8993c4f9875f6c3" providerId="LiveId" clId="{0B417544-2E41-4D8B-B0C8-495C71695BCD}" dt="2022-01-24T21:22:44.522" v="13" actId="20577"/>
        <pc:sldMkLst>
          <pc:docMk/>
          <pc:sldMk cId="750932549" sldId="256"/>
        </pc:sldMkLst>
        <pc:spChg chg="mod">
          <ac:chgData name="Ludwig Sembach" userId="f8993c4f9875f6c3" providerId="LiveId" clId="{0B417544-2E41-4D8B-B0C8-495C71695BCD}" dt="2022-01-24T21:22:44.522" v="13" actId="20577"/>
          <ac:spMkLst>
            <pc:docMk/>
            <pc:sldMk cId="750932549" sldId="256"/>
            <ac:spMk id="2" creationId="{7E9E1BA3-1236-4CD9-8F3E-CE5D311697B9}"/>
          </ac:spMkLst>
        </pc:spChg>
      </pc:sldChg>
      <pc:sldChg chg="modSp mod">
        <pc:chgData name="Ludwig Sembach" userId="f8993c4f9875f6c3" providerId="LiveId" clId="{0B417544-2E41-4D8B-B0C8-495C71695BCD}" dt="2022-01-24T21:24:48.896" v="28" actId="20577"/>
        <pc:sldMkLst>
          <pc:docMk/>
          <pc:sldMk cId="108804874" sldId="257"/>
        </pc:sldMkLst>
        <pc:spChg chg="mod">
          <ac:chgData name="Ludwig Sembach" userId="f8993c4f9875f6c3" providerId="LiveId" clId="{0B417544-2E41-4D8B-B0C8-495C71695BCD}" dt="2022-01-24T21:24:48.896" v="28" actId="20577"/>
          <ac:spMkLst>
            <pc:docMk/>
            <pc:sldMk cId="108804874" sldId="257"/>
            <ac:spMk id="3" creationId="{C20A7E14-D3A4-43DE-9DB0-2AA5977839FB}"/>
          </ac:spMkLst>
        </pc:spChg>
        <pc:spChg chg="mod">
          <ac:chgData name="Ludwig Sembach" userId="f8993c4f9875f6c3" providerId="LiveId" clId="{0B417544-2E41-4D8B-B0C8-495C71695BCD}" dt="2022-01-24T21:24:34.156" v="15" actId="20577"/>
          <ac:spMkLst>
            <pc:docMk/>
            <pc:sldMk cId="108804874" sldId="257"/>
            <ac:spMk id="8" creationId="{84269AD3-F3B3-4F94-938D-C78B42D5582F}"/>
          </ac:spMkLst>
        </pc:spChg>
        <pc:spChg chg="mod">
          <ac:chgData name="Ludwig Sembach" userId="f8993c4f9875f6c3" providerId="LiveId" clId="{0B417544-2E41-4D8B-B0C8-495C71695BCD}" dt="2022-01-24T21:24:31.423" v="14" actId="20577"/>
          <ac:spMkLst>
            <pc:docMk/>
            <pc:sldMk cId="108804874" sldId="257"/>
            <ac:spMk id="55" creationId="{0FACD02D-A2C8-460E-9429-A3447391EFDB}"/>
          </ac:spMkLst>
        </pc:spChg>
      </pc:sldChg>
      <pc:sldChg chg="modSp mod">
        <pc:chgData name="Ludwig Sembach" userId="f8993c4f9875f6c3" providerId="LiveId" clId="{0B417544-2E41-4D8B-B0C8-495C71695BCD}" dt="2022-02-09T20:14:19.847" v="60" actId="20577"/>
        <pc:sldMkLst>
          <pc:docMk/>
          <pc:sldMk cId="2570949189" sldId="258"/>
        </pc:sldMkLst>
        <pc:graphicFrameChg chg="modGraphic">
          <ac:chgData name="Ludwig Sembach" userId="f8993c4f9875f6c3" providerId="LiveId" clId="{0B417544-2E41-4D8B-B0C8-495C71695BCD}" dt="2022-02-09T20:14:19.847" v="60" actId="20577"/>
          <ac:graphicFrameMkLst>
            <pc:docMk/>
            <pc:sldMk cId="2570949189" sldId="258"/>
            <ac:graphicFrameMk id="4" creationId="{FE190C68-5049-41A7-A11F-A7CBD9EF514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1BA3-1236-4CD9-8F3E-CE5D311697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PicturePerfect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04FBA-9522-48AD-AC9D-EB80463444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Documentation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24841-7D01-47DA-925C-DD48AC092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338" y="1045408"/>
            <a:ext cx="2726492" cy="272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3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F598-F213-4008-BACD-62F33D60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D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190C68-5049-41A7-A11F-A7CBD9EF51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010549"/>
              </p:ext>
            </p:extLst>
          </p:nvPr>
        </p:nvGraphicFramePr>
        <p:xfrm>
          <a:off x="1096963" y="1846263"/>
          <a:ext cx="10058398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718576424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153590761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1577265114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3588425565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858638106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1036587331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822526187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1183387858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931621090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3350822618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4120859176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3195019694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2562159775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3469013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custom_name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subfolder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file_type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date_taken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size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camera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iso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f-stop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exposure_time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exposure_bias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focal_length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notes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6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double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double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double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double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766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94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121A-FC3A-48C0-8DDC-6C910055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data tags for </a:t>
            </a:r>
            <a:r>
              <a:rPr lang="en-US" dirty="0" err="1"/>
              <a:t>orf</a:t>
            </a:r>
            <a:endParaRPr lang="en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7B6870-D7B2-4E46-AC9F-460677CE8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218" y="1805869"/>
            <a:ext cx="3496163" cy="21338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49CECF-27B9-4C6E-B081-18A624EE7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990" y="4008276"/>
            <a:ext cx="3467584" cy="21434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FC9928-D35B-4747-B3F9-6CA36CC3C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238" y="1805869"/>
            <a:ext cx="3934374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7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121A-FC3A-48C0-8DDC-6C910055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data tags for jpg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D07797-9DBC-4543-BB3E-32D041E81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863" y="2055530"/>
            <a:ext cx="3400900" cy="2162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4421BF-5D9F-4D02-84DB-6878CAFE5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388" y="2055530"/>
            <a:ext cx="3648584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121A-FC3A-48C0-8DDC-6C910055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data tags for </a:t>
            </a:r>
            <a:r>
              <a:rPr lang="en-US" dirty="0" err="1"/>
              <a:t>tif</a:t>
            </a:r>
            <a:r>
              <a:rPr lang="en-US" dirty="0"/>
              <a:t>/tiff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C8654-10CD-9F41-D8FE-D5C933769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16456"/>
            <a:ext cx="3296110" cy="2229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9182AD-CE17-2CF8-FC4E-3C6FBFB21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395" y="2116456"/>
            <a:ext cx="3886742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183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60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PicturePerfect</vt:lpstr>
      <vt:lpstr>images</vt:lpstr>
      <vt:lpstr>Meta data tags for orf</vt:lpstr>
      <vt:lpstr>Meta data tags for jpg</vt:lpstr>
      <vt:lpstr>Meta data tags for tif/tiff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Ludwig Sembach</dc:creator>
  <cp:lastModifiedBy>Ludwig Sembach</cp:lastModifiedBy>
  <cp:revision>3</cp:revision>
  <dcterms:created xsi:type="dcterms:W3CDTF">2022-01-23T14:56:01Z</dcterms:created>
  <dcterms:modified xsi:type="dcterms:W3CDTF">2022-06-13T19:31:16Z</dcterms:modified>
</cp:coreProperties>
</file>