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0B417544-2E41-4D8B-B0C8-495C71695BCD}"/>
    <pc:docChg chg="custSel modSld">
      <pc:chgData name="Ludwig Sembach" userId="f8993c4f9875f6c3" providerId="LiveId" clId="{0B417544-2E41-4D8B-B0C8-495C71695BCD}" dt="2022-01-24T21:24:48.896" v="28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70233"/>
              </p:ext>
            </p:extLst>
          </p:nvPr>
        </p:nvGraphicFramePr>
        <p:xfrm>
          <a:off x="1096963" y="1846263"/>
          <a:ext cx="1005839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160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PicturePerfect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2</cp:revision>
  <dcterms:created xsi:type="dcterms:W3CDTF">2022-01-23T14:56:01Z</dcterms:created>
  <dcterms:modified xsi:type="dcterms:W3CDTF">2022-01-24T21:24:51Z</dcterms:modified>
</cp:coreProperties>
</file>