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23T23:25:42.606" v="38" actId="1076"/>
      <pc:docMkLst>
        <pc:docMk/>
      </pc:docMkLst>
      <pc:sldChg chg="addSp modSp mod">
        <pc:chgData name="Ludwig Sembach" userId="f8993c4f9875f6c3" providerId="LiveId" clId="{5EF81DD2-70D6-426C-B4A0-746E92C1E5B6}" dt="2022-03-23T23:25:42.606" v="38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  <pc:picChg chg="add mod">
          <ac:chgData name="Ludwig Sembach" userId="f8993c4f9875f6c3" providerId="LiveId" clId="{5EF81DD2-70D6-426C-B4A0-746E92C1E5B6}" dt="2022-03-12T19:19:24.923" v="19" actId="1076"/>
          <ac:picMkLst>
            <pc:docMk/>
            <pc:sldMk cId="1423015805" sldId="256"/>
            <ac:picMk id="23" creationId="{C0C237BC-61F6-487F-92D9-17CB42AF86D0}"/>
          </ac:picMkLst>
        </pc:picChg>
        <pc:picChg chg="add mod">
          <ac:chgData name="Ludwig Sembach" userId="f8993c4f9875f6c3" providerId="LiveId" clId="{5EF81DD2-70D6-426C-B4A0-746E92C1E5B6}" dt="2022-03-21T23:24:11.265" v="33" actId="1076"/>
          <ac:picMkLst>
            <pc:docMk/>
            <pc:sldMk cId="1423015805" sldId="256"/>
            <ac:picMk id="24" creationId="{2DD85E39-3D85-4644-95C4-41AE21DE9442}"/>
          </ac:picMkLst>
        </pc:picChg>
        <pc:picChg chg="add mod">
          <ac:chgData name="Ludwig Sembach" userId="f8993c4f9875f6c3" providerId="LiveId" clId="{5EF81DD2-70D6-426C-B4A0-746E92C1E5B6}" dt="2022-03-12T19:19:22.222" v="18" actId="1076"/>
          <ac:picMkLst>
            <pc:docMk/>
            <pc:sldMk cId="1423015805" sldId="256"/>
            <ac:picMk id="25" creationId="{DEAE0658-1C05-4910-B289-B33A988A5FCF}"/>
          </ac:picMkLst>
        </pc:picChg>
        <pc:picChg chg="add mod">
          <ac:chgData name="Ludwig Sembach" userId="f8993c4f9875f6c3" providerId="LiveId" clId="{5EF81DD2-70D6-426C-B4A0-746E92C1E5B6}" dt="2022-03-23T23:25:42.606" v="38" actId="1076"/>
          <ac:picMkLst>
            <pc:docMk/>
            <pc:sldMk cId="1423015805" sldId="256"/>
            <ac:picMk id="26" creationId="{8C024233-DE2C-47A0-9085-32FBA56336D4}"/>
          </ac:picMkLst>
        </pc:picChg>
      </pc:sldChg>
      <pc:sldChg chg="addSp delSp modSp new mod">
        <pc:chgData name="Ludwig Sembach" userId="f8993c4f9875f6c3" providerId="LiveId" clId="{5EF81DD2-70D6-426C-B4A0-746E92C1E5B6}" dt="2022-03-22T23:12:31.028" v="35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22T23:12:31.028" v="35" actId="1076"/>
          <ac:picMkLst>
            <pc:docMk/>
            <pc:sldMk cId="3167571959" sldId="259"/>
            <ac:picMk id="3" creationId="{A1E4B237-E974-479B-8B3B-84015B1AB72E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del mod">
          <ac:chgData name="Ludwig Sembach" userId="f8993c4f9875f6c3" providerId="LiveId" clId="{5EF81DD2-70D6-426C-B4A0-746E92C1E5B6}" dt="2022-03-15T23:14:55.474" v="24" actId="478"/>
          <ac:picMkLst>
            <pc:docMk/>
            <pc:sldMk cId="3167571959" sldId="259"/>
            <ac:picMk id="7" creationId="{C73EDD9F-7CAA-4D73-B081-1007707AE773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  <pc:picChg chg="add mod">
          <ac:chgData name="Ludwig Sembach" userId="f8993c4f9875f6c3" providerId="LiveId" clId="{5EF81DD2-70D6-426C-B4A0-746E92C1E5B6}" dt="2022-03-15T23:14:48.709" v="21" actId="207"/>
          <ac:picMkLst>
            <pc:docMk/>
            <pc:sldMk cId="3167571959" sldId="259"/>
            <ac:picMk id="9" creationId="{9F6B6B7E-1C2D-45D8-BE3A-B00541E5AEEC}"/>
          </ac:picMkLst>
        </pc:picChg>
        <pc:picChg chg="add mod">
          <ac:chgData name="Ludwig Sembach" userId="f8993c4f9875f6c3" providerId="LiveId" clId="{5EF81DD2-70D6-426C-B4A0-746E92C1E5B6}" dt="2022-03-15T23:15:11.825" v="29" actId="1076"/>
          <ac:picMkLst>
            <pc:docMk/>
            <pc:sldMk cId="3167571959" sldId="259"/>
            <ac:picMk id="10" creationId="{CD636031-F8BE-41A2-91DA-342162EE1C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  <p:pic>
        <p:nvPicPr>
          <p:cNvPr id="23" name="Graphic 22" descr="Disconnected with solid fill">
            <a:extLst>
              <a:ext uri="{FF2B5EF4-FFF2-40B4-BE49-F238E27FC236}">
                <a16:creationId xmlns:a16="http://schemas.microsoft.com/office/drawing/2014/main" id="{C0C237BC-61F6-487F-92D9-17CB42AF86D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25" name="Graphic 24" descr="Connected with solid fill">
            <a:extLst>
              <a:ext uri="{FF2B5EF4-FFF2-40B4-BE49-F238E27FC236}">
                <a16:creationId xmlns:a16="http://schemas.microsoft.com/office/drawing/2014/main" id="{DEAE0658-1C05-4910-B289-B33A988A5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373802" y="2772588"/>
            <a:ext cx="914400" cy="914400"/>
          </a:xfrm>
          <a:prstGeom prst="rect">
            <a:avLst/>
          </a:prstGeom>
        </p:spPr>
      </p:pic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2DD85E39-3D85-4644-95C4-41AE21DE9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861107" y="4910109"/>
            <a:ext cx="914400" cy="914400"/>
          </a:xfrm>
          <a:prstGeom prst="rect">
            <a:avLst/>
          </a:prstGeom>
        </p:spPr>
      </p:pic>
      <p:pic>
        <p:nvPicPr>
          <p:cNvPr id="26" name="Graphic 25" descr="Stop with solid fill">
            <a:extLst>
              <a:ext uri="{FF2B5EF4-FFF2-40B4-BE49-F238E27FC236}">
                <a16:creationId xmlns:a16="http://schemas.microsoft.com/office/drawing/2014/main" id="{8C024233-DE2C-47A0-9085-32FBA56336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23870" y="31872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  <p:pic>
        <p:nvPicPr>
          <p:cNvPr id="9" name="Graphic 8" descr="Disconnected with solid fill">
            <a:extLst>
              <a:ext uri="{FF2B5EF4-FFF2-40B4-BE49-F238E27FC236}">
                <a16:creationId xmlns:a16="http://schemas.microsoft.com/office/drawing/2014/main" id="{9F6B6B7E-1C2D-45D8-BE3A-B00541E5A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10" name="Graphic 9" descr="Badge Follow outline">
            <a:extLst>
              <a:ext uri="{FF2B5EF4-FFF2-40B4-BE49-F238E27FC236}">
                <a16:creationId xmlns:a16="http://schemas.microsoft.com/office/drawing/2014/main" id="{CD636031-F8BE-41A2-91DA-342162EE1C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2980" y="4789232"/>
            <a:ext cx="914400" cy="914400"/>
          </a:xfrm>
          <a:prstGeom prst="rect">
            <a:avLst/>
          </a:prstGeom>
        </p:spPr>
      </p:pic>
      <p:pic>
        <p:nvPicPr>
          <p:cNvPr id="3" name="Graphic 2" descr="Large paint brush with solid fill">
            <a:extLst>
              <a:ext uri="{FF2B5EF4-FFF2-40B4-BE49-F238E27FC236}">
                <a16:creationId xmlns:a16="http://schemas.microsoft.com/office/drawing/2014/main" id="{A1E4B237-E974-479B-8B3B-84015B1AB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7954" y="48218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14</cp:revision>
  <dcterms:created xsi:type="dcterms:W3CDTF">2022-01-05T16:01:32Z</dcterms:created>
  <dcterms:modified xsi:type="dcterms:W3CDTF">2022-03-23T23:26:06Z</dcterms:modified>
</cp:coreProperties>
</file>