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modSld">
      <pc:chgData name="Ludwig Sembach" userId="f8993c4f9875f6c3" providerId="LiveId" clId="{3A5716D8-1420-4378-99C0-440A8EB493AE}" dt="2022-01-11T23:04:46.688" v="41" actId="688"/>
      <pc:docMkLst>
        <pc:docMk/>
      </pc:docMkLst>
      <pc:sldChg chg="addSp modSp mod">
        <pc:chgData name="Ludwig Sembach" userId="f8993c4f9875f6c3" providerId="LiveId" clId="{3A5716D8-1420-4378-99C0-440A8EB493AE}" dt="2022-01-11T23:04:46.688" v="41" actId="688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10</cp:revision>
  <dcterms:created xsi:type="dcterms:W3CDTF">2022-01-05T16:01:32Z</dcterms:created>
  <dcterms:modified xsi:type="dcterms:W3CDTF">2022-01-11T23:54:15Z</dcterms:modified>
</cp:coreProperties>
</file>