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0B417544-2E41-4D8B-B0C8-495C71695BCD}"/>
    <pc:docChg chg="undo custSel modSld">
      <pc:chgData name="Ludwig Sembach" userId="f8993c4f9875f6c3" providerId="LiveId" clId="{0B417544-2E41-4D8B-B0C8-495C71695BCD}" dt="2022-02-09T20:14:19.847" v="60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  <pc:sldChg chg="modSp mod">
        <pc:chgData name="Ludwig Sembach" userId="f8993c4f9875f6c3" providerId="LiveId" clId="{0B417544-2E41-4D8B-B0C8-495C71695BCD}" dt="2022-02-09T20:14:19.847" v="60" actId="20577"/>
        <pc:sldMkLst>
          <pc:docMk/>
          <pc:sldMk cId="2570949189" sldId="258"/>
        </pc:sldMkLst>
        <pc:graphicFrameChg chg="modGraphic">
          <ac:chgData name="Ludwig Sembach" userId="f8993c4f9875f6c3" providerId="LiveId" clId="{0B417544-2E41-4D8B-B0C8-495C71695BCD}" dt="2022-02-09T20:14:19.847" v="60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6EB-00E7-4B64-B39B-B8EB57C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design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E14-D3A4-43DE-9DB0-2AA59778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5DCD-2233-4DAA-941C-13D81EAAE963}"/>
              </a:ext>
            </a:extLst>
          </p:cNvPr>
          <p:cNvSpPr txBox="1"/>
          <p:nvPr/>
        </p:nvSpPr>
        <p:spPr>
          <a:xfrm flipH="1">
            <a:off x="4421585" y="2678887"/>
            <a:ext cx="9959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F0D1-7FAA-4145-9E32-BAA409AB66AE}"/>
              </a:ext>
            </a:extLst>
          </p:cNvPr>
          <p:cNvSpPr txBox="1"/>
          <p:nvPr/>
        </p:nvSpPr>
        <p:spPr>
          <a:xfrm flipH="1">
            <a:off x="9591092" y="4504751"/>
            <a:ext cx="1602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493C-4944-4631-A8D1-96E7EBB543F9}"/>
              </a:ext>
            </a:extLst>
          </p:cNvPr>
          <p:cNvSpPr txBox="1"/>
          <p:nvPr/>
        </p:nvSpPr>
        <p:spPr>
          <a:xfrm flipH="1">
            <a:off x="4421585" y="4504751"/>
            <a:ext cx="12698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9AD3-F3B3-4F94-938D-C78B42D5582F}"/>
              </a:ext>
            </a:extLst>
          </p:cNvPr>
          <p:cNvSpPr txBox="1"/>
          <p:nvPr/>
        </p:nvSpPr>
        <p:spPr>
          <a:xfrm flipH="1">
            <a:off x="6835405" y="3043333"/>
            <a:ext cx="19088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images_subcategories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4026-1422-40CD-9A92-DD92039FAE63}"/>
              </a:ext>
            </a:extLst>
          </p:cNvPr>
          <p:cNvSpPr txBox="1"/>
          <p:nvPr/>
        </p:nvSpPr>
        <p:spPr>
          <a:xfrm flipH="1">
            <a:off x="6492857" y="4504751"/>
            <a:ext cx="25939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categories_subcategories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E8C0F-20BF-49DA-9F91-71F2571233E5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744300" y="3366499"/>
            <a:ext cx="1648136" cy="11382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D0575F-5FAC-46F1-87FD-89870F26014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 flipV="1">
            <a:off x="5417487" y="2863553"/>
            <a:ext cx="1417918" cy="5029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76EBE-8B64-4F75-9829-4E00027145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5691477" y="4689417"/>
            <a:ext cx="8013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8B6C57-96C3-40B0-BEF6-CA994A61BB2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>
            <a:off x="9086849" y="4689417"/>
            <a:ext cx="50424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4747F-1EC0-450C-ADF5-0F3B4B7C33C9}"/>
              </a:ext>
            </a:extLst>
          </p:cNvPr>
          <p:cNvSpPr txBox="1"/>
          <p:nvPr/>
        </p:nvSpPr>
        <p:spPr>
          <a:xfrm flipH="1">
            <a:off x="4349030" y="489524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Singvögel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Greifvögel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Enten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9740F-D14D-47DF-9ED3-1846009D6503}"/>
              </a:ext>
            </a:extLst>
          </p:cNvPr>
          <p:cNvSpPr txBox="1"/>
          <p:nvPr/>
        </p:nvSpPr>
        <p:spPr>
          <a:xfrm flipH="1">
            <a:off x="9578563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Amsel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Krähe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Adler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Bussart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Stockente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Pekingente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05FEF-545F-459C-A68F-EFA1715B6553}"/>
              </a:ext>
            </a:extLst>
          </p:cNvPr>
          <p:cNvSpPr txBox="1"/>
          <p:nvPr/>
        </p:nvSpPr>
        <p:spPr>
          <a:xfrm flipH="1">
            <a:off x="6527124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1-2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2-3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2-4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3-5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3-6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F62D-E4FB-4BDA-881D-2D106A168374}"/>
              </a:ext>
            </a:extLst>
          </p:cNvPr>
          <p:cNvSpPr txBox="1"/>
          <p:nvPr/>
        </p:nvSpPr>
        <p:spPr>
          <a:xfrm flipH="1">
            <a:off x="4375862" y="3043333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img_01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img_03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img_11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img_66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img_223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img_9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87EAD-AD0B-4758-B9D7-758B20FB466F}"/>
              </a:ext>
            </a:extLst>
          </p:cNvPr>
          <p:cNvSpPr txBox="1"/>
          <p:nvPr/>
        </p:nvSpPr>
        <p:spPr>
          <a:xfrm flipH="1">
            <a:off x="6801092" y="3680734"/>
            <a:ext cx="15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5C8C6-9400-4D78-BDFF-28199152F86D}"/>
              </a:ext>
            </a:extLst>
          </p:cNvPr>
          <p:cNvSpPr txBox="1"/>
          <p:nvPr/>
        </p:nvSpPr>
        <p:spPr>
          <a:xfrm flipH="1">
            <a:off x="10026816" y="2006528"/>
            <a:ext cx="11272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CD02D-A2C8-460E-9429-A3447391EFDB}"/>
              </a:ext>
            </a:extLst>
          </p:cNvPr>
          <p:cNvSpPr txBox="1"/>
          <p:nvPr/>
        </p:nvSpPr>
        <p:spPr>
          <a:xfrm flipH="1">
            <a:off x="6836061" y="2508967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images_locations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AE2165-8986-4F45-94EC-78AB88B2DAF4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H="1">
            <a:off x="5417487" y="2693633"/>
            <a:ext cx="1418574" cy="1699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C33255-86DF-4FB5-AF12-363683AC0E0D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V="1">
            <a:off x="8744956" y="2191194"/>
            <a:ext cx="1281860" cy="5024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0F64C5-480D-43A6-88D1-A4B85D12789E}"/>
              </a:ext>
            </a:extLst>
          </p:cNvPr>
          <p:cNvSpPr txBox="1"/>
          <p:nvPr/>
        </p:nvSpPr>
        <p:spPr>
          <a:xfrm flipH="1">
            <a:off x="9956780" y="238837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Garten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Restaurant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München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E9DBB-8D80-4D80-A893-56BD68D79602}"/>
              </a:ext>
            </a:extLst>
          </p:cNvPr>
          <p:cNvSpPr txBox="1"/>
          <p:nvPr/>
        </p:nvSpPr>
        <p:spPr>
          <a:xfrm flipH="1">
            <a:off x="6835405" y="1756410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3-3</a:t>
            </a:r>
          </a:p>
        </p:txBody>
      </p:sp>
    </p:spTree>
    <p:extLst>
      <p:ext uri="{BB962C8B-B14F-4D97-AF65-F5344CB8AC3E}">
        <p14:creationId xmlns:p14="http://schemas.microsoft.com/office/powerpoint/2010/main" val="1088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010549"/>
              </p:ext>
            </p:extLst>
          </p:nvPr>
        </p:nvGraphicFramePr>
        <p:xfrm>
          <a:off x="1096963" y="1846263"/>
          <a:ext cx="1005839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359076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custom_name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66350"/>
              </p:ext>
            </p:extLst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07312"/>
              </p:ext>
            </p:extLst>
          </p:nvPr>
        </p:nvGraphicFramePr>
        <p:xfrm>
          <a:off x="1096963" y="1846263"/>
          <a:ext cx="3636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41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542184631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geo_tag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164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PicturePerfect</vt:lpstr>
      <vt:lpstr>SQLite design</vt:lpstr>
      <vt:lpstr>images</vt:lpstr>
      <vt:lpstr>categories</vt:lpstr>
      <vt:lpstr>sub-categories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3</cp:revision>
  <dcterms:created xsi:type="dcterms:W3CDTF">2022-01-23T14:56:01Z</dcterms:created>
  <dcterms:modified xsi:type="dcterms:W3CDTF">2022-02-09T23:33:30Z</dcterms:modified>
</cp:coreProperties>
</file>