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dwig Sembach" userId="f8993c4f9875f6c3" providerId="LiveId" clId="{0B417544-2E41-4D8B-B0C8-495C71695BCD}"/>
    <pc:docChg chg="undo custSel modSld">
      <pc:chgData name="Ludwig Sembach" userId="f8993c4f9875f6c3" providerId="LiveId" clId="{0B417544-2E41-4D8B-B0C8-495C71695BCD}" dt="2022-02-07T22:10:31.233" v="38" actId="20577"/>
      <pc:docMkLst>
        <pc:docMk/>
      </pc:docMkLst>
      <pc:sldChg chg="modSp mod">
        <pc:chgData name="Ludwig Sembach" userId="f8993c4f9875f6c3" providerId="LiveId" clId="{0B417544-2E41-4D8B-B0C8-495C71695BCD}" dt="2022-01-24T21:22:44.522" v="13" actId="20577"/>
        <pc:sldMkLst>
          <pc:docMk/>
          <pc:sldMk cId="750932549" sldId="256"/>
        </pc:sldMkLst>
        <pc:spChg chg="mod">
          <ac:chgData name="Ludwig Sembach" userId="f8993c4f9875f6c3" providerId="LiveId" clId="{0B417544-2E41-4D8B-B0C8-495C71695BCD}" dt="2022-01-24T21:22:44.522" v="13" actId="20577"/>
          <ac:spMkLst>
            <pc:docMk/>
            <pc:sldMk cId="750932549" sldId="256"/>
            <ac:spMk id="2" creationId="{7E9E1BA3-1236-4CD9-8F3E-CE5D311697B9}"/>
          </ac:spMkLst>
        </pc:spChg>
      </pc:sldChg>
      <pc:sldChg chg="modSp mod">
        <pc:chgData name="Ludwig Sembach" userId="f8993c4f9875f6c3" providerId="LiveId" clId="{0B417544-2E41-4D8B-B0C8-495C71695BCD}" dt="2022-01-24T21:24:48.896" v="28" actId="20577"/>
        <pc:sldMkLst>
          <pc:docMk/>
          <pc:sldMk cId="108804874" sldId="257"/>
        </pc:sldMkLst>
        <pc:spChg chg="mod">
          <ac:chgData name="Ludwig Sembach" userId="f8993c4f9875f6c3" providerId="LiveId" clId="{0B417544-2E41-4D8B-B0C8-495C71695BCD}" dt="2022-01-24T21:24:48.896" v="28" actId="20577"/>
          <ac:spMkLst>
            <pc:docMk/>
            <pc:sldMk cId="108804874" sldId="257"/>
            <ac:spMk id="3" creationId="{C20A7E14-D3A4-43DE-9DB0-2AA5977839FB}"/>
          </ac:spMkLst>
        </pc:spChg>
        <pc:spChg chg="mod">
          <ac:chgData name="Ludwig Sembach" userId="f8993c4f9875f6c3" providerId="LiveId" clId="{0B417544-2E41-4D8B-B0C8-495C71695BCD}" dt="2022-01-24T21:24:34.156" v="15" actId="20577"/>
          <ac:spMkLst>
            <pc:docMk/>
            <pc:sldMk cId="108804874" sldId="257"/>
            <ac:spMk id="8" creationId="{84269AD3-F3B3-4F94-938D-C78B42D5582F}"/>
          </ac:spMkLst>
        </pc:spChg>
        <pc:spChg chg="mod">
          <ac:chgData name="Ludwig Sembach" userId="f8993c4f9875f6c3" providerId="LiveId" clId="{0B417544-2E41-4D8B-B0C8-495C71695BCD}" dt="2022-01-24T21:24:31.423" v="14" actId="20577"/>
          <ac:spMkLst>
            <pc:docMk/>
            <pc:sldMk cId="108804874" sldId="257"/>
            <ac:spMk id="55" creationId="{0FACD02D-A2C8-460E-9429-A3447391EFDB}"/>
          </ac:spMkLst>
        </pc:spChg>
      </pc:sldChg>
      <pc:sldChg chg="modSp mod">
        <pc:chgData name="Ludwig Sembach" userId="f8993c4f9875f6c3" providerId="LiveId" clId="{0B417544-2E41-4D8B-B0C8-495C71695BCD}" dt="2022-02-07T22:10:31.233" v="38" actId="20577"/>
        <pc:sldMkLst>
          <pc:docMk/>
          <pc:sldMk cId="2570949189" sldId="258"/>
        </pc:sldMkLst>
        <pc:graphicFrameChg chg="modGraphic">
          <ac:chgData name="Ludwig Sembach" userId="f8993c4f9875f6c3" providerId="LiveId" clId="{0B417544-2E41-4D8B-B0C8-495C71695BCD}" dt="2022-02-07T22:10:31.233" v="38" actId="20577"/>
          <ac:graphicFrameMkLst>
            <pc:docMk/>
            <pc:sldMk cId="2570949189" sldId="258"/>
            <ac:graphicFrameMk id="4" creationId="{FE190C68-5049-41A7-A11F-A7CBD9EF5145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E1BA3-1236-4CD9-8F3E-CE5D311697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PicturePerfect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04FBA-9522-48AD-AC9D-EB80463444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SQLite database design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C24841-7D01-47DA-925C-DD48AC092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338" y="1045408"/>
            <a:ext cx="2726492" cy="272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3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E6EB-00E7-4B64-B39B-B8EB57C8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 design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A7E14-D3A4-43DE-9DB0-2AA597783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Categories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Sub-categories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2B5DCD-2233-4DAA-941C-13D81EAAE963}"/>
              </a:ext>
            </a:extLst>
          </p:cNvPr>
          <p:cNvSpPr txBox="1"/>
          <p:nvPr/>
        </p:nvSpPr>
        <p:spPr>
          <a:xfrm flipH="1">
            <a:off x="4421585" y="2678887"/>
            <a:ext cx="99590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FF0D1-7FAA-4145-9E32-BAA409AB66AE}"/>
              </a:ext>
            </a:extLst>
          </p:cNvPr>
          <p:cNvSpPr txBox="1"/>
          <p:nvPr/>
        </p:nvSpPr>
        <p:spPr>
          <a:xfrm flipH="1">
            <a:off x="9591092" y="4504751"/>
            <a:ext cx="16026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Subcategories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35493C-4944-4631-A8D1-96E7EBB543F9}"/>
              </a:ext>
            </a:extLst>
          </p:cNvPr>
          <p:cNvSpPr txBox="1"/>
          <p:nvPr/>
        </p:nvSpPr>
        <p:spPr>
          <a:xfrm flipH="1">
            <a:off x="4421585" y="4504751"/>
            <a:ext cx="12698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269AD3-F3B3-4F94-938D-C78B42D5582F}"/>
              </a:ext>
            </a:extLst>
          </p:cNvPr>
          <p:cNvSpPr txBox="1"/>
          <p:nvPr/>
        </p:nvSpPr>
        <p:spPr>
          <a:xfrm flipH="1">
            <a:off x="6835405" y="3043333"/>
            <a:ext cx="1908895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images_subcategories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CA4026-1422-40CD-9A92-DD92039FAE63}"/>
              </a:ext>
            </a:extLst>
          </p:cNvPr>
          <p:cNvSpPr txBox="1"/>
          <p:nvPr/>
        </p:nvSpPr>
        <p:spPr>
          <a:xfrm flipH="1">
            <a:off x="6492857" y="4504751"/>
            <a:ext cx="259399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categories_subcategories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AE8C0F-20BF-49DA-9F91-71F2571233E5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flipH="1" flipV="1">
            <a:off x="8744300" y="3366499"/>
            <a:ext cx="1648136" cy="113825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D0575F-5FAC-46F1-87FD-89870F26014E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H="1" flipV="1">
            <a:off x="5417487" y="2863553"/>
            <a:ext cx="1417918" cy="502946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C76EBE-8B64-4F75-9829-4E0002714510}"/>
              </a:ext>
            </a:extLst>
          </p:cNvPr>
          <p:cNvCxnSpPr>
            <a:cxnSpLocks/>
            <a:stCxn id="7" idx="1"/>
            <a:endCxn id="10" idx="3"/>
          </p:cNvCxnSpPr>
          <p:nvPr/>
        </p:nvCxnSpPr>
        <p:spPr>
          <a:xfrm>
            <a:off x="5691477" y="4689417"/>
            <a:ext cx="80138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8B6C57-96C3-40B0-BEF6-CA994A61BB22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H="1">
            <a:off x="9086849" y="4689417"/>
            <a:ext cx="504243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F44747F-1EC0-450C-ADF5-0F3B4B7C33C9}"/>
              </a:ext>
            </a:extLst>
          </p:cNvPr>
          <p:cNvSpPr txBox="1"/>
          <p:nvPr/>
        </p:nvSpPr>
        <p:spPr>
          <a:xfrm flipH="1">
            <a:off x="4349030" y="4895249"/>
            <a:ext cx="1575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1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Singvögel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Greifvögel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Enten</a:t>
            </a:r>
            <a:endParaRPr lang="en-DE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F9740F-D14D-47DF-9ED3-1846009D6503}"/>
              </a:ext>
            </a:extLst>
          </p:cNvPr>
          <p:cNvSpPr txBox="1"/>
          <p:nvPr/>
        </p:nvSpPr>
        <p:spPr>
          <a:xfrm flipH="1">
            <a:off x="9578563" y="4895249"/>
            <a:ext cx="1575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1 Amsel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Krähe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3 Adler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4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Bussart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5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Stockente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6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Pekingente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;)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C05FEF-545F-459C-A68F-EFA1715B6553}"/>
              </a:ext>
            </a:extLst>
          </p:cNvPr>
          <p:cNvSpPr txBox="1"/>
          <p:nvPr/>
        </p:nvSpPr>
        <p:spPr>
          <a:xfrm flipH="1">
            <a:off x="6527124" y="4895249"/>
            <a:ext cx="1575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1 1-1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 1-2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3 2-3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4 2-4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5 3-5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6 3-6</a:t>
            </a:r>
            <a:endParaRPr lang="en-DE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BEF62D-E4FB-4BDA-881D-2D106A168374}"/>
              </a:ext>
            </a:extLst>
          </p:cNvPr>
          <p:cNvSpPr txBox="1"/>
          <p:nvPr/>
        </p:nvSpPr>
        <p:spPr>
          <a:xfrm flipH="1">
            <a:off x="4375862" y="3043333"/>
            <a:ext cx="1575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1 img_01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 img_03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3 img_11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4 img_66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5 img_223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6 img_9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9387EAD-AD0B-4758-B9D7-758B20FB466F}"/>
              </a:ext>
            </a:extLst>
          </p:cNvPr>
          <p:cNvSpPr txBox="1"/>
          <p:nvPr/>
        </p:nvSpPr>
        <p:spPr>
          <a:xfrm flipH="1">
            <a:off x="6801092" y="3680734"/>
            <a:ext cx="1575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1 1-3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 2-6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3 3-4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A5C8C6-9400-4D78-BDFF-28199152F86D}"/>
              </a:ext>
            </a:extLst>
          </p:cNvPr>
          <p:cNvSpPr txBox="1"/>
          <p:nvPr/>
        </p:nvSpPr>
        <p:spPr>
          <a:xfrm flipH="1">
            <a:off x="10026816" y="2006528"/>
            <a:ext cx="112726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FACD02D-A2C8-460E-9429-A3447391EFDB}"/>
              </a:ext>
            </a:extLst>
          </p:cNvPr>
          <p:cNvSpPr txBox="1"/>
          <p:nvPr/>
        </p:nvSpPr>
        <p:spPr>
          <a:xfrm flipH="1">
            <a:off x="6836061" y="2508967"/>
            <a:ext cx="190889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images_locations</a:t>
            </a:r>
            <a:endParaRPr lang="en-US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CAE2165-8986-4F45-94EC-78AB88B2DAF4}"/>
              </a:ext>
            </a:extLst>
          </p:cNvPr>
          <p:cNvCxnSpPr>
            <a:cxnSpLocks/>
            <a:stCxn id="55" idx="3"/>
            <a:endCxn id="4" idx="1"/>
          </p:cNvCxnSpPr>
          <p:nvPr/>
        </p:nvCxnSpPr>
        <p:spPr>
          <a:xfrm flipH="1">
            <a:off x="5417487" y="2693633"/>
            <a:ext cx="1418574" cy="16992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5C33255-86DF-4FB5-AF12-363683AC0E0D}"/>
              </a:ext>
            </a:extLst>
          </p:cNvPr>
          <p:cNvCxnSpPr>
            <a:cxnSpLocks/>
            <a:stCxn id="55" idx="1"/>
            <a:endCxn id="40" idx="3"/>
          </p:cNvCxnSpPr>
          <p:nvPr/>
        </p:nvCxnSpPr>
        <p:spPr>
          <a:xfrm flipV="1">
            <a:off x="8744956" y="2191194"/>
            <a:ext cx="1281860" cy="502439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10F64C5-480D-43A6-88D1-A4B85D12789E}"/>
              </a:ext>
            </a:extLst>
          </p:cNvPr>
          <p:cNvSpPr txBox="1"/>
          <p:nvPr/>
        </p:nvSpPr>
        <p:spPr>
          <a:xfrm flipH="1">
            <a:off x="9956780" y="2388379"/>
            <a:ext cx="1575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1 Garten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 Restaurant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3 München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1E9DBB-8D80-4D80-A893-56BD68D79602}"/>
              </a:ext>
            </a:extLst>
          </p:cNvPr>
          <p:cNvSpPr txBox="1"/>
          <p:nvPr/>
        </p:nvSpPr>
        <p:spPr>
          <a:xfrm flipH="1">
            <a:off x="6835405" y="1756410"/>
            <a:ext cx="1575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1 1-3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 2-1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3 3-3</a:t>
            </a:r>
          </a:p>
        </p:txBody>
      </p:sp>
    </p:spTree>
    <p:extLst>
      <p:ext uri="{BB962C8B-B14F-4D97-AF65-F5344CB8AC3E}">
        <p14:creationId xmlns:p14="http://schemas.microsoft.com/office/powerpoint/2010/main" val="10880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F598-F213-4008-BACD-62F33D60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D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E190C68-5049-41A7-A11F-A7CBD9EF51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4087241"/>
              </p:ext>
            </p:extLst>
          </p:nvPr>
        </p:nvGraphicFramePr>
        <p:xfrm>
          <a:off x="1096963" y="1846263"/>
          <a:ext cx="10058399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723">
                  <a:extLst>
                    <a:ext uri="{9D8B030D-6E8A-4147-A177-3AD203B41FA5}">
                      <a16:colId xmlns:a16="http://schemas.microsoft.com/office/drawing/2014/main" val="718576424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1577265114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3588425565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858638106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1036587331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822526187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1183387858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931621090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3350822618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4120859176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3195019694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2562159775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3469013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subfolder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file_type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date_taken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size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camera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iso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f-stop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exposure_time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exposure_bias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focal_length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notes</a:t>
                      </a:r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6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double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double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double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double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40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766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949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F598-F213-4008-BACD-62F33D60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</a:t>
            </a:r>
            <a:endParaRPr lang="en-D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E190C68-5049-41A7-A11F-A7CBD9EF51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566350"/>
              </p:ext>
            </p:extLst>
          </p:nvPr>
        </p:nvGraphicFramePr>
        <p:xfrm>
          <a:off x="1096963" y="1846263"/>
          <a:ext cx="232116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723">
                  <a:extLst>
                    <a:ext uri="{9D8B030D-6E8A-4147-A177-3AD203B41FA5}">
                      <a16:colId xmlns:a16="http://schemas.microsoft.com/office/drawing/2014/main" val="718576424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1577265114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3469013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notes</a:t>
                      </a:r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6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40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766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806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F598-F213-4008-BACD-62F33D60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sub-categories</a:t>
            </a:r>
            <a:endParaRPr lang="en-D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E190C68-5049-41A7-A11F-A7CBD9EF514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232116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723">
                  <a:extLst>
                    <a:ext uri="{9D8B030D-6E8A-4147-A177-3AD203B41FA5}">
                      <a16:colId xmlns:a16="http://schemas.microsoft.com/office/drawing/2014/main" val="718576424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1577265114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3469013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notes</a:t>
                      </a:r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6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40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766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32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F598-F213-4008-BACD-62F33D60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locations</a:t>
            </a:r>
            <a:endParaRPr lang="en-D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E190C68-5049-41A7-A11F-A7CBD9EF51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0607312"/>
              </p:ext>
            </p:extLst>
          </p:nvPr>
        </p:nvGraphicFramePr>
        <p:xfrm>
          <a:off x="1096963" y="1846263"/>
          <a:ext cx="36369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241">
                  <a:extLst>
                    <a:ext uri="{9D8B030D-6E8A-4147-A177-3AD203B41FA5}">
                      <a16:colId xmlns:a16="http://schemas.microsoft.com/office/drawing/2014/main" val="718576424"/>
                    </a:ext>
                  </a:extLst>
                </a:gridCol>
                <a:gridCol w="909241">
                  <a:extLst>
                    <a:ext uri="{9D8B030D-6E8A-4147-A177-3AD203B41FA5}">
                      <a16:colId xmlns:a16="http://schemas.microsoft.com/office/drawing/2014/main" val="1577265114"/>
                    </a:ext>
                  </a:extLst>
                </a:gridCol>
                <a:gridCol w="909241">
                  <a:extLst>
                    <a:ext uri="{9D8B030D-6E8A-4147-A177-3AD203B41FA5}">
                      <a16:colId xmlns:a16="http://schemas.microsoft.com/office/drawing/2014/main" val="3542184631"/>
                    </a:ext>
                  </a:extLst>
                </a:gridCol>
                <a:gridCol w="909241">
                  <a:extLst>
                    <a:ext uri="{9D8B030D-6E8A-4147-A177-3AD203B41FA5}">
                      <a16:colId xmlns:a16="http://schemas.microsoft.com/office/drawing/2014/main" val="3469013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geo_tag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notes</a:t>
                      </a:r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6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int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40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766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0161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160</Words>
  <Application>Microsoft Office PowerPoint</Application>
  <PresentationFormat>Widescreen</PresentationFormat>
  <Paragraphs>96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PicturePerfect</vt:lpstr>
      <vt:lpstr>SQLite design</vt:lpstr>
      <vt:lpstr>images</vt:lpstr>
      <vt:lpstr>categories</vt:lpstr>
      <vt:lpstr>sub-categories</vt:lpstr>
      <vt:lpstr>locations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Ludwig Sembach</dc:creator>
  <cp:lastModifiedBy>Ludwig Sembach</cp:lastModifiedBy>
  <cp:revision>2</cp:revision>
  <dcterms:created xsi:type="dcterms:W3CDTF">2022-01-23T14:56:01Z</dcterms:created>
  <dcterms:modified xsi:type="dcterms:W3CDTF">2022-02-07T22:10:46Z</dcterms:modified>
</cp:coreProperties>
</file>