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72C9A-C72E-4712-A2C5-796C34B0A630}" v="1" dt="2021-06-23T21:17:07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EC3E3FD5-F2A1-47BD-BD20-1F654C6F0FC1}"/>
    <pc:docChg chg="undo custSel modSld">
      <pc:chgData name="Ludwig Sembach" userId="f8993c4f9875f6c3" providerId="LiveId" clId="{EC3E3FD5-F2A1-47BD-BD20-1F654C6F0FC1}" dt="2021-06-01T16:57:07.508" v="66" actId="1076"/>
      <pc:docMkLst>
        <pc:docMk/>
      </pc:docMkLst>
      <pc:sldChg chg="addSp delSp modSp mod">
        <pc:chgData name="Ludwig Sembach" userId="f8993c4f9875f6c3" providerId="LiveId" clId="{EC3E3FD5-F2A1-47BD-BD20-1F654C6F0FC1}" dt="2021-06-01T16:57:07.508" v="66" actId="1076"/>
        <pc:sldMkLst>
          <pc:docMk/>
          <pc:sldMk cId="372925219" sldId="256"/>
        </pc:sldMkLst>
        <pc:spChg chg="del mod">
          <ac:chgData name="Ludwig Sembach" userId="f8993c4f9875f6c3" providerId="LiveId" clId="{EC3E3FD5-F2A1-47BD-BD20-1F654C6F0FC1}" dt="2021-05-21T14:49:46.119" v="18" actId="478"/>
          <ac:spMkLst>
            <pc:docMk/>
            <pc:sldMk cId="372925219" sldId="256"/>
            <ac:spMk id="4" creationId="{B216B279-1BBA-4C8E-9ABA-B563D1DC168C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9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0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1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2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3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4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6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8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9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20" creationId="{3BCDFFD4-8285-415E-BC1F-E63420B59DAF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5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6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7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8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9" creationId="{B3871ACC-D0EF-4932-BA6D-EFCA9452CBAA}"/>
          </ac:spMkLst>
        </pc:spChg>
        <pc:spChg chg="add mod">
          <ac:chgData name="Ludwig Sembach" userId="f8993c4f9875f6c3" providerId="LiveId" clId="{EC3E3FD5-F2A1-47BD-BD20-1F654C6F0FC1}" dt="2021-05-21T15:01:55.304" v="59" actId="164"/>
          <ac:spMkLst>
            <pc:docMk/>
            <pc:sldMk cId="372925219" sldId="256"/>
            <ac:spMk id="31" creationId="{90DA47E7-A6C1-46F8-BBB2-B016DE9F7B99}"/>
          </ac:spMkLst>
        </pc:spChg>
        <pc:grpChg chg="add mod">
          <ac:chgData name="Ludwig Sembach" userId="f8993c4f9875f6c3" providerId="LiveId" clId="{EC3E3FD5-F2A1-47BD-BD20-1F654C6F0FC1}" dt="2021-05-21T15:01:55.304" v="59" actId="164"/>
          <ac:grpSpMkLst>
            <pc:docMk/>
            <pc:sldMk cId="372925219" sldId="256"/>
            <ac:grpSpMk id="30" creationId="{55A9CB65-75E4-401F-8E3F-EE7F8B075DE5}"/>
          </ac:grpSpMkLst>
        </pc:grpChg>
        <pc:grpChg chg="add mod">
          <ac:chgData name="Ludwig Sembach" userId="f8993c4f9875f6c3" providerId="LiveId" clId="{EC3E3FD5-F2A1-47BD-BD20-1F654C6F0FC1}" dt="2021-05-21T15:01:55.304" v="59" actId="164"/>
          <ac:grpSpMkLst>
            <pc:docMk/>
            <pc:sldMk cId="372925219" sldId="256"/>
            <ac:grpSpMk id="32" creationId="{D7E14651-1877-4A4D-9F13-F3B669F34C65}"/>
          </ac:grpSpMkLst>
        </pc:grpChg>
        <pc:picChg chg="add mod">
          <ac:chgData name="Ludwig Sembach" userId="f8993c4f9875f6c3" providerId="LiveId" clId="{EC3E3FD5-F2A1-47BD-BD20-1F654C6F0FC1}" dt="2021-06-01T16:57:07.508" v="66" actId="1076"/>
          <ac:picMkLst>
            <pc:docMk/>
            <pc:sldMk cId="372925219" sldId="256"/>
            <ac:picMk id="3" creationId="{4900F241-7B74-4C8C-8DF7-F2EABCF2EE3E}"/>
          </ac:picMkLst>
        </pc:picChg>
        <pc:picChg chg="add del mod">
          <ac:chgData name="Ludwig Sembach" userId="f8993c4f9875f6c3" providerId="LiveId" clId="{EC3E3FD5-F2A1-47BD-BD20-1F654C6F0FC1}" dt="2021-05-21T14:49:18.189" v="16" actId="27803"/>
          <ac:picMkLst>
            <pc:docMk/>
            <pc:sldMk cId="372925219" sldId="256"/>
            <ac:picMk id="3" creationId="{B216B279-1BBA-4C8E-9ABA-B563D1DC168C}"/>
          </ac:picMkLst>
        </pc:picChg>
        <pc:picChg chg="mod">
          <ac:chgData name="Ludwig Sembach" userId="f8993c4f9875f6c3" providerId="LiveId" clId="{EC3E3FD5-F2A1-47BD-BD20-1F654C6F0FC1}" dt="2021-06-01T16:56:58.922" v="61" actId="1076"/>
          <ac:picMkLst>
            <pc:docMk/>
            <pc:sldMk cId="372925219" sldId="256"/>
            <ac:picMk id="5" creationId="{BB99684B-FED4-436E-8FAD-60231F8114D8}"/>
          </ac:picMkLst>
        </pc:picChg>
        <pc:picChg chg="add mod">
          <ac:chgData name="Ludwig Sembach" userId="f8993c4f9875f6c3" providerId="LiveId" clId="{EC3E3FD5-F2A1-47BD-BD20-1F654C6F0FC1}" dt="2021-06-01T16:57:02.221" v="64" actId="1076"/>
          <ac:picMkLst>
            <pc:docMk/>
            <pc:sldMk cId="372925219" sldId="256"/>
            <ac:picMk id="7" creationId="{8AC9C282-6873-4AEE-A4EF-6BD87C46E60A}"/>
          </ac:picMkLst>
        </pc:picChg>
        <pc:picChg chg="add del mod">
          <ac:chgData name="Ludwig Sembach" userId="f8993c4f9875f6c3" providerId="LiveId" clId="{EC3E3FD5-F2A1-47BD-BD20-1F654C6F0FC1}" dt="2021-05-21T14:50:08.717" v="21" actId="27803"/>
          <ac:picMkLst>
            <pc:docMk/>
            <pc:sldMk cId="372925219" sldId="256"/>
            <ac:picMk id="8" creationId="{3BCDFFD4-8285-415E-BC1F-E63420B59DAF}"/>
          </ac:picMkLst>
        </pc:picChg>
        <pc:picChg chg="add del mod">
          <ac:chgData name="Ludwig Sembach" userId="f8993c4f9875f6c3" providerId="LiveId" clId="{EC3E3FD5-F2A1-47BD-BD20-1F654C6F0FC1}" dt="2021-05-20T21:27:36.952" v="7" actId="27803"/>
          <ac:picMkLst>
            <pc:docMk/>
            <pc:sldMk cId="372925219" sldId="256"/>
            <ac:picMk id="9" creationId="{507DEAA3-4C3C-49D1-BD36-6373219B96B7}"/>
          </ac:picMkLst>
        </pc:picChg>
        <pc:picChg chg="add mod">
          <ac:chgData name="Ludwig Sembach" userId="f8993c4f9875f6c3" providerId="LiveId" clId="{EC3E3FD5-F2A1-47BD-BD20-1F654C6F0FC1}" dt="2021-06-01T16:57:00.323" v="62" actId="1076"/>
          <ac:picMkLst>
            <pc:docMk/>
            <pc:sldMk cId="372925219" sldId="256"/>
            <ac:picMk id="15" creationId="{312720D7-5470-4727-A132-B0F750EAB9BE}"/>
          </ac:picMkLst>
        </pc:picChg>
        <pc:picChg chg="add mod">
          <ac:chgData name="Ludwig Sembach" userId="f8993c4f9875f6c3" providerId="LiveId" clId="{EC3E3FD5-F2A1-47BD-BD20-1F654C6F0FC1}" dt="2021-06-01T16:57:01.305" v="63" actId="1076"/>
          <ac:picMkLst>
            <pc:docMk/>
            <pc:sldMk cId="372925219" sldId="256"/>
            <ac:picMk id="17" creationId="{27179F4E-BD7C-4579-84FF-F492981CCB63}"/>
          </ac:picMkLst>
        </pc:picChg>
        <pc:picChg chg="add del mod">
          <ac:chgData name="Ludwig Sembach" userId="f8993c4f9875f6c3" providerId="LiveId" clId="{EC3E3FD5-F2A1-47BD-BD20-1F654C6F0FC1}" dt="2021-05-21T14:52:10.585" v="27" actId="27803"/>
          <ac:picMkLst>
            <pc:docMk/>
            <pc:sldMk cId="372925219" sldId="256"/>
            <ac:picMk id="22" creationId="{B3871ACC-D0EF-4932-BA6D-EFCA9452CBAA}"/>
          </ac:picMkLst>
        </pc:picChg>
        <pc:picChg chg="add del mod">
          <ac:chgData name="Ludwig Sembach" userId="f8993c4f9875f6c3" providerId="LiveId" clId="{EC3E3FD5-F2A1-47BD-BD20-1F654C6F0FC1}" dt="2021-05-21T14:52:05.684" v="26" actId="478"/>
          <ac:picMkLst>
            <pc:docMk/>
            <pc:sldMk cId="372925219" sldId="256"/>
            <ac:picMk id="24" creationId="{BA4775DE-63D5-4028-816F-462EBF3F1BB1}"/>
          </ac:picMkLst>
        </pc:picChg>
      </pc:sldChg>
    </pc:docChg>
  </pc:docChgLst>
  <pc:docChgLst>
    <pc:chgData name="Ludwig Sembach" userId="f8993c4f9875f6c3" providerId="LiveId" clId="{F3E72C9A-C72E-4712-A2C5-796C34B0A630}"/>
    <pc:docChg chg="modSld">
      <pc:chgData name="Ludwig Sembach" userId="f8993c4f9875f6c3" providerId="LiveId" clId="{F3E72C9A-C72E-4712-A2C5-796C34B0A630}" dt="2021-06-23T21:17:31.439" v="3" actId="207"/>
      <pc:docMkLst>
        <pc:docMk/>
      </pc:docMkLst>
      <pc:sldChg chg="addSp modSp mod">
        <pc:chgData name="Ludwig Sembach" userId="f8993c4f9875f6c3" providerId="LiveId" clId="{F3E72C9A-C72E-4712-A2C5-796C34B0A630}" dt="2021-06-23T21:17:31.439" v="3" actId="207"/>
        <pc:sldMkLst>
          <pc:docMk/>
          <pc:sldMk cId="372925219" sldId="256"/>
        </pc:sldMkLst>
        <pc:picChg chg="add mod">
          <ac:chgData name="Ludwig Sembach" userId="f8993c4f9875f6c3" providerId="LiveId" clId="{F3E72C9A-C72E-4712-A2C5-796C34B0A630}" dt="2021-06-23T21:17:31.439" v="3" actId="207"/>
          <ac:picMkLst>
            <pc:docMk/>
            <pc:sldMk cId="372925219" sldId="256"/>
            <ac:picMk id="6" creationId="{8146373F-8F72-46FC-919A-DC1D9D78DC52}"/>
          </ac:picMkLst>
        </pc:picChg>
      </pc:sldChg>
    </pc:docChg>
  </pc:docChgLst>
  <pc:docChgLst>
    <pc:chgData name="Ludwig Sembach" userId="f8993c4f9875f6c3" providerId="LiveId" clId="{81C93DCC-88F8-4639-A0ED-AE9601D8E849}"/>
    <pc:docChg chg="modSld">
      <pc:chgData name="Ludwig Sembach" userId="f8993c4f9875f6c3" providerId="LiveId" clId="{81C93DCC-88F8-4639-A0ED-AE9601D8E849}" dt="2021-06-01T17:01:07.510" v="8" actId="1076"/>
      <pc:docMkLst>
        <pc:docMk/>
      </pc:docMkLst>
      <pc:sldChg chg="addSp modSp mod">
        <pc:chgData name="Ludwig Sembach" userId="f8993c4f9875f6c3" providerId="LiveId" clId="{81C93DCC-88F8-4639-A0ED-AE9601D8E849}" dt="2021-06-01T17:01:07.510" v="8" actId="1076"/>
        <pc:sldMkLst>
          <pc:docMk/>
          <pc:sldMk cId="372925219" sldId="256"/>
        </pc:sldMkLst>
        <pc:grpChg chg="mod">
          <ac:chgData name="Ludwig Sembach" userId="f8993c4f9875f6c3" providerId="LiveId" clId="{81C93DCC-88F8-4639-A0ED-AE9601D8E849}" dt="2021-06-01T16:58:52.218" v="0" actId="1076"/>
          <ac:grpSpMkLst>
            <pc:docMk/>
            <pc:sldMk cId="372925219" sldId="256"/>
            <ac:grpSpMk id="32" creationId="{D7E14651-1877-4A4D-9F13-F3B669F34C65}"/>
          </ac:grpSpMkLst>
        </pc:grpChg>
        <pc:picChg chg="add mod">
          <ac:chgData name="Ludwig Sembach" userId="f8993c4f9875f6c3" providerId="LiveId" clId="{81C93DCC-88F8-4639-A0ED-AE9601D8E849}" dt="2021-06-01T17:01:01.493" v="7" actId="207"/>
          <ac:picMkLst>
            <pc:docMk/>
            <pc:sldMk cId="372925219" sldId="256"/>
            <ac:picMk id="4" creationId="{BD8E43BA-5A25-4FC8-BB3F-513E9940885F}"/>
          </ac:picMkLst>
        </pc:picChg>
        <pc:picChg chg="add mod">
          <ac:chgData name="Ludwig Sembach" userId="f8993c4f9875f6c3" providerId="LiveId" clId="{81C93DCC-88F8-4639-A0ED-AE9601D8E849}" dt="2021-06-01T17:01:07.510" v="8" actId="1076"/>
          <ac:picMkLst>
            <pc:docMk/>
            <pc:sldMk cId="372925219" sldId="256"/>
            <ac:picMk id="16" creationId="{F9BAFA74-5E27-4B73-8C8F-05CF7CF7AC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B6BE1-FB04-4C5F-BE89-1FA23F00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EB74F-72F9-435F-8F5E-E922CC84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A580E-D8B9-4FAD-AD23-E8423FA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8DC9-16C7-4FFB-A66B-983EFD24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2C83F-6AA4-4D5D-95B3-B1357CA3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E766-86E4-4F75-B78C-6624C51C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E2865B-A77A-4E37-9987-C0EE991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8CD5-C106-43C0-B036-481E682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50D1B-E1D9-4249-B46B-871F2B61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B8C3-C6A2-402F-AD55-890C1AD4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02112-A645-4234-BAFB-E12AC1D6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FA3C1-062D-4CFE-8561-AD8D30F2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CAB5D-BA10-4272-846F-1B6B222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B2CE8-27CB-49A2-9B1E-E3144CB4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0E0C8-9291-4CEF-99FC-6FCE4E62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7925-E81C-4F85-9F31-5756C5BC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6F57D-101D-4E0D-9889-49AE59D0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ADA7F-BE72-4E92-A380-32519DA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63660-35E2-4A10-A198-C7186C50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319D9-4EA7-4AA7-9089-133BAB7F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9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0C32-CB74-4D35-8A60-C5927E9B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DEFF8-3BC2-46B1-BBA2-74835110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4C1A7-7C97-458F-B9AC-AA0B0F0B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1C277-118D-48BE-BECD-A4D482A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88AE4-C712-49A5-A0AC-B69AC60C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6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D829-9FD9-4EE5-B195-1BE86439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ABA3-D063-450A-A0FB-147EBF4D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DA0CCF-8B3D-44D0-8546-F0FB2A61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F2F35-E2D7-486A-AA08-E38D9F4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B8C51B-E21E-4DBA-8C1A-7358480A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AB4321-8F51-4220-A58B-97B9B7B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86876-17E1-4B97-BC2A-F3639A5C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5B287-D1AE-4D6F-908D-EA0E329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8AB06-7C90-48C8-906D-4A9D0083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5562AF-247E-475F-B85E-1DEA89B05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47446-DA42-4B2D-B67C-417C79B25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97A198-58AF-48ED-A1C8-B70D352B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0072AB-BB9F-4D97-A830-971E2EB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84F99D-32F3-4EE8-B75E-EF843AC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3166-E856-40CD-A3E9-D5FCD28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BA8E40-4BE4-4C81-B1C8-7D4D291F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319F9-FF9D-4F1C-ABC5-391ADE93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080C-6296-4B2D-B956-3CDA736A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90AE72-8760-465E-86F9-9762651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DE7B42-AFE1-42C0-8D63-CA6EB66B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FA57FB-624B-4E1B-B532-C19297C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7E0A-5E59-44CA-9C06-4497376B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A3DAE-46DD-481E-9977-FD1942D7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2AC534-13DD-467A-B9D0-F5BE3380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56398-E265-4E25-A9B2-66696DD6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1AF87C-D787-45C1-B79E-3EADAE88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C0FAC-2820-4C41-82CD-F3BC899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A10AB-0EB8-4DBB-B5B2-EA215A1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B7820A-A140-4A2F-8AB7-56D245D59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0D1BD-BDA0-4189-905B-47F1379B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25FB45-9382-4F03-A8CF-768F57CC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AC409-D5E8-4845-B84E-E23484B3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0F73C-0A79-4C68-A7D4-084C7E43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5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2F33FF-5E64-4B96-B107-20D3CAD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AD730-00B3-4C97-9E27-A80D2620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9A531-BF52-412D-9408-22ED4F5A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8ADF-B2CE-4AD9-A993-536894569C47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31EB6-87BF-4059-A622-4BE841751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10721-E1D6-4541-8262-366DE08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ymbol für Hamburger-Menü mit einfarbiger Füllung">
            <a:extLst>
              <a:ext uri="{FF2B5EF4-FFF2-40B4-BE49-F238E27FC236}">
                <a16:creationId xmlns:a16="http://schemas.microsoft.com/office/drawing/2014/main" id="{BB99684B-FED4-436E-8FAD-60231F811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94" y="632883"/>
            <a:ext cx="914400" cy="914400"/>
          </a:xfrm>
          <a:prstGeom prst="rect">
            <a:avLst/>
          </a:prstGeom>
        </p:spPr>
      </p:pic>
      <p:pic>
        <p:nvPicPr>
          <p:cNvPr id="7" name="Grafik 6" descr="Pfeil Kreis mit einfarbiger Füllung">
            <a:extLst>
              <a:ext uri="{FF2B5EF4-FFF2-40B4-BE49-F238E27FC236}">
                <a16:creationId xmlns:a16="http://schemas.microsoft.com/office/drawing/2014/main" id="{8AC9C282-6873-4AEE-A4EF-6BD87C46E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632883"/>
            <a:ext cx="914400" cy="914400"/>
          </a:xfrm>
          <a:prstGeom prst="rect">
            <a:avLst/>
          </a:prstGeom>
        </p:spPr>
      </p:pic>
      <p:pic>
        <p:nvPicPr>
          <p:cNvPr id="15" name="Grafik 14" descr="Bilder mit einfarbiger Füllung">
            <a:extLst>
              <a:ext uri="{FF2B5EF4-FFF2-40B4-BE49-F238E27FC236}">
                <a16:creationId xmlns:a16="http://schemas.microsoft.com/office/drawing/2014/main" id="{312720D7-5470-4727-A132-B0F750EAB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7211" y="632883"/>
            <a:ext cx="914400" cy="914400"/>
          </a:xfrm>
          <a:prstGeom prst="rect">
            <a:avLst/>
          </a:prstGeom>
        </p:spPr>
      </p:pic>
      <p:pic>
        <p:nvPicPr>
          <p:cNvPr id="17" name="Grafik 16" descr="Informationen Silhouette">
            <a:extLst>
              <a:ext uri="{FF2B5EF4-FFF2-40B4-BE49-F238E27FC236}">
                <a16:creationId xmlns:a16="http://schemas.microsoft.com/office/drawing/2014/main" id="{27179F4E-BD7C-4579-84FF-F492981CC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0628" y="680508"/>
            <a:ext cx="914400" cy="914400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7E14651-1877-4A4D-9F13-F3B669F34C65}"/>
              </a:ext>
            </a:extLst>
          </p:cNvPr>
          <p:cNvGrpSpPr/>
          <p:nvPr/>
        </p:nvGrpSpPr>
        <p:grpSpPr>
          <a:xfrm>
            <a:off x="7738978" y="199245"/>
            <a:ext cx="3780000" cy="3780000"/>
            <a:chOff x="6527799" y="1137708"/>
            <a:chExt cx="3780000" cy="37800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55A9CB65-75E4-401F-8E3F-EE7F8B075D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7799" y="1872053"/>
              <a:ext cx="3600000" cy="2311310"/>
              <a:chOff x="7227102" y="4175125"/>
              <a:chExt cx="801414" cy="514532"/>
            </a:xfrm>
          </p:grpSpPr>
          <p:sp>
            <p:nvSpPr>
              <p:cNvPr id="25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227102" y="4441624"/>
                <a:ext cx="327174" cy="248028"/>
              </a:xfrm>
              <a:custGeom>
                <a:avLst/>
                <a:gdLst>
                  <a:gd name="connsiteX0" fmla="*/ 116567 w 327174"/>
                  <a:gd name="connsiteY0" fmla="*/ 68247 h 248028"/>
                  <a:gd name="connsiteX1" fmla="*/ 90554 w 327174"/>
                  <a:gd name="connsiteY1" fmla="*/ 0 h 248028"/>
                  <a:gd name="connsiteX2" fmla="*/ 0 w 327174"/>
                  <a:gd name="connsiteY2" fmla="*/ 20060 h 248028"/>
                  <a:gd name="connsiteX3" fmla="*/ 186252 w 327174"/>
                  <a:gd name="connsiteY3" fmla="*/ 222895 h 248028"/>
                  <a:gd name="connsiteX4" fmla="*/ 327174 w 327174"/>
                  <a:gd name="connsiteY4" fmla="*/ 247660 h 248028"/>
                  <a:gd name="connsiteX5" fmla="*/ 116567 w 327174"/>
                  <a:gd name="connsiteY5" fmla="*/ 68247 h 24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174" h="248028">
                    <a:moveTo>
                      <a:pt x="116567" y="68247"/>
                    </a:moveTo>
                    <a:cubicBezTo>
                      <a:pt x="105268" y="46589"/>
                      <a:pt x="96538" y="23684"/>
                      <a:pt x="90554" y="0"/>
                    </a:cubicBezTo>
                    <a:cubicBezTo>
                      <a:pt x="59793" y="3752"/>
                      <a:pt x="29467" y="10470"/>
                      <a:pt x="0" y="20060"/>
                    </a:cubicBezTo>
                    <a:cubicBezTo>
                      <a:pt x="0" y="20060"/>
                      <a:pt x="62865" y="168593"/>
                      <a:pt x="186252" y="222895"/>
                    </a:cubicBezTo>
                    <a:cubicBezTo>
                      <a:pt x="230808" y="241499"/>
                      <a:pt x="278944" y="249958"/>
                      <a:pt x="327174" y="247660"/>
                    </a:cubicBezTo>
                    <a:cubicBezTo>
                      <a:pt x="277416" y="226581"/>
                      <a:pt x="171174" y="171593"/>
                      <a:pt x="116567" y="68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700714" y="4441539"/>
                <a:ext cx="327802" cy="248118"/>
              </a:xfrm>
              <a:custGeom>
                <a:avLst/>
                <a:gdLst>
                  <a:gd name="connsiteX0" fmla="*/ 236611 w 327802"/>
                  <a:gd name="connsiteY0" fmla="*/ 0 h 248118"/>
                  <a:gd name="connsiteX1" fmla="*/ 210579 w 327802"/>
                  <a:gd name="connsiteY1" fmla="*/ 68332 h 248118"/>
                  <a:gd name="connsiteX2" fmla="*/ 0 w 327802"/>
                  <a:gd name="connsiteY2" fmla="*/ 247726 h 248118"/>
                  <a:gd name="connsiteX3" fmla="*/ 141551 w 327802"/>
                  <a:gd name="connsiteY3" fmla="*/ 222961 h 248118"/>
                  <a:gd name="connsiteX4" fmla="*/ 327803 w 327802"/>
                  <a:gd name="connsiteY4" fmla="*/ 20145 h 248118"/>
                  <a:gd name="connsiteX5" fmla="*/ 236611 w 327802"/>
                  <a:gd name="connsiteY5" fmla="*/ 0 h 24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802" h="248118">
                    <a:moveTo>
                      <a:pt x="236611" y="0"/>
                    </a:moveTo>
                    <a:cubicBezTo>
                      <a:pt x="230634" y="23716"/>
                      <a:pt x="221896" y="46651"/>
                      <a:pt x="210579" y="68332"/>
                    </a:cubicBezTo>
                    <a:cubicBezTo>
                      <a:pt x="156019" y="171660"/>
                      <a:pt x="49797" y="226647"/>
                      <a:pt x="0" y="247726"/>
                    </a:cubicBezTo>
                    <a:cubicBezTo>
                      <a:pt x="48438" y="250104"/>
                      <a:pt x="96797" y="241643"/>
                      <a:pt x="141551" y="222961"/>
                    </a:cubicBezTo>
                    <a:cubicBezTo>
                      <a:pt x="264938" y="168678"/>
                      <a:pt x="327803" y="20145"/>
                      <a:pt x="327803" y="20145"/>
                    </a:cubicBezTo>
                    <a:cubicBezTo>
                      <a:pt x="298132" y="10484"/>
                      <a:pt x="267591" y="3737"/>
                      <a:pt x="2366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342796" y="4217625"/>
                <a:ext cx="210251" cy="429701"/>
              </a:xfrm>
              <a:custGeom>
                <a:avLst/>
                <a:gdLst>
                  <a:gd name="connsiteX0" fmla="*/ 135261 w 210251"/>
                  <a:gd name="connsiteY0" fmla="*/ 209674 h 429701"/>
                  <a:gd name="connsiteX1" fmla="*/ 160293 w 210251"/>
                  <a:gd name="connsiteY1" fmla="*/ 85849 h 429701"/>
                  <a:gd name="connsiteX2" fmla="*/ 14322 w 210251"/>
                  <a:gd name="connsiteY2" fmla="*/ 0 h 429701"/>
                  <a:gd name="connsiteX3" fmla="*/ 34286 w 210251"/>
                  <a:gd name="connsiteY3" fmla="*/ 274625 h 429701"/>
                  <a:gd name="connsiteX4" fmla="*/ 210251 w 210251"/>
                  <a:gd name="connsiteY4" fmla="*/ 429701 h 429701"/>
                  <a:gd name="connsiteX5" fmla="*/ 135261 w 210251"/>
                  <a:gd name="connsiteY5" fmla="*/ 209674 h 4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251" h="429701">
                    <a:moveTo>
                      <a:pt x="135261" y="209674"/>
                    </a:moveTo>
                    <a:cubicBezTo>
                      <a:pt x="135843" y="167203"/>
                      <a:pt x="144332" y="125211"/>
                      <a:pt x="160293" y="85849"/>
                    </a:cubicBezTo>
                    <a:cubicBezTo>
                      <a:pt x="116971" y="48999"/>
                      <a:pt x="67581" y="19952"/>
                      <a:pt x="14322" y="0"/>
                    </a:cubicBezTo>
                    <a:cubicBezTo>
                      <a:pt x="14322" y="0"/>
                      <a:pt x="-28655" y="155448"/>
                      <a:pt x="34286" y="274625"/>
                    </a:cubicBezTo>
                    <a:cubicBezTo>
                      <a:pt x="78101" y="357588"/>
                      <a:pt x="160969" y="406594"/>
                      <a:pt x="210251" y="429701"/>
                    </a:cubicBezTo>
                    <a:cubicBezTo>
                      <a:pt x="175961" y="379028"/>
                      <a:pt x="135261" y="299885"/>
                      <a:pt x="135261" y="209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698761" y="4217596"/>
                <a:ext cx="213450" cy="431225"/>
              </a:xfrm>
              <a:custGeom>
                <a:avLst/>
                <a:gdLst>
                  <a:gd name="connsiteX0" fmla="*/ 199111 w 213450"/>
                  <a:gd name="connsiteY0" fmla="*/ 0 h 431225"/>
                  <a:gd name="connsiteX1" fmla="*/ 51530 w 213450"/>
                  <a:gd name="connsiteY1" fmla="*/ 87278 h 431225"/>
                  <a:gd name="connsiteX2" fmla="*/ 76009 w 213450"/>
                  <a:gd name="connsiteY2" fmla="*/ 209702 h 431225"/>
                  <a:gd name="connsiteX3" fmla="*/ 0 w 213450"/>
                  <a:gd name="connsiteY3" fmla="*/ 431225 h 431225"/>
                  <a:gd name="connsiteX4" fmla="*/ 179156 w 213450"/>
                  <a:gd name="connsiteY4" fmla="*/ 274653 h 431225"/>
                  <a:gd name="connsiteX5" fmla="*/ 199111 w 213450"/>
                  <a:gd name="connsiteY5" fmla="*/ 0 h 4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450" h="431225">
                    <a:moveTo>
                      <a:pt x="199111" y="0"/>
                    </a:moveTo>
                    <a:cubicBezTo>
                      <a:pt x="145177" y="20208"/>
                      <a:pt x="95222" y="49752"/>
                      <a:pt x="51530" y="87278"/>
                    </a:cubicBezTo>
                    <a:cubicBezTo>
                      <a:pt x="67151" y="126233"/>
                      <a:pt x="75450" y="167735"/>
                      <a:pt x="76009" y="209702"/>
                    </a:cubicBezTo>
                    <a:cubicBezTo>
                      <a:pt x="76009" y="300809"/>
                      <a:pt x="34500" y="380619"/>
                      <a:pt x="0" y="431225"/>
                    </a:cubicBezTo>
                    <a:cubicBezTo>
                      <a:pt x="48787" y="408765"/>
                      <a:pt x="134388" y="359407"/>
                      <a:pt x="179156" y="274653"/>
                    </a:cubicBezTo>
                    <a:cubicBezTo>
                      <a:pt x="242126" y="155477"/>
                      <a:pt x="199111" y="0"/>
                      <a:pt x="199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515805" y="4175125"/>
                <a:ext cx="221246" cy="504358"/>
              </a:xfrm>
              <a:custGeom>
                <a:avLst/>
                <a:gdLst>
                  <a:gd name="connsiteX0" fmla="*/ 221247 w 221246"/>
                  <a:gd name="connsiteY0" fmla="*/ 252184 h 504358"/>
                  <a:gd name="connsiteX1" fmla="*/ 110642 w 221246"/>
                  <a:gd name="connsiteY1" fmla="*/ 504358 h 504358"/>
                  <a:gd name="connsiteX2" fmla="*/ 0 w 221246"/>
                  <a:gd name="connsiteY2" fmla="*/ 252184 h 504358"/>
                  <a:gd name="connsiteX3" fmla="*/ 110604 w 221246"/>
                  <a:gd name="connsiteY3" fmla="*/ 0 h 504358"/>
                  <a:gd name="connsiteX4" fmla="*/ 221247 w 221246"/>
                  <a:gd name="connsiteY4" fmla="*/ 252184 h 50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246" h="504358">
                    <a:moveTo>
                      <a:pt x="221247" y="252184"/>
                    </a:moveTo>
                    <a:cubicBezTo>
                      <a:pt x="221247" y="391106"/>
                      <a:pt x="110642" y="504358"/>
                      <a:pt x="110642" y="504358"/>
                    </a:cubicBezTo>
                    <a:cubicBezTo>
                      <a:pt x="110642" y="504358"/>
                      <a:pt x="0" y="391106"/>
                      <a:pt x="0" y="252184"/>
                    </a:cubicBezTo>
                    <a:cubicBezTo>
                      <a:pt x="0" y="117405"/>
                      <a:pt x="110604" y="0"/>
                      <a:pt x="110604" y="0"/>
                    </a:cubicBezTo>
                    <a:cubicBezTo>
                      <a:pt x="110604" y="0"/>
                      <a:pt x="221247" y="117405"/>
                      <a:pt x="221247" y="252184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0DA47E7-A6C1-46F8-BBB2-B016DE9F7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799" y="1137708"/>
              <a:ext cx="3780000" cy="37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900F241-7B74-4C8C-8DF7-F2EABCF2E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94" y="2233863"/>
            <a:ext cx="914400" cy="914400"/>
          </a:xfrm>
          <a:prstGeom prst="rect">
            <a:avLst/>
          </a:prstGeom>
        </p:spPr>
      </p:pic>
      <p:pic>
        <p:nvPicPr>
          <p:cNvPr id="16" name="Grafik 15" descr="Hinzufügen mit einfarbiger Füllung">
            <a:extLst>
              <a:ext uri="{FF2B5EF4-FFF2-40B4-BE49-F238E27FC236}">
                <a16:creationId xmlns:a16="http://schemas.microsoft.com/office/drawing/2014/main" id="{F9BAFA74-5E27-4B73-8C8F-05CF7CF7AC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3334" y="2230419"/>
            <a:ext cx="914400" cy="914400"/>
          </a:xfrm>
          <a:prstGeom prst="rect">
            <a:avLst/>
          </a:prstGeom>
        </p:spPr>
      </p:pic>
      <p:pic>
        <p:nvPicPr>
          <p:cNvPr id="4" name="Grafik 3" descr="Radierer mit einfarbiger Füllung">
            <a:extLst>
              <a:ext uri="{FF2B5EF4-FFF2-40B4-BE49-F238E27FC236}">
                <a16:creationId xmlns:a16="http://schemas.microsoft.com/office/drawing/2014/main" id="{BD8E43BA-5A25-4FC8-BB3F-513E99408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32874" y="2230419"/>
            <a:ext cx="914400" cy="914400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8146373F-8F72-46FC-919A-DC1D9D78D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800" y="2230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Sembach</dc:creator>
  <cp:lastModifiedBy>Ludwig Sembach</cp:lastModifiedBy>
  <cp:revision>3</cp:revision>
  <dcterms:created xsi:type="dcterms:W3CDTF">2021-05-20T20:45:17Z</dcterms:created>
  <dcterms:modified xsi:type="dcterms:W3CDTF">2021-06-23T21:18:06Z</dcterms:modified>
</cp:coreProperties>
</file>