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2"/>
    <a:srgbClr val="FFFFFF"/>
    <a:srgbClr val="191523"/>
    <a:srgbClr val="660066"/>
    <a:srgbClr val="6A2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E80D8-1243-4F0E-93B6-9DB837BDC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1959D-8F45-4BD9-A587-2D163256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A52222-17AD-46D8-9C51-AAE89D9F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21AA3-2CD1-4BEB-8C41-D42CF433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54E1D0-8BB8-4F18-91E5-1DFE3B4D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9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3B40B-BDCB-4BD5-A5D3-7D697F88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ED6638-2561-4E3F-845C-C8597DCBC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1D228-DEF2-4C29-ADA9-72FB7571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E604D9-7951-4356-B82A-B15645F7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F00D6-D351-4840-A8D7-D2FACEC4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80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17F39F-5A91-47E2-A32C-CB43680D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C88BC3-DA13-4BB0-8DD1-FB1E5EA0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0D8B37-51F0-48AB-B60A-A50C0D5A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AFD0A-A9C0-48EC-BC5D-F0932E7D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5CED04-A431-4332-BD9F-739CC435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78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A4E47-F2D5-4E24-9268-735F8B7D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ACE3E-8E01-4F00-BAC1-F3AD9151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B948E-26A6-4365-8057-08E85B2A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EAAD2-0F7B-4E22-9C2D-8D9C57EF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E7044-E50A-48E1-8914-33A8CB80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1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8D672-5553-43C3-85A3-5AF61E5C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8EF76-7B6D-400D-A34F-A27FCF46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8C4D4-2475-4B5C-ABBB-04117B85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0A2532-F6DD-46D1-ADF8-B9E32D79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566528-3B2C-45B7-AD90-D9A817B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99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B99C9-0B23-4580-931D-4BD37779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5DE44-065F-4E3C-B4A9-E49D581D2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6DA59-ACE2-4D9A-A413-0C492368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E35878-32A2-465F-AF5C-71C861E0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65E0C-873F-4D9F-88DC-27E5BC8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EAA799-7D08-4448-AF3A-31FCA713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1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6227-2C53-47AF-997F-E150F021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322DBF-9FBC-41AF-99D7-8CB16D01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3AFE6-86EC-4804-A872-C1F9AD98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AF0209-153E-43EF-BFFB-BB59B7A1A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F4AB68-D693-4096-8BBF-448EF00FB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D8F74-A2DE-4AF3-879C-FAE7C6C1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78E595-65F9-41BE-8D34-3B0A61DE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983499-CBAF-40C6-B947-0D14A692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8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0C1A8-662A-45C4-9E80-5FAC6A10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30E654-818C-46A7-A252-E0BA1B08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8AD730-E791-4E95-88BA-EE6CA97D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EA0D16-7F1E-420B-88A1-EF494D29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1F411E-17F6-44F9-864F-455F882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A09DF0-C07E-48EB-B7CA-D3C5BB34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C4EA67-4DEA-4FCE-88B4-F641D8EE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174AF-0E24-439C-9788-DD155D1B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935F8-7F97-496A-8100-19221BF9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E8BF6C-5987-492D-80A0-3A253373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7E893-CBC8-4E35-B015-C1D2B796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21A6F-26EC-42F4-8FB7-A9F59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21D4EA-21C3-4F8E-97EB-683AA1DB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8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3A1DC-5E73-44B4-B5D0-CDFD8554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F473F9-03DB-48BF-BC58-9612B9264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FB3A43-F33B-4A41-887B-DE5AE420B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85D49D-19DC-4F50-8C51-B25CD82B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5C994-D450-4635-8A0D-3B83878C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76424-3571-48EF-9757-DF4A5DC5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71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E40D38-40EC-42C4-A24A-DE8E9D44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F43003-6353-445A-BE57-EB901878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2CBDE-8895-480B-A532-D8D21A040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2E65-41CC-4D50-BE56-981A6BD99F5B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2FD68-E44B-4D3F-A279-930B3FB76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ABF1A0-218C-4F8A-8DAD-3FCBAFAC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EC57-CA02-40D8-8D0F-69280B1516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9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42A2A1C0-2FFF-497B-9B23-1F6A567AAE74}"/>
              </a:ext>
            </a:extLst>
          </p:cNvPr>
          <p:cNvSpPr/>
          <p:nvPr/>
        </p:nvSpPr>
        <p:spPr>
          <a:xfrm>
            <a:off x="0" y="-1"/>
            <a:ext cx="12214034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DA33017F-9B94-45ED-B28A-2C950210C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0800000">
            <a:off x="22034" y="3994757"/>
            <a:ext cx="12192000" cy="28686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E6A7D964-31EC-47C8-83EC-95A0336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>
            <a:off x="22034" y="-60434"/>
            <a:ext cx="12192000" cy="286869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B6336A-C14E-4B2C-9A7C-505EC7ABF42B}"/>
              </a:ext>
            </a:extLst>
          </p:cNvPr>
          <p:cNvSpPr txBox="1"/>
          <p:nvPr/>
        </p:nvSpPr>
        <p:spPr>
          <a:xfrm>
            <a:off x="1746504" y="2965867"/>
            <a:ext cx="8604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Insira o título da apresentação aqui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9A665FD-9233-411F-805E-895EEF0D2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16" y="5660218"/>
            <a:ext cx="3069984" cy="49062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77D3404-406B-4CE2-8CA9-83C54402C0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916437" y="2762386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5881E01-D45C-456C-9778-A8514A24C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54148" y="2790984"/>
            <a:ext cx="1341665" cy="12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42A2A1C0-2FFF-497B-9B23-1F6A567AAE74}"/>
              </a:ext>
            </a:extLst>
          </p:cNvPr>
          <p:cNvSpPr/>
          <p:nvPr/>
        </p:nvSpPr>
        <p:spPr>
          <a:xfrm>
            <a:off x="0" y="-1"/>
            <a:ext cx="12214034" cy="1254304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E6A7D964-31EC-47C8-83EC-95A0336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3"/>
          <a:stretch/>
        </p:blipFill>
        <p:spPr>
          <a:xfrm>
            <a:off x="22034" y="-60433"/>
            <a:ext cx="12192000" cy="134166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B6336A-C14E-4B2C-9A7C-505EC7ABF42B}"/>
              </a:ext>
            </a:extLst>
          </p:cNvPr>
          <p:cNvSpPr txBox="1"/>
          <p:nvPr/>
        </p:nvSpPr>
        <p:spPr>
          <a:xfrm>
            <a:off x="1592268" y="410345"/>
            <a:ext cx="8604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Insira o título da apresentação aqui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9A665FD-9233-411F-805E-895EEF0D2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16" y="5660218"/>
            <a:ext cx="3069984" cy="49062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5881E01-D45C-456C-9778-A8514A24C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6732" y="2164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EE1DF1-B1A2-424B-8EEB-174D85CC2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7A235F-B2A7-4EF9-A2B9-6A1948F81D74}"/>
              </a:ext>
            </a:extLst>
          </p:cNvPr>
          <p:cNvSpPr txBox="1"/>
          <p:nvPr/>
        </p:nvSpPr>
        <p:spPr>
          <a:xfrm>
            <a:off x="1127723" y="2018631"/>
            <a:ext cx="1016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8061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42A2A1C0-2FFF-497B-9B23-1F6A567AAE74}"/>
              </a:ext>
            </a:extLst>
          </p:cNvPr>
          <p:cNvSpPr/>
          <p:nvPr/>
        </p:nvSpPr>
        <p:spPr>
          <a:xfrm>
            <a:off x="0" y="-1"/>
            <a:ext cx="2445745" cy="6858000"/>
          </a:xfrm>
          <a:prstGeom prst="rect">
            <a:avLst/>
          </a:prstGeom>
          <a:gradFill flip="none" rotWithShape="1">
            <a:gsLst>
              <a:gs pos="0">
                <a:srgbClr val="008482">
                  <a:shade val="30000"/>
                  <a:satMod val="115000"/>
                </a:srgbClr>
              </a:gs>
              <a:gs pos="50000">
                <a:srgbClr val="008482">
                  <a:shade val="67500"/>
                  <a:satMod val="115000"/>
                </a:srgbClr>
              </a:gs>
              <a:gs pos="100000">
                <a:srgbClr val="008482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E6A7D964-31EC-47C8-83EC-95A03365B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5"/>
          <a:stretch/>
        </p:blipFill>
        <p:spPr>
          <a:xfrm rot="16200000">
            <a:off x="-5084603" y="137871"/>
            <a:ext cx="12192000" cy="286869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77D3404-406B-4CE2-8CA9-83C54402C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10800000">
            <a:off x="10927454" y="-1"/>
            <a:ext cx="1341665" cy="1254303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05881E01-D45C-456C-9778-A8514A24C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37" b="64351"/>
          <a:stretch/>
        </p:blipFill>
        <p:spPr>
          <a:xfrm rot="5400000">
            <a:off x="-75112" y="5666386"/>
            <a:ext cx="1341665" cy="1254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B0F002-C90A-4727-8E10-EFF775542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455" y="6324387"/>
            <a:ext cx="2519190" cy="4026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F5A45F2-3937-4E83-93F6-052818BEDB72}"/>
              </a:ext>
            </a:extLst>
          </p:cNvPr>
          <p:cNvSpPr txBox="1"/>
          <p:nvPr/>
        </p:nvSpPr>
        <p:spPr>
          <a:xfrm>
            <a:off x="2877853" y="1864395"/>
            <a:ext cx="799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Texto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3324CB-EB0E-4E3F-9516-D82E1CF77B9C}"/>
              </a:ext>
            </a:extLst>
          </p:cNvPr>
          <p:cNvSpPr txBox="1"/>
          <p:nvPr/>
        </p:nvSpPr>
        <p:spPr>
          <a:xfrm>
            <a:off x="2868696" y="410345"/>
            <a:ext cx="732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Insira o título da apresentação aqui</a:t>
            </a:r>
          </a:p>
        </p:txBody>
      </p:sp>
    </p:spTree>
    <p:extLst>
      <p:ext uri="{BB962C8B-B14F-4D97-AF65-F5344CB8AC3E}">
        <p14:creationId xmlns:p14="http://schemas.microsoft.com/office/powerpoint/2010/main" val="385257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861665-d7df-4cc7-b2da-e7c0e5934629">
      <Terms xmlns="http://schemas.microsoft.com/office/infopath/2007/PartnerControls"/>
    </lcf76f155ced4ddcb4097134ff3c332f>
    <TaxCatchAll xmlns="10dc090c-2aa5-4b4b-950f-d899476ba3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3BC38A4C6175448AA2392983FA8FBE" ma:contentTypeVersion="15" ma:contentTypeDescription="Crie um novo documento." ma:contentTypeScope="" ma:versionID="a2a20d686d835ff6d02ec0a0eebcb1ca">
  <xsd:schema xmlns:xsd="http://www.w3.org/2001/XMLSchema" xmlns:xs="http://www.w3.org/2001/XMLSchema" xmlns:p="http://schemas.microsoft.com/office/2006/metadata/properties" xmlns:ns2="7a861665-d7df-4cc7-b2da-e7c0e5934629" xmlns:ns3="10dc090c-2aa5-4b4b-950f-d899476ba32d" targetNamespace="http://schemas.microsoft.com/office/2006/metadata/properties" ma:root="true" ma:fieldsID="b1e441df9fdd04cadf810f892e1a6554" ns2:_="" ns3:_="">
    <xsd:import namespace="7a861665-d7df-4cc7-b2da-e7c0e5934629"/>
    <xsd:import namespace="10dc090c-2aa5-4b4b-950f-d899476ba3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61665-d7df-4cc7-b2da-e7c0e59346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66cf037f-5c90-4cca-86a9-c389e6aaa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c090c-2aa5-4b4b-950f-d899476ba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08f3ff7-8f33-4da2-afe7-55152e472568}" ma:internalName="TaxCatchAll" ma:showField="CatchAllData" ma:web="10dc090c-2aa5-4b4b-950f-d899476ba3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7A3B9C-288E-4EEE-AE11-FEA71DAC2740}">
  <ds:schemaRefs>
    <ds:schemaRef ds:uri="http://schemas.microsoft.com/office/2006/metadata/properties"/>
    <ds:schemaRef ds:uri="http://schemas.microsoft.com/office/infopath/2007/PartnerControls"/>
    <ds:schemaRef ds:uri="7a861665-d7df-4cc7-b2da-e7c0e5934629"/>
    <ds:schemaRef ds:uri="10dc090c-2aa5-4b4b-950f-d899476ba32d"/>
  </ds:schemaRefs>
</ds:datastoreItem>
</file>

<file path=customXml/itemProps2.xml><?xml version="1.0" encoding="utf-8"?>
<ds:datastoreItem xmlns:ds="http://schemas.openxmlformats.org/officeDocument/2006/customXml" ds:itemID="{710B6577-23B0-4404-A91B-098DAE2920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1836B9-EA7C-4C61-B774-E46B3063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861665-d7df-4cc7-b2da-e7c0e5934629"/>
    <ds:schemaRef ds:uri="10dc090c-2aa5-4b4b-950f-d899476ba3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4</cp:revision>
  <dcterms:created xsi:type="dcterms:W3CDTF">2024-11-13T16:21:45Z</dcterms:created>
  <dcterms:modified xsi:type="dcterms:W3CDTF">2025-03-28T18:22:56Z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0x0101008A3BC38A4C6175448AA2392983FA8FBE</vt:lpwstr>
  </property>
</Properties>
</file>