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82"/>
    <a:srgbClr val="FFFFFF"/>
    <a:srgbClr val="191523"/>
    <a:srgbClr val="660066"/>
    <a:srgbClr val="6A2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F1F192-507D-4050-A309-8485D5976732}" v="38" dt="2025-04-01T19:28:09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9" autoAdjust="0"/>
    <p:restoredTop sz="98148" autoAdjust="0"/>
  </p:normalViewPr>
  <p:slideViewPr>
    <p:cSldViewPr snapToGrid="0">
      <p:cViewPr varScale="1">
        <p:scale>
          <a:sx n="67" d="100"/>
          <a:sy n="67" d="100"/>
        </p:scale>
        <p:origin x="66" y="3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Magno de Araujo" userId="16a17c5d-7f90-47f9-bf12-8fa977051458" providerId="ADAL" clId="{8FF1F192-507D-4050-A309-8485D5976732}"/>
    <pc:docChg chg="undo redo custSel addSld delSld modSld">
      <pc:chgData name="Luciano Magno de Araujo" userId="16a17c5d-7f90-47f9-bf12-8fa977051458" providerId="ADAL" clId="{8FF1F192-507D-4050-A309-8485D5976732}" dt="2025-04-01T19:30:17.295" v="325" actId="47"/>
      <pc:docMkLst>
        <pc:docMk/>
      </pc:docMkLst>
      <pc:sldChg chg="addSp delSp modSp mod">
        <pc:chgData name="Luciano Magno de Araujo" userId="16a17c5d-7f90-47f9-bf12-8fa977051458" providerId="ADAL" clId="{8FF1F192-507D-4050-A309-8485D5976732}" dt="2025-04-01T19:10:26.537" v="37" actId="21"/>
        <pc:sldMkLst>
          <pc:docMk/>
          <pc:sldMk cId="2859203896" sldId="256"/>
        </pc:sldMkLst>
        <pc:spChg chg="add del mod">
          <ac:chgData name="Luciano Magno de Araujo" userId="16a17c5d-7f90-47f9-bf12-8fa977051458" providerId="ADAL" clId="{8FF1F192-507D-4050-A309-8485D5976732}" dt="2025-04-01T19:10:26.537" v="37" actId="21"/>
          <ac:spMkLst>
            <pc:docMk/>
            <pc:sldMk cId="2859203896" sldId="256"/>
            <ac:spMk id="3" creationId="{4B31B9AA-7CE4-23AF-A930-51A370972711}"/>
          </ac:spMkLst>
        </pc:spChg>
        <pc:spChg chg="mod">
          <ac:chgData name="Luciano Magno de Araujo" userId="16a17c5d-7f90-47f9-bf12-8fa977051458" providerId="ADAL" clId="{8FF1F192-507D-4050-A309-8485D5976732}" dt="2025-04-01T19:07:56.124" v="32" actId="14100"/>
          <ac:spMkLst>
            <pc:docMk/>
            <pc:sldMk cId="2859203896" sldId="256"/>
            <ac:spMk id="21" creationId="{42A2A1C0-2FFF-497B-9B23-1F6A567AAE74}"/>
          </ac:spMkLst>
        </pc:spChg>
        <pc:picChg chg="mod">
          <ac:chgData name="Luciano Magno de Araujo" userId="16a17c5d-7f90-47f9-bf12-8fa977051458" providerId="ADAL" clId="{8FF1F192-507D-4050-A309-8485D5976732}" dt="2025-04-01T19:06:45.974" v="25" actId="27636"/>
          <ac:picMkLst>
            <pc:docMk/>
            <pc:sldMk cId="2859203896" sldId="256"/>
            <ac:picMk id="36" creationId="{DA33017F-9B94-45ED-B28A-2C950210C848}"/>
          </ac:picMkLst>
        </pc:picChg>
        <pc:picChg chg="mod">
          <ac:chgData name="Luciano Magno de Araujo" userId="16a17c5d-7f90-47f9-bf12-8fa977051458" providerId="ADAL" clId="{8FF1F192-507D-4050-A309-8485D5976732}" dt="2025-04-01T19:06:13.715" v="14" actId="1076"/>
          <ac:picMkLst>
            <pc:docMk/>
            <pc:sldMk cId="2859203896" sldId="256"/>
            <ac:picMk id="38" creationId="{E6A7D964-31EC-47C8-83EC-95A03365B666}"/>
          </ac:picMkLst>
        </pc:picChg>
      </pc:sldChg>
      <pc:sldChg chg="addSp delSp modSp mod">
        <pc:chgData name="Luciano Magno de Araujo" userId="16a17c5d-7f90-47f9-bf12-8fa977051458" providerId="ADAL" clId="{8FF1F192-507D-4050-A309-8485D5976732}" dt="2025-04-01T19:29:43.679" v="324" actId="207"/>
        <pc:sldMkLst>
          <pc:docMk/>
          <pc:sldMk cId="3806131719" sldId="259"/>
        </pc:sldMkLst>
        <pc:spChg chg="add mod">
          <ac:chgData name="Luciano Magno de Araujo" userId="16a17c5d-7f90-47f9-bf12-8fa977051458" providerId="ADAL" clId="{8FF1F192-507D-4050-A309-8485D5976732}" dt="2025-04-01T19:12:16.639" v="102" actId="1076"/>
          <ac:spMkLst>
            <pc:docMk/>
            <pc:sldMk cId="3806131719" sldId="259"/>
            <ac:spMk id="2" creationId="{9D8E61EF-0924-80A1-83D0-B718AF2427EF}"/>
          </ac:spMkLst>
        </pc:spChg>
        <pc:spChg chg="add mod">
          <ac:chgData name="Luciano Magno de Araujo" userId="16a17c5d-7f90-47f9-bf12-8fa977051458" providerId="ADAL" clId="{8FF1F192-507D-4050-A309-8485D5976732}" dt="2025-04-01T19:29:43.679" v="324" actId="207"/>
          <ac:spMkLst>
            <pc:docMk/>
            <pc:sldMk cId="3806131719" sldId="259"/>
            <ac:spMk id="3" creationId="{4B31B9AA-7CE4-23AF-A930-51A370972711}"/>
          </ac:spMkLst>
        </pc:spChg>
        <pc:spChg chg="add mod">
          <ac:chgData name="Luciano Magno de Araujo" userId="16a17c5d-7f90-47f9-bf12-8fa977051458" providerId="ADAL" clId="{8FF1F192-507D-4050-A309-8485D5976732}" dt="2025-04-01T19:20:03.426" v="212" actId="1076"/>
          <ac:spMkLst>
            <pc:docMk/>
            <pc:sldMk cId="3806131719" sldId="259"/>
            <ac:spMk id="4" creationId="{739964A0-AC6C-C960-BF7C-550AAF2844A8}"/>
          </ac:spMkLst>
        </pc:spChg>
        <pc:spChg chg="del mod">
          <ac:chgData name="Luciano Magno de Araujo" userId="16a17c5d-7f90-47f9-bf12-8fa977051458" providerId="ADAL" clId="{8FF1F192-507D-4050-A309-8485D5976732}" dt="2025-04-01T19:12:11.286" v="100"/>
          <ac:spMkLst>
            <pc:docMk/>
            <pc:sldMk cId="3806131719" sldId="259"/>
            <ac:spMk id="10" creationId="{817A235F-B2A7-4EF9-A2B9-6A1948F81D74}"/>
          </ac:spMkLst>
        </pc:spChg>
        <pc:spChg chg="del mod">
          <ac:chgData name="Luciano Magno de Araujo" userId="16a17c5d-7f90-47f9-bf12-8fa977051458" providerId="ADAL" clId="{8FF1F192-507D-4050-A309-8485D5976732}" dt="2025-04-01T19:11:48.151" v="97"/>
          <ac:spMkLst>
            <pc:docMk/>
            <pc:sldMk cId="3806131719" sldId="259"/>
            <ac:spMk id="11" creationId="{76B6336A-C14E-4B2C-9A7C-505EC7ABF42B}"/>
          </ac:spMkLst>
        </pc:spChg>
      </pc:sldChg>
      <pc:sldChg chg="addSp delSp modSp mod">
        <pc:chgData name="Luciano Magno de Araujo" userId="16a17c5d-7f90-47f9-bf12-8fa977051458" providerId="ADAL" clId="{8FF1F192-507D-4050-A309-8485D5976732}" dt="2025-04-01T19:28:43.755" v="289" actId="1038"/>
        <pc:sldMkLst>
          <pc:docMk/>
          <pc:sldMk cId="3852576177" sldId="260"/>
        </pc:sldMkLst>
        <pc:spChg chg="add mod">
          <ac:chgData name="Luciano Magno de Araujo" userId="16a17c5d-7f90-47f9-bf12-8fa977051458" providerId="ADAL" clId="{8FF1F192-507D-4050-A309-8485D5976732}" dt="2025-04-01T19:21:37.060" v="222" actId="1076"/>
          <ac:spMkLst>
            <pc:docMk/>
            <pc:sldMk cId="3852576177" sldId="260"/>
            <ac:spMk id="2" creationId="{F723DECB-414E-31E9-9BD8-B4A579243E4C}"/>
          </ac:spMkLst>
        </pc:spChg>
        <pc:spChg chg="add mod">
          <ac:chgData name="Luciano Magno de Araujo" userId="16a17c5d-7f90-47f9-bf12-8fa977051458" providerId="ADAL" clId="{8FF1F192-507D-4050-A309-8485D5976732}" dt="2025-04-01T19:22:55.976" v="229" actId="255"/>
          <ac:spMkLst>
            <pc:docMk/>
            <pc:sldMk cId="3852576177" sldId="260"/>
            <ac:spMk id="3" creationId="{26DC11B4-DB9A-2852-BDE7-7C86F5D5E2F7}"/>
          </ac:spMkLst>
        </pc:spChg>
        <pc:spChg chg="add mod">
          <ac:chgData name="Luciano Magno de Araujo" userId="16a17c5d-7f90-47f9-bf12-8fa977051458" providerId="ADAL" clId="{8FF1F192-507D-4050-A309-8485D5976732}" dt="2025-04-01T19:22:16.595" v="227" actId="1076"/>
          <ac:spMkLst>
            <pc:docMk/>
            <pc:sldMk cId="3852576177" sldId="260"/>
            <ac:spMk id="4" creationId="{2E57EE93-FE11-F482-8FB8-A6A9A7793F5B}"/>
          </ac:spMkLst>
        </pc:spChg>
        <pc:spChg chg="add mod">
          <ac:chgData name="Luciano Magno de Araujo" userId="16a17c5d-7f90-47f9-bf12-8fa977051458" providerId="ADAL" clId="{8FF1F192-507D-4050-A309-8485D5976732}" dt="2025-04-01T19:22:25.209" v="228" actId="1076"/>
          <ac:spMkLst>
            <pc:docMk/>
            <pc:sldMk cId="3852576177" sldId="260"/>
            <ac:spMk id="5" creationId="{663632C2-0353-65B4-C583-029D25935A1D}"/>
          </ac:spMkLst>
        </pc:spChg>
        <pc:spChg chg="del mod">
          <ac:chgData name="Luciano Magno de Araujo" userId="16a17c5d-7f90-47f9-bf12-8fa977051458" providerId="ADAL" clId="{8FF1F192-507D-4050-A309-8485D5976732}" dt="2025-04-01T19:14:44.967" v="139" actId="478"/>
          <ac:spMkLst>
            <pc:docMk/>
            <pc:sldMk cId="3852576177" sldId="260"/>
            <ac:spMk id="10" creationId="{9F5A45F2-3937-4E83-93F6-052818BEDB72}"/>
          </ac:spMkLst>
        </pc:spChg>
        <pc:spChg chg="del mod">
          <ac:chgData name="Luciano Magno de Araujo" userId="16a17c5d-7f90-47f9-bf12-8fa977051458" providerId="ADAL" clId="{8FF1F192-507D-4050-A309-8485D5976732}" dt="2025-04-01T19:14:42.751" v="137" actId="478"/>
          <ac:spMkLst>
            <pc:docMk/>
            <pc:sldMk cId="3852576177" sldId="260"/>
            <ac:spMk id="12" creationId="{C33324CB-EB0E-4E3F-9516-D82E1CF77B9C}"/>
          </ac:spMkLst>
        </pc:spChg>
        <pc:picChg chg="mod">
          <ac:chgData name="Luciano Magno de Araujo" userId="16a17c5d-7f90-47f9-bf12-8fa977051458" providerId="ADAL" clId="{8FF1F192-507D-4050-A309-8485D5976732}" dt="2025-04-01T19:28:43.755" v="289" actId="1038"/>
          <ac:picMkLst>
            <pc:docMk/>
            <pc:sldMk cId="3852576177" sldId="260"/>
            <ac:picMk id="39" creationId="{077D3404-406B-4CE2-8CA9-83C54402C086}"/>
          </ac:picMkLst>
        </pc:picChg>
      </pc:sldChg>
      <pc:sldChg chg="del">
        <pc:chgData name="Luciano Magno de Araujo" userId="16a17c5d-7f90-47f9-bf12-8fa977051458" providerId="ADAL" clId="{8FF1F192-507D-4050-A309-8485D5976732}" dt="2025-04-01T19:30:17.295" v="325" actId="47"/>
        <pc:sldMkLst>
          <pc:docMk/>
          <pc:sldMk cId="0" sldId="261"/>
        </pc:sldMkLst>
      </pc:sldChg>
      <pc:sldChg chg="del">
        <pc:chgData name="Luciano Magno de Araujo" userId="16a17c5d-7f90-47f9-bf12-8fa977051458" providerId="ADAL" clId="{8FF1F192-507D-4050-A309-8485D5976732}" dt="2025-04-01T19:30:17.295" v="325" actId="47"/>
        <pc:sldMkLst>
          <pc:docMk/>
          <pc:sldMk cId="0" sldId="262"/>
        </pc:sldMkLst>
      </pc:sldChg>
      <pc:sldChg chg="del">
        <pc:chgData name="Luciano Magno de Araujo" userId="16a17c5d-7f90-47f9-bf12-8fa977051458" providerId="ADAL" clId="{8FF1F192-507D-4050-A309-8485D5976732}" dt="2025-04-01T19:30:17.295" v="325" actId="47"/>
        <pc:sldMkLst>
          <pc:docMk/>
          <pc:sldMk cId="0" sldId="263"/>
        </pc:sldMkLst>
      </pc:sldChg>
      <pc:sldChg chg="del">
        <pc:chgData name="Luciano Magno de Araujo" userId="16a17c5d-7f90-47f9-bf12-8fa977051458" providerId="ADAL" clId="{8FF1F192-507D-4050-A309-8485D5976732}" dt="2025-04-01T19:30:17.295" v="325" actId="47"/>
        <pc:sldMkLst>
          <pc:docMk/>
          <pc:sldMk cId="0" sldId="264"/>
        </pc:sldMkLst>
      </pc:sldChg>
      <pc:sldChg chg="del">
        <pc:chgData name="Luciano Magno de Araujo" userId="16a17c5d-7f90-47f9-bf12-8fa977051458" providerId="ADAL" clId="{8FF1F192-507D-4050-A309-8485D5976732}" dt="2025-04-01T19:30:17.295" v="325" actId="47"/>
        <pc:sldMkLst>
          <pc:docMk/>
          <pc:sldMk cId="0" sldId="265"/>
        </pc:sldMkLst>
      </pc:sldChg>
      <pc:sldChg chg="del">
        <pc:chgData name="Luciano Magno de Araujo" userId="16a17c5d-7f90-47f9-bf12-8fa977051458" providerId="ADAL" clId="{8FF1F192-507D-4050-A309-8485D5976732}" dt="2025-04-01T19:30:17.295" v="325" actId="47"/>
        <pc:sldMkLst>
          <pc:docMk/>
          <pc:sldMk cId="0" sldId="266"/>
        </pc:sldMkLst>
      </pc:sldChg>
      <pc:sldChg chg="del">
        <pc:chgData name="Luciano Magno de Araujo" userId="16a17c5d-7f90-47f9-bf12-8fa977051458" providerId="ADAL" clId="{8FF1F192-507D-4050-A309-8485D5976732}" dt="2025-04-01T19:30:17.295" v="325" actId="47"/>
        <pc:sldMkLst>
          <pc:docMk/>
          <pc:sldMk cId="0" sldId="267"/>
        </pc:sldMkLst>
      </pc:sldChg>
      <pc:sldChg chg="del">
        <pc:chgData name="Luciano Magno de Araujo" userId="16a17c5d-7f90-47f9-bf12-8fa977051458" providerId="ADAL" clId="{8FF1F192-507D-4050-A309-8485D5976732}" dt="2025-04-01T19:30:17.295" v="325" actId="47"/>
        <pc:sldMkLst>
          <pc:docMk/>
          <pc:sldMk cId="0" sldId="268"/>
        </pc:sldMkLst>
      </pc:sldChg>
      <pc:sldChg chg="del">
        <pc:chgData name="Luciano Magno de Araujo" userId="16a17c5d-7f90-47f9-bf12-8fa977051458" providerId="ADAL" clId="{8FF1F192-507D-4050-A309-8485D5976732}" dt="2025-04-01T19:30:17.295" v="325" actId="47"/>
        <pc:sldMkLst>
          <pc:docMk/>
          <pc:sldMk cId="0" sldId="269"/>
        </pc:sldMkLst>
      </pc:sldChg>
      <pc:sldChg chg="addSp delSp modSp add mod">
        <pc:chgData name="Luciano Magno de Araujo" userId="16a17c5d-7f90-47f9-bf12-8fa977051458" providerId="ADAL" clId="{8FF1F192-507D-4050-A309-8485D5976732}" dt="2025-04-01T19:28:50.159" v="298" actId="1038"/>
        <pc:sldMkLst>
          <pc:docMk/>
          <pc:sldMk cId="3599012030" sldId="270"/>
        </pc:sldMkLst>
        <pc:spChg chg="del mod">
          <ac:chgData name="Luciano Magno de Araujo" userId="16a17c5d-7f90-47f9-bf12-8fa977051458" providerId="ADAL" clId="{8FF1F192-507D-4050-A309-8485D5976732}" dt="2025-04-01T19:23:26.536" v="231" actId="478"/>
          <ac:spMkLst>
            <pc:docMk/>
            <pc:sldMk cId="3599012030" sldId="270"/>
            <ac:spMk id="2" creationId="{0CFBF325-1E5C-9520-7CFA-C74F2DC35FEF}"/>
          </ac:spMkLst>
        </pc:spChg>
        <pc:spChg chg="del">
          <ac:chgData name="Luciano Magno de Araujo" userId="16a17c5d-7f90-47f9-bf12-8fa977051458" providerId="ADAL" clId="{8FF1F192-507D-4050-A309-8485D5976732}" dt="2025-04-01T19:23:29.104" v="232" actId="478"/>
          <ac:spMkLst>
            <pc:docMk/>
            <pc:sldMk cId="3599012030" sldId="270"/>
            <ac:spMk id="3" creationId="{BA62E8F4-558D-D96D-BF0A-C91062B23CA5}"/>
          </ac:spMkLst>
        </pc:spChg>
        <pc:spChg chg="add mod">
          <ac:chgData name="Luciano Magno de Araujo" userId="16a17c5d-7f90-47f9-bf12-8fa977051458" providerId="ADAL" clId="{8FF1F192-507D-4050-A309-8485D5976732}" dt="2025-04-01T19:23:39.129" v="234" actId="1076"/>
          <ac:spMkLst>
            <pc:docMk/>
            <pc:sldMk cId="3599012030" sldId="270"/>
            <ac:spMk id="4" creationId="{19EFF39E-DD64-55A1-92D4-3C50BD5F2FA8}"/>
          </ac:spMkLst>
        </pc:spChg>
        <pc:spChg chg="add mod">
          <ac:chgData name="Luciano Magno de Araujo" userId="16a17c5d-7f90-47f9-bf12-8fa977051458" providerId="ADAL" clId="{8FF1F192-507D-4050-A309-8485D5976732}" dt="2025-04-01T19:23:59.494" v="238" actId="1076"/>
          <ac:spMkLst>
            <pc:docMk/>
            <pc:sldMk cId="3599012030" sldId="270"/>
            <ac:spMk id="5" creationId="{763D532A-00D3-A447-F30D-655ABD8E5BBF}"/>
          </ac:spMkLst>
        </pc:spChg>
        <pc:picChg chg="mod">
          <ac:chgData name="Luciano Magno de Araujo" userId="16a17c5d-7f90-47f9-bf12-8fa977051458" providerId="ADAL" clId="{8FF1F192-507D-4050-A309-8485D5976732}" dt="2025-04-01T19:28:50.159" v="298" actId="1038"/>
          <ac:picMkLst>
            <pc:docMk/>
            <pc:sldMk cId="3599012030" sldId="270"/>
            <ac:picMk id="39" creationId="{F5A7F17F-171E-69B4-73F3-A033B0D42E41}"/>
          </ac:picMkLst>
        </pc:picChg>
      </pc:sldChg>
      <pc:sldChg chg="addSp delSp modSp add mod">
        <pc:chgData name="Luciano Magno de Araujo" userId="16a17c5d-7f90-47f9-bf12-8fa977051458" providerId="ADAL" clId="{8FF1F192-507D-4050-A309-8485D5976732}" dt="2025-04-01T19:28:55.617" v="305" actId="1038"/>
        <pc:sldMkLst>
          <pc:docMk/>
          <pc:sldMk cId="1155713483" sldId="271"/>
        </pc:sldMkLst>
        <pc:spChg chg="add mod">
          <ac:chgData name="Luciano Magno de Araujo" userId="16a17c5d-7f90-47f9-bf12-8fa977051458" providerId="ADAL" clId="{8FF1F192-507D-4050-A309-8485D5976732}" dt="2025-04-01T19:24:36.380" v="244" actId="1076"/>
          <ac:spMkLst>
            <pc:docMk/>
            <pc:sldMk cId="1155713483" sldId="271"/>
            <ac:spMk id="2" creationId="{B8150DB7-1905-9B99-05BB-D4947384AC03}"/>
          </ac:spMkLst>
        </pc:spChg>
        <pc:spChg chg="add mod">
          <ac:chgData name="Luciano Magno de Araujo" userId="16a17c5d-7f90-47f9-bf12-8fa977051458" providerId="ADAL" clId="{8FF1F192-507D-4050-A309-8485D5976732}" dt="2025-04-01T19:25:08.126" v="250" actId="1076"/>
          <ac:spMkLst>
            <pc:docMk/>
            <pc:sldMk cId="1155713483" sldId="271"/>
            <ac:spMk id="3" creationId="{7A3D7158-3905-C4DB-E087-F6FB2074C73E}"/>
          </ac:spMkLst>
        </pc:spChg>
        <pc:spChg chg="del">
          <ac:chgData name="Luciano Magno de Araujo" userId="16a17c5d-7f90-47f9-bf12-8fa977051458" providerId="ADAL" clId="{8FF1F192-507D-4050-A309-8485D5976732}" dt="2025-04-01T19:24:24.056" v="240" actId="478"/>
          <ac:spMkLst>
            <pc:docMk/>
            <pc:sldMk cId="1155713483" sldId="271"/>
            <ac:spMk id="4" creationId="{A7BC51A0-568A-F01C-675B-45D4D7A704D0}"/>
          </ac:spMkLst>
        </pc:spChg>
        <pc:spChg chg="del">
          <ac:chgData name="Luciano Magno de Araujo" userId="16a17c5d-7f90-47f9-bf12-8fa977051458" providerId="ADAL" clId="{8FF1F192-507D-4050-A309-8485D5976732}" dt="2025-04-01T19:24:26.259" v="241" actId="478"/>
          <ac:spMkLst>
            <pc:docMk/>
            <pc:sldMk cId="1155713483" sldId="271"/>
            <ac:spMk id="5" creationId="{CA64B6AC-409A-CE34-13A3-E2F06D7F2CFB}"/>
          </ac:spMkLst>
        </pc:spChg>
        <pc:picChg chg="mod">
          <ac:chgData name="Luciano Magno de Araujo" userId="16a17c5d-7f90-47f9-bf12-8fa977051458" providerId="ADAL" clId="{8FF1F192-507D-4050-A309-8485D5976732}" dt="2025-04-01T19:28:55.617" v="305" actId="1038"/>
          <ac:picMkLst>
            <pc:docMk/>
            <pc:sldMk cId="1155713483" sldId="271"/>
            <ac:picMk id="39" creationId="{6540506C-34E3-C292-FCB5-227C96D6EAF6}"/>
          </ac:picMkLst>
        </pc:picChg>
      </pc:sldChg>
      <pc:sldChg chg="addSp delSp modSp add mod">
        <pc:chgData name="Luciano Magno de Araujo" userId="16a17c5d-7f90-47f9-bf12-8fa977051458" providerId="ADAL" clId="{8FF1F192-507D-4050-A309-8485D5976732}" dt="2025-04-01T19:29:00.447" v="311" actId="1038"/>
        <pc:sldMkLst>
          <pc:docMk/>
          <pc:sldMk cId="819437094" sldId="272"/>
        </pc:sldMkLst>
        <pc:spChg chg="del">
          <ac:chgData name="Luciano Magno de Araujo" userId="16a17c5d-7f90-47f9-bf12-8fa977051458" providerId="ADAL" clId="{8FF1F192-507D-4050-A309-8485D5976732}" dt="2025-04-01T19:25:36.553" v="253" actId="478"/>
          <ac:spMkLst>
            <pc:docMk/>
            <pc:sldMk cId="819437094" sldId="272"/>
            <ac:spMk id="2" creationId="{9253AECC-01F4-9259-4C01-375604014F08}"/>
          </ac:spMkLst>
        </pc:spChg>
        <pc:spChg chg="del">
          <ac:chgData name="Luciano Magno de Araujo" userId="16a17c5d-7f90-47f9-bf12-8fa977051458" providerId="ADAL" clId="{8FF1F192-507D-4050-A309-8485D5976732}" dt="2025-04-01T19:25:33.800" v="252" actId="478"/>
          <ac:spMkLst>
            <pc:docMk/>
            <pc:sldMk cId="819437094" sldId="272"/>
            <ac:spMk id="3" creationId="{CA2C5E0B-8890-92AF-93A8-16195AFD148B}"/>
          </ac:spMkLst>
        </pc:spChg>
        <pc:spChg chg="add mod">
          <ac:chgData name="Luciano Magno de Araujo" userId="16a17c5d-7f90-47f9-bf12-8fa977051458" providerId="ADAL" clId="{8FF1F192-507D-4050-A309-8485D5976732}" dt="2025-04-01T19:25:52.135" v="255" actId="1076"/>
          <ac:spMkLst>
            <pc:docMk/>
            <pc:sldMk cId="819437094" sldId="272"/>
            <ac:spMk id="4" creationId="{93B3BB35-A74F-5F1A-75D3-74531C8FC227}"/>
          </ac:spMkLst>
        </pc:spChg>
        <pc:spChg chg="add mod">
          <ac:chgData name="Luciano Magno de Araujo" userId="16a17c5d-7f90-47f9-bf12-8fa977051458" providerId="ADAL" clId="{8FF1F192-507D-4050-A309-8485D5976732}" dt="2025-04-01T19:26:10.098" v="258" actId="1076"/>
          <ac:spMkLst>
            <pc:docMk/>
            <pc:sldMk cId="819437094" sldId="272"/>
            <ac:spMk id="5" creationId="{DD8A9CF1-60BB-BA10-B7CA-A92EB39566E2}"/>
          </ac:spMkLst>
        </pc:spChg>
        <pc:picChg chg="mod">
          <ac:chgData name="Luciano Magno de Araujo" userId="16a17c5d-7f90-47f9-bf12-8fa977051458" providerId="ADAL" clId="{8FF1F192-507D-4050-A309-8485D5976732}" dt="2025-04-01T19:29:00.447" v="311" actId="1038"/>
          <ac:picMkLst>
            <pc:docMk/>
            <pc:sldMk cId="819437094" sldId="272"/>
            <ac:picMk id="39" creationId="{409B864E-B667-8DDC-89BD-D2CD12B564D5}"/>
          </ac:picMkLst>
        </pc:picChg>
      </pc:sldChg>
      <pc:sldChg chg="addSp delSp modSp add mod">
        <pc:chgData name="Luciano Magno de Araujo" userId="16a17c5d-7f90-47f9-bf12-8fa977051458" providerId="ADAL" clId="{8FF1F192-507D-4050-A309-8485D5976732}" dt="2025-04-01T19:29:05.011" v="315" actId="1037"/>
        <pc:sldMkLst>
          <pc:docMk/>
          <pc:sldMk cId="472280464" sldId="273"/>
        </pc:sldMkLst>
        <pc:spChg chg="add mod">
          <ac:chgData name="Luciano Magno de Araujo" userId="16a17c5d-7f90-47f9-bf12-8fa977051458" providerId="ADAL" clId="{8FF1F192-507D-4050-A309-8485D5976732}" dt="2025-04-01T19:26:53.167" v="263" actId="1076"/>
          <ac:spMkLst>
            <pc:docMk/>
            <pc:sldMk cId="472280464" sldId="273"/>
            <ac:spMk id="2" creationId="{E148F49A-B2D1-1457-601E-25B04E6FD8B8}"/>
          </ac:spMkLst>
        </pc:spChg>
        <pc:spChg chg="add mod">
          <ac:chgData name="Luciano Magno de Araujo" userId="16a17c5d-7f90-47f9-bf12-8fa977051458" providerId="ADAL" clId="{8FF1F192-507D-4050-A309-8485D5976732}" dt="2025-04-01T19:27:11.337" v="267" actId="1076"/>
          <ac:spMkLst>
            <pc:docMk/>
            <pc:sldMk cId="472280464" sldId="273"/>
            <ac:spMk id="3" creationId="{8EF6B0CC-0755-1DEB-699D-839EC37F6893}"/>
          </ac:spMkLst>
        </pc:spChg>
        <pc:spChg chg="del">
          <ac:chgData name="Luciano Magno de Araujo" userId="16a17c5d-7f90-47f9-bf12-8fa977051458" providerId="ADAL" clId="{8FF1F192-507D-4050-A309-8485D5976732}" dt="2025-04-01T19:26:39.027" v="260" actId="478"/>
          <ac:spMkLst>
            <pc:docMk/>
            <pc:sldMk cId="472280464" sldId="273"/>
            <ac:spMk id="4" creationId="{F602860F-7882-5D7F-246A-FD5F2954C489}"/>
          </ac:spMkLst>
        </pc:spChg>
        <pc:spChg chg="del">
          <ac:chgData name="Luciano Magno de Araujo" userId="16a17c5d-7f90-47f9-bf12-8fa977051458" providerId="ADAL" clId="{8FF1F192-507D-4050-A309-8485D5976732}" dt="2025-04-01T19:26:41.375" v="261" actId="478"/>
          <ac:spMkLst>
            <pc:docMk/>
            <pc:sldMk cId="472280464" sldId="273"/>
            <ac:spMk id="5" creationId="{8851D9F5-1AB9-108E-920B-2331D679C9D7}"/>
          </ac:spMkLst>
        </pc:spChg>
        <pc:picChg chg="mod">
          <ac:chgData name="Luciano Magno de Araujo" userId="16a17c5d-7f90-47f9-bf12-8fa977051458" providerId="ADAL" clId="{8FF1F192-507D-4050-A309-8485D5976732}" dt="2025-04-01T19:29:05.011" v="315" actId="1037"/>
          <ac:picMkLst>
            <pc:docMk/>
            <pc:sldMk cId="472280464" sldId="273"/>
            <ac:picMk id="39" creationId="{62A214B0-C543-B2A8-0F88-2C7BDF53C868}"/>
          </ac:picMkLst>
        </pc:picChg>
      </pc:sldChg>
      <pc:sldChg chg="addSp delSp modSp add mod">
        <pc:chgData name="Luciano Magno de Araujo" userId="16a17c5d-7f90-47f9-bf12-8fa977051458" providerId="ADAL" clId="{8FF1F192-507D-4050-A309-8485D5976732}" dt="2025-04-01T19:29:11.377" v="321" actId="1037"/>
        <pc:sldMkLst>
          <pc:docMk/>
          <pc:sldMk cId="1639839704" sldId="274"/>
        </pc:sldMkLst>
        <pc:spChg chg="del">
          <ac:chgData name="Luciano Magno de Araujo" userId="16a17c5d-7f90-47f9-bf12-8fa977051458" providerId="ADAL" clId="{8FF1F192-507D-4050-A309-8485D5976732}" dt="2025-04-01T19:27:49.430" v="269" actId="478"/>
          <ac:spMkLst>
            <pc:docMk/>
            <pc:sldMk cId="1639839704" sldId="274"/>
            <ac:spMk id="2" creationId="{549DDC4C-1DEA-82F0-B066-F1A421622863}"/>
          </ac:spMkLst>
        </pc:spChg>
        <pc:spChg chg="del">
          <ac:chgData name="Luciano Magno de Araujo" userId="16a17c5d-7f90-47f9-bf12-8fa977051458" providerId="ADAL" clId="{8FF1F192-507D-4050-A309-8485D5976732}" dt="2025-04-01T19:27:51.380" v="270" actId="478"/>
          <ac:spMkLst>
            <pc:docMk/>
            <pc:sldMk cId="1639839704" sldId="274"/>
            <ac:spMk id="3" creationId="{F17A03A6-1DAD-3833-9A7A-BE092E48CD91}"/>
          </ac:spMkLst>
        </pc:spChg>
        <pc:spChg chg="add mod">
          <ac:chgData name="Luciano Magno de Araujo" userId="16a17c5d-7f90-47f9-bf12-8fa977051458" providerId="ADAL" clId="{8FF1F192-507D-4050-A309-8485D5976732}" dt="2025-04-01T19:28:02.744" v="273" actId="1076"/>
          <ac:spMkLst>
            <pc:docMk/>
            <pc:sldMk cId="1639839704" sldId="274"/>
            <ac:spMk id="4" creationId="{E1633BF1-911D-4F43-1F70-F36A99CB1D10}"/>
          </ac:spMkLst>
        </pc:spChg>
        <pc:spChg chg="add mod">
          <ac:chgData name="Luciano Magno de Araujo" userId="16a17c5d-7f90-47f9-bf12-8fa977051458" providerId="ADAL" clId="{8FF1F192-507D-4050-A309-8485D5976732}" dt="2025-04-01T19:28:28.018" v="278" actId="1076"/>
          <ac:spMkLst>
            <pc:docMk/>
            <pc:sldMk cId="1639839704" sldId="274"/>
            <ac:spMk id="5" creationId="{D13CC7C5-EC82-1C3C-B597-ABA2AAE57308}"/>
          </ac:spMkLst>
        </pc:spChg>
        <pc:picChg chg="mod">
          <ac:chgData name="Luciano Magno de Araujo" userId="16a17c5d-7f90-47f9-bf12-8fa977051458" providerId="ADAL" clId="{8FF1F192-507D-4050-A309-8485D5976732}" dt="2025-04-01T19:29:11.377" v="321" actId="1037"/>
          <ac:picMkLst>
            <pc:docMk/>
            <pc:sldMk cId="1639839704" sldId="274"/>
            <ac:picMk id="39" creationId="{941FCB49-9623-9D6C-A28D-DE1965E11F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E80D8-1243-4F0E-93B6-9DB837BDC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21959D-8F45-4BD9-A587-2D1632564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A52222-17AD-46D8-9C51-AAE89D9F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A21AA3-2CD1-4BEB-8C41-D42CF433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54E1D0-8BB8-4F18-91E5-1DFE3B4D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39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3B40B-BDCB-4BD5-A5D3-7D697F88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ED6638-2561-4E3F-845C-C8597DCBC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F1D228-DEF2-4C29-ADA9-72FB7571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E604D9-7951-4356-B82A-B15645F7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3F00D6-D351-4840-A8D7-D2FACEC4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80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17F39F-5A91-47E2-A32C-CB43680D3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C88BC3-DA13-4BB0-8DD1-FB1E5EA0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0D8B37-51F0-48AB-B60A-A50C0D5A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3AFD0A-A9C0-48EC-BC5D-F0932E7D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5CED04-A431-4332-BD9F-739CC435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78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A4E47-F2D5-4E24-9268-735F8B7D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4ACE3E-8E01-4F00-BAC1-F3AD9151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B948E-26A6-4365-8057-08E85B2A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4EAAD2-0F7B-4E22-9C2D-8D9C57EF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E7044-E50A-48E1-8914-33A8CB80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81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8D672-5553-43C3-85A3-5AF61E5C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18EF76-7B6D-400D-A34F-A27FCF46E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8C4D4-2475-4B5C-ABBB-04117B85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0A2532-F6DD-46D1-ADF8-B9E32D79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566528-3B2C-45B7-AD90-D9A817B4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99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B99C9-0B23-4580-931D-4BD37779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85DE44-065F-4E3C-B4A9-E49D581D2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16DA59-ACE2-4D9A-A413-0C492368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E35878-32A2-465F-AF5C-71C861E0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D65E0C-873F-4D9F-88DC-27E5BC80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EAA799-7D08-4448-AF3A-31FCA713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15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6227-2C53-47AF-997F-E150F021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322DBF-9FBC-41AF-99D7-8CB16D01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73AFE6-86EC-4804-A872-C1F9AD98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AF0209-153E-43EF-BFFB-BB59B7A1A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F4AB68-D693-4096-8BBF-448EF00FB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0D8F74-A2DE-4AF3-879C-FAE7C6C1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78E595-65F9-41BE-8D34-3B0A61DE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983499-CBAF-40C6-B947-0D14A692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58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0C1A8-662A-45C4-9E80-5FAC6A10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30E654-818C-46A7-A252-E0BA1B08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8AD730-E791-4E95-88BA-EE6CA97D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EA0D16-7F1E-420B-88A1-EF494D29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7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1F411E-17F6-44F9-864F-455F8823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A09DF0-C07E-48EB-B7CA-D3C5BB34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C4EA67-4DEA-4FCE-88B4-F641D8EE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03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174AF-0E24-439C-9788-DD155D1B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935F8-7F97-496A-8100-19221BF93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E8BF6C-5987-492D-80A0-3A2533735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67E893-CBC8-4E35-B015-C1D2B796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C21A6F-26EC-42F4-8FB7-A9F59F38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21D4EA-21C3-4F8E-97EB-683AA1DB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82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3A1DC-5E73-44B4-B5D0-CDFD8554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F473F9-03DB-48BF-BC58-9612B9264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FB3A43-F33B-4A41-887B-DE5AE420B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85D49D-19DC-4F50-8C51-B25CD82B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C5C994-D450-4635-8A0D-3B83878C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776424-3571-48EF-9757-DF4A5DC5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71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E40D38-40EC-42C4-A24A-DE8E9D44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F43003-6353-445A-BE57-EB901878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2CBDE-8895-480B-A532-D8D21A040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C2FD68-E44B-4D3F-A279-930B3FB76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ABF1A0-218C-4F8A-8DAD-3FCBAFAC9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93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42A2A1C0-2FFF-497B-9B23-1F6A567AAE74}"/>
              </a:ext>
            </a:extLst>
          </p:cNvPr>
          <p:cNvSpPr/>
          <p:nvPr/>
        </p:nvSpPr>
        <p:spPr>
          <a:xfrm>
            <a:off x="0" y="-1"/>
            <a:ext cx="12214034" cy="6858000"/>
          </a:xfrm>
          <a:prstGeom prst="rect">
            <a:avLst/>
          </a:prstGeom>
          <a:gradFill flip="none" rotWithShape="1">
            <a:gsLst>
              <a:gs pos="0">
                <a:srgbClr val="008482">
                  <a:shade val="30000"/>
                  <a:satMod val="115000"/>
                </a:srgbClr>
              </a:gs>
              <a:gs pos="50000">
                <a:srgbClr val="008482">
                  <a:shade val="67500"/>
                  <a:satMod val="115000"/>
                </a:srgbClr>
              </a:gs>
              <a:gs pos="100000">
                <a:srgbClr val="008482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/>
              <a:t>Projeto Aplicado</a:t>
            </a:r>
          </a:p>
          <a:p>
            <a:pPr algn="ctr"/>
            <a:r>
              <a:rPr lang="pt-BR" sz="3600" dirty="0"/>
              <a:t>Automação Inteligente de Relatórios de Fiscalização Administrativa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DA33017F-9B94-45ED-B28A-2C950210C8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5"/>
          <a:stretch/>
        </p:blipFill>
        <p:spPr>
          <a:xfrm rot="10800000">
            <a:off x="22034" y="3994757"/>
            <a:ext cx="12192000" cy="286869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E6A7D964-31EC-47C8-83EC-95A03365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5"/>
          <a:stretch/>
        </p:blipFill>
        <p:spPr>
          <a:xfrm>
            <a:off x="22034" y="-60434"/>
            <a:ext cx="12192000" cy="286869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9A665FD-9233-411F-805E-895EEF0D2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16" y="5660218"/>
            <a:ext cx="3069984" cy="490624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077D3404-406B-4CE2-8CA9-83C54402C0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37" b="64351"/>
          <a:stretch/>
        </p:blipFill>
        <p:spPr>
          <a:xfrm rot="10800000">
            <a:off x="10916437" y="2762386"/>
            <a:ext cx="1341665" cy="1254303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05881E01-D45C-456C-9778-A8514A24C2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37" b="64351"/>
          <a:stretch/>
        </p:blipFill>
        <p:spPr>
          <a:xfrm rot="5400000">
            <a:off x="-54148" y="2790984"/>
            <a:ext cx="1341665" cy="12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0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42A2A1C0-2FFF-497B-9B23-1F6A567AAE74}"/>
              </a:ext>
            </a:extLst>
          </p:cNvPr>
          <p:cNvSpPr/>
          <p:nvPr/>
        </p:nvSpPr>
        <p:spPr>
          <a:xfrm>
            <a:off x="0" y="-1"/>
            <a:ext cx="12214034" cy="1254304"/>
          </a:xfrm>
          <a:prstGeom prst="rect">
            <a:avLst/>
          </a:prstGeom>
          <a:gradFill flip="none" rotWithShape="1">
            <a:gsLst>
              <a:gs pos="0">
                <a:srgbClr val="008482">
                  <a:shade val="30000"/>
                  <a:satMod val="115000"/>
                </a:srgbClr>
              </a:gs>
              <a:gs pos="50000">
                <a:srgbClr val="008482">
                  <a:shade val="67500"/>
                  <a:satMod val="115000"/>
                </a:srgbClr>
              </a:gs>
              <a:gs pos="100000">
                <a:srgbClr val="008482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E6A7D964-31EC-47C8-83EC-95A03365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93"/>
          <a:stretch/>
        </p:blipFill>
        <p:spPr>
          <a:xfrm>
            <a:off x="22034" y="-60433"/>
            <a:ext cx="12192000" cy="134166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9A665FD-9233-411F-805E-895EEF0D2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16" y="5660218"/>
            <a:ext cx="3069984" cy="490624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05881E01-D45C-456C-9778-A8514A24C2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37" b="64351"/>
          <a:stretch/>
        </p:blipFill>
        <p:spPr>
          <a:xfrm rot="5400000">
            <a:off x="-76732" y="21646"/>
            <a:ext cx="1341665" cy="12543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EE1DF1-B1A2-424B-8EEB-174D85CC29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455" y="6324387"/>
            <a:ext cx="2519190" cy="4026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B31B9AA-7CE4-23AF-A930-51A370972711}"/>
              </a:ext>
            </a:extLst>
          </p:cNvPr>
          <p:cNvSpPr txBox="1"/>
          <p:nvPr/>
        </p:nvSpPr>
        <p:spPr>
          <a:xfrm>
            <a:off x="1592268" y="164124"/>
            <a:ext cx="8604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Aplicação de IA na Gestão de Contratos de Portos, Aeroportos e de Engenharia</a:t>
            </a:r>
          </a:p>
          <a:p>
            <a:r>
              <a:rPr lang="pt-BR" dirty="0">
                <a:solidFill>
                  <a:schemeClr val="bg1"/>
                </a:solidFill>
              </a:rPr>
              <a:t>GELOG / GGGAF / Anvisa</a:t>
            </a:r>
          </a:p>
          <a:p>
            <a:r>
              <a:rPr lang="pt-BR" dirty="0">
                <a:solidFill>
                  <a:schemeClr val="bg1"/>
                </a:solidFill>
              </a:rPr>
              <a:t>Luciano Magno de Araujo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E61EF-0924-80A1-83D0-B718AF2427EF}"/>
              </a:ext>
            </a:extLst>
          </p:cNvPr>
          <p:cNvSpPr txBox="1">
            <a:spLocks/>
          </p:cNvSpPr>
          <p:nvPr/>
        </p:nvSpPr>
        <p:spPr>
          <a:xfrm>
            <a:off x="1592268" y="1675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🎯 Objetivo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9964A0-AC6C-C960-BF7C-550AAF2844A8}"/>
              </a:ext>
            </a:extLst>
          </p:cNvPr>
          <p:cNvSpPr txBox="1">
            <a:spLocks/>
          </p:cNvSpPr>
          <p:nvPr/>
        </p:nvSpPr>
        <p:spPr>
          <a:xfrm>
            <a:off x="1176461" y="3152728"/>
            <a:ext cx="9436018" cy="2998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dirty="0"/>
              <a:t>Desenvolver um sistema para </a:t>
            </a:r>
            <a:r>
              <a:rPr lang="pt-BR" sz="3200" b="1" dirty="0"/>
              <a:t>automatizar</a:t>
            </a:r>
            <a:r>
              <a:rPr lang="pt-BR" sz="3200" dirty="0"/>
              <a:t> a geração de </a:t>
            </a:r>
            <a:r>
              <a:rPr lang="pt-BR" sz="3200" b="1" dirty="0"/>
              <a:t>relatórios de fiscalização administrativa</a:t>
            </a:r>
            <a:r>
              <a:rPr lang="pt-BR" sz="3200" dirty="0"/>
              <a:t>, baseado em faturas contratuais, aplicando técnicas de Inteligência Artificial e NLP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613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42A2A1C0-2FFF-497B-9B23-1F6A567AAE74}"/>
              </a:ext>
            </a:extLst>
          </p:cNvPr>
          <p:cNvSpPr/>
          <p:nvPr/>
        </p:nvSpPr>
        <p:spPr>
          <a:xfrm>
            <a:off x="0" y="-1"/>
            <a:ext cx="2445745" cy="6858000"/>
          </a:xfrm>
          <a:prstGeom prst="rect">
            <a:avLst/>
          </a:prstGeom>
          <a:gradFill flip="none" rotWithShape="1">
            <a:gsLst>
              <a:gs pos="0">
                <a:srgbClr val="008482">
                  <a:shade val="30000"/>
                  <a:satMod val="115000"/>
                </a:srgbClr>
              </a:gs>
              <a:gs pos="50000">
                <a:srgbClr val="008482">
                  <a:shade val="67500"/>
                  <a:satMod val="115000"/>
                </a:srgbClr>
              </a:gs>
              <a:gs pos="100000">
                <a:srgbClr val="008482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E6A7D964-31EC-47C8-83EC-95A03365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5"/>
          <a:stretch/>
        </p:blipFill>
        <p:spPr>
          <a:xfrm rot="16200000">
            <a:off x="-5084603" y="137871"/>
            <a:ext cx="12192000" cy="286869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077D3404-406B-4CE2-8CA9-83C54402C0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37" b="64351"/>
          <a:stretch/>
        </p:blipFill>
        <p:spPr>
          <a:xfrm rot="10800000">
            <a:off x="10884590" y="-1"/>
            <a:ext cx="1341665" cy="1254303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05881E01-D45C-456C-9778-A8514A24C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37" b="64351"/>
          <a:stretch/>
        </p:blipFill>
        <p:spPr>
          <a:xfrm rot="5400000">
            <a:off x="-75112" y="5666386"/>
            <a:ext cx="1341665" cy="12543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B0F002-C90A-4727-8E10-EFF775542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455" y="6324387"/>
            <a:ext cx="2519190" cy="40260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723DECB-414E-31E9-9BD8-B4A579243E4C}"/>
              </a:ext>
            </a:extLst>
          </p:cNvPr>
          <p:cNvSpPr txBox="1">
            <a:spLocks/>
          </p:cNvSpPr>
          <p:nvPr/>
        </p:nvSpPr>
        <p:spPr>
          <a:xfrm>
            <a:off x="2837265" y="4363197"/>
            <a:ext cx="6843713" cy="1961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dirty="0"/>
              <a:t>- </a:t>
            </a:r>
            <a:r>
              <a:rPr lang="pt-BR" b="1" dirty="0"/>
              <a:t>Redução do tempo </a:t>
            </a:r>
            <a:r>
              <a:rPr lang="pt-BR" dirty="0"/>
              <a:t>gasto com relatórios manuais</a:t>
            </a:r>
          </a:p>
          <a:p>
            <a:pPr algn="l"/>
            <a:r>
              <a:rPr lang="pt-BR" dirty="0"/>
              <a:t>- </a:t>
            </a:r>
            <a:r>
              <a:rPr lang="pt-BR" b="1" dirty="0"/>
              <a:t>Padronização</a:t>
            </a:r>
            <a:r>
              <a:rPr lang="pt-BR" dirty="0"/>
              <a:t> e </a:t>
            </a:r>
            <a:r>
              <a:rPr lang="pt-BR" b="1" dirty="0"/>
              <a:t>aumento da qualidade documental</a:t>
            </a:r>
          </a:p>
          <a:p>
            <a:pPr algn="l"/>
            <a:r>
              <a:rPr lang="pt-BR" dirty="0"/>
              <a:t>- Detecção precoce de não conformidades</a:t>
            </a:r>
          </a:p>
          <a:p>
            <a:pPr algn="l"/>
            <a:r>
              <a:rPr lang="pt-BR" dirty="0"/>
              <a:t>- Inovação na gestão pública com IA aplicada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6DC11B4-DB9A-2852-BDE7-7C86F5D5E2F7}"/>
              </a:ext>
            </a:extLst>
          </p:cNvPr>
          <p:cNvSpPr txBox="1">
            <a:spLocks/>
          </p:cNvSpPr>
          <p:nvPr/>
        </p:nvSpPr>
        <p:spPr>
          <a:xfrm>
            <a:off x="2868696" y="30954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/>
              <a:t>❗ Motivação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57EE93-FE11-F482-8FB8-A6A9A7793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7265" y="2361008"/>
            <a:ext cx="7974605" cy="609779"/>
          </a:xfrm>
        </p:spPr>
        <p:txBody>
          <a:bodyPr/>
          <a:lstStyle/>
          <a:p>
            <a:pPr algn="l"/>
            <a:r>
              <a:rPr dirty="0" err="1"/>
              <a:t>Análise</a:t>
            </a:r>
            <a:r>
              <a:rPr dirty="0"/>
              <a:t> manual de </a:t>
            </a:r>
            <a:r>
              <a:rPr dirty="0" err="1"/>
              <a:t>faturas</a:t>
            </a:r>
            <a:r>
              <a:rPr dirty="0"/>
              <a:t> é </a:t>
            </a:r>
            <a:r>
              <a:rPr dirty="0" err="1"/>
              <a:t>lenta</a:t>
            </a:r>
            <a:r>
              <a:rPr dirty="0"/>
              <a:t>, </a:t>
            </a:r>
            <a:r>
              <a:rPr dirty="0" err="1"/>
              <a:t>trabalhosa</a:t>
            </a:r>
            <a:r>
              <a:rPr dirty="0"/>
              <a:t> e </a:t>
            </a:r>
            <a:r>
              <a:rPr dirty="0" err="1"/>
              <a:t>sujeita</a:t>
            </a:r>
            <a:r>
              <a:rPr dirty="0"/>
              <a:t> a </a:t>
            </a:r>
            <a:r>
              <a:rPr dirty="0" err="1"/>
              <a:t>erros</a:t>
            </a:r>
            <a:r>
              <a:rPr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3632C2-0353-65B4-C583-029D25935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427" y="1103374"/>
            <a:ext cx="4148138" cy="937688"/>
          </a:xfrm>
        </p:spPr>
        <p:txBody>
          <a:bodyPr>
            <a:normAutofit fontScale="90000"/>
          </a:bodyPr>
          <a:lstStyle/>
          <a:p>
            <a:r>
              <a:rPr dirty="0"/>
              <a:t>❗ O </a:t>
            </a:r>
            <a:r>
              <a:rPr dirty="0" err="1"/>
              <a:t>problema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257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6A65-B655-5673-23A3-2D1EC4AF0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CAEBC2A8-4E8E-BD86-EE21-31125969D9DF}"/>
              </a:ext>
            </a:extLst>
          </p:cNvPr>
          <p:cNvSpPr/>
          <p:nvPr/>
        </p:nvSpPr>
        <p:spPr>
          <a:xfrm>
            <a:off x="0" y="-1"/>
            <a:ext cx="2445745" cy="6858000"/>
          </a:xfrm>
          <a:prstGeom prst="rect">
            <a:avLst/>
          </a:prstGeom>
          <a:gradFill flip="none" rotWithShape="1">
            <a:gsLst>
              <a:gs pos="0">
                <a:srgbClr val="008482">
                  <a:shade val="30000"/>
                  <a:satMod val="115000"/>
                </a:srgbClr>
              </a:gs>
              <a:gs pos="50000">
                <a:srgbClr val="008482">
                  <a:shade val="67500"/>
                  <a:satMod val="115000"/>
                </a:srgbClr>
              </a:gs>
              <a:gs pos="100000">
                <a:srgbClr val="008482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042ACD67-20E7-7D5E-B0DB-434828C67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5"/>
          <a:stretch/>
        </p:blipFill>
        <p:spPr>
          <a:xfrm rot="16200000">
            <a:off x="-5084603" y="137871"/>
            <a:ext cx="12192000" cy="286869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F5A7F17F-171E-69B4-73F3-A033B0D42E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37" b="64351"/>
          <a:stretch/>
        </p:blipFill>
        <p:spPr>
          <a:xfrm rot="10800000">
            <a:off x="10884590" y="-1"/>
            <a:ext cx="1341665" cy="1254303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7DA488D1-B124-7551-ED7E-9EB79866C3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37" b="64351"/>
          <a:stretch/>
        </p:blipFill>
        <p:spPr>
          <a:xfrm rot="5400000">
            <a:off x="-75112" y="5666386"/>
            <a:ext cx="1341665" cy="12543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9FF8276-C3D2-4C00-72E5-CC01FBC38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455" y="6324387"/>
            <a:ext cx="2519190" cy="402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EFF39E-DD64-55A1-92D4-3C50BD5F2FA8}"/>
              </a:ext>
            </a:extLst>
          </p:cNvPr>
          <p:cNvSpPr txBox="1">
            <a:spLocks/>
          </p:cNvSpPr>
          <p:nvPr/>
        </p:nvSpPr>
        <p:spPr>
          <a:xfrm>
            <a:off x="2697854" y="6828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🛠️ Etapas do Projeto</a:t>
            </a:r>
            <a:endParaRPr lang="pt-B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3D532A-00D3-A447-F30D-655ABD8E5BBF}"/>
              </a:ext>
            </a:extLst>
          </p:cNvPr>
          <p:cNvSpPr txBox="1">
            <a:spLocks/>
          </p:cNvSpPr>
          <p:nvPr/>
        </p:nvSpPr>
        <p:spPr>
          <a:xfrm>
            <a:off x="2697854" y="2261289"/>
            <a:ext cx="5514975" cy="3913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/>
              <a:t>1. Análise de Requisitos</a:t>
            </a:r>
          </a:p>
          <a:p>
            <a:pPr algn="l"/>
            <a:r>
              <a:rPr lang="pt-BR"/>
              <a:t>2. Coleta e Preparação dos Dados</a:t>
            </a:r>
          </a:p>
          <a:p>
            <a:pPr algn="l"/>
            <a:r>
              <a:rPr lang="pt-BR"/>
              <a:t>3. Desenvolvimento do Modelo de IA</a:t>
            </a:r>
          </a:p>
          <a:p>
            <a:pPr algn="l"/>
            <a:r>
              <a:rPr lang="pt-BR"/>
              <a:t>4. Sistema de Geração de Relatórios</a:t>
            </a:r>
          </a:p>
          <a:p>
            <a:pPr algn="l"/>
            <a:r>
              <a:rPr lang="pt-BR"/>
              <a:t>5. Testes e Refinamento</a:t>
            </a:r>
          </a:p>
          <a:p>
            <a:pPr algn="l"/>
            <a:r>
              <a:rPr lang="pt-BR"/>
              <a:t>6. Documentação e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01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BDAEF-621E-50E2-63E2-97ED3E441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3DE8D124-8BD5-5911-76F5-CE4C35503633}"/>
              </a:ext>
            </a:extLst>
          </p:cNvPr>
          <p:cNvSpPr/>
          <p:nvPr/>
        </p:nvSpPr>
        <p:spPr>
          <a:xfrm>
            <a:off x="0" y="-1"/>
            <a:ext cx="2445745" cy="6858000"/>
          </a:xfrm>
          <a:prstGeom prst="rect">
            <a:avLst/>
          </a:prstGeom>
          <a:gradFill flip="none" rotWithShape="1">
            <a:gsLst>
              <a:gs pos="0">
                <a:srgbClr val="008482">
                  <a:shade val="30000"/>
                  <a:satMod val="115000"/>
                </a:srgbClr>
              </a:gs>
              <a:gs pos="50000">
                <a:srgbClr val="008482">
                  <a:shade val="67500"/>
                  <a:satMod val="115000"/>
                </a:srgbClr>
              </a:gs>
              <a:gs pos="100000">
                <a:srgbClr val="008482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0C07EB4B-E6E8-1A3D-2E06-25A9187BBE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5"/>
          <a:stretch/>
        </p:blipFill>
        <p:spPr>
          <a:xfrm rot="16200000">
            <a:off x="-5084603" y="137871"/>
            <a:ext cx="12192000" cy="286869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6540506C-34E3-C292-FCB5-227C96D6EA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37" b="64351"/>
          <a:stretch/>
        </p:blipFill>
        <p:spPr>
          <a:xfrm rot="10800000">
            <a:off x="10884590" y="-1"/>
            <a:ext cx="1341665" cy="1254303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FBFBA6F0-36A3-01A9-1FF8-AC31D8D14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37" b="64351"/>
          <a:stretch/>
        </p:blipFill>
        <p:spPr>
          <a:xfrm rot="5400000">
            <a:off x="-75112" y="5666386"/>
            <a:ext cx="1341665" cy="12543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B069392-E011-C0C2-08E7-21752D34A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455" y="6324387"/>
            <a:ext cx="2519190" cy="40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150DB7-1905-9B99-05BB-D4947384AC03}"/>
              </a:ext>
            </a:extLst>
          </p:cNvPr>
          <p:cNvSpPr txBox="1">
            <a:spLocks/>
          </p:cNvSpPr>
          <p:nvPr/>
        </p:nvSpPr>
        <p:spPr>
          <a:xfrm>
            <a:off x="2571799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📂 Dados de Entrada e Saída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7158-3905-C4DB-E087-F6FB2074C73E}"/>
              </a:ext>
            </a:extLst>
          </p:cNvPr>
          <p:cNvSpPr txBox="1">
            <a:spLocks/>
          </p:cNvSpPr>
          <p:nvPr/>
        </p:nvSpPr>
        <p:spPr>
          <a:xfrm>
            <a:off x="2571799" y="1608031"/>
            <a:ext cx="66151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📥 Entrada:</a:t>
            </a:r>
          </a:p>
          <a:p>
            <a:pPr algn="l"/>
            <a:r>
              <a:rPr lang="pt-BR" dirty="0"/>
              <a:t>- Faturas em PDF (SEI)</a:t>
            </a:r>
          </a:p>
          <a:p>
            <a:pPr algn="l"/>
            <a:r>
              <a:rPr lang="pt-BR" dirty="0"/>
              <a:t>- Contratos e Termos no SEI</a:t>
            </a:r>
          </a:p>
          <a:p>
            <a:pPr algn="l"/>
            <a:r>
              <a:rPr lang="pt-BR" dirty="0"/>
              <a:t>- Dados estruturados complementares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📤 Saída:</a:t>
            </a:r>
          </a:p>
          <a:p>
            <a:pPr algn="l"/>
            <a:r>
              <a:rPr lang="pt-BR" dirty="0"/>
              <a:t>- Relatório de fiscalização gerado automaticamente</a:t>
            </a:r>
          </a:p>
          <a:p>
            <a:pPr algn="l"/>
            <a:r>
              <a:rPr lang="pt-BR" dirty="0"/>
              <a:t>- Documento compatível com o SEI (.</a:t>
            </a:r>
            <a:r>
              <a:rPr lang="pt-BR" dirty="0" err="1"/>
              <a:t>odt</a:t>
            </a:r>
            <a:r>
              <a:rPr lang="pt-BR" dirty="0"/>
              <a:t> ou .</a:t>
            </a:r>
            <a:r>
              <a:rPr lang="pt-BR" dirty="0" err="1"/>
              <a:t>rtf</a:t>
            </a:r>
            <a:r>
              <a:rPr lang="pt-BR" dirty="0"/>
              <a:t>)</a:t>
            </a:r>
          </a:p>
          <a:p>
            <a:pPr algn="l"/>
            <a:r>
              <a:rPr lang="pt-BR" dirty="0"/>
              <a:t>- Pronto para inserção direta no processo SEI</a:t>
            </a:r>
          </a:p>
        </p:txBody>
      </p:sp>
    </p:spTree>
    <p:extLst>
      <p:ext uri="{BB962C8B-B14F-4D97-AF65-F5344CB8AC3E}">
        <p14:creationId xmlns:p14="http://schemas.microsoft.com/office/powerpoint/2010/main" val="115571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C513A-C218-366E-BFDD-3F51E5F7E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B0A6CD6F-5D3C-D29E-2D2C-441689BD71DE}"/>
              </a:ext>
            </a:extLst>
          </p:cNvPr>
          <p:cNvSpPr/>
          <p:nvPr/>
        </p:nvSpPr>
        <p:spPr>
          <a:xfrm>
            <a:off x="0" y="-1"/>
            <a:ext cx="2445745" cy="6858000"/>
          </a:xfrm>
          <a:prstGeom prst="rect">
            <a:avLst/>
          </a:prstGeom>
          <a:gradFill flip="none" rotWithShape="1">
            <a:gsLst>
              <a:gs pos="0">
                <a:srgbClr val="008482">
                  <a:shade val="30000"/>
                  <a:satMod val="115000"/>
                </a:srgbClr>
              </a:gs>
              <a:gs pos="50000">
                <a:srgbClr val="008482">
                  <a:shade val="67500"/>
                  <a:satMod val="115000"/>
                </a:srgbClr>
              </a:gs>
              <a:gs pos="100000">
                <a:srgbClr val="008482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10203F11-710C-D01D-9EE2-8EDDAC2AD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5"/>
          <a:stretch/>
        </p:blipFill>
        <p:spPr>
          <a:xfrm rot="16200000">
            <a:off x="-5084603" y="137871"/>
            <a:ext cx="12192000" cy="286869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409B864E-B667-8DDC-89BD-D2CD12B564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37" b="64351"/>
          <a:stretch/>
        </p:blipFill>
        <p:spPr>
          <a:xfrm rot="10800000">
            <a:off x="10870302" y="-1"/>
            <a:ext cx="1341665" cy="1254303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62B0F33E-6D8E-1E72-1E7E-A59D3DB9C2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37" b="64351"/>
          <a:stretch/>
        </p:blipFill>
        <p:spPr>
          <a:xfrm rot="5400000">
            <a:off x="-75112" y="5666386"/>
            <a:ext cx="1341665" cy="12543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4EB209-C390-DEE4-BBC6-1D2F2127C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455" y="6324387"/>
            <a:ext cx="2519190" cy="402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3B3BB35-A74F-5F1A-75D3-74531C8FC227}"/>
              </a:ext>
            </a:extLst>
          </p:cNvPr>
          <p:cNvSpPr txBox="1">
            <a:spLocks/>
          </p:cNvSpPr>
          <p:nvPr/>
        </p:nvSpPr>
        <p:spPr>
          <a:xfrm>
            <a:off x="2571799" y="231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🔧 Tecnologias Utilizadas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8A9CF1-60BB-BA10-B7CA-A92EB39566E2}"/>
              </a:ext>
            </a:extLst>
          </p:cNvPr>
          <p:cNvSpPr txBox="1">
            <a:spLocks/>
          </p:cNvSpPr>
          <p:nvPr/>
        </p:nvSpPr>
        <p:spPr>
          <a:xfrm>
            <a:off x="2571799" y="184187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- Python</a:t>
            </a:r>
          </a:p>
          <a:p>
            <a:pPr algn="l"/>
            <a:r>
              <a:rPr lang="pt-BR" dirty="0"/>
              <a:t>- OCR (</a:t>
            </a:r>
            <a:r>
              <a:rPr lang="pt-BR" dirty="0" err="1"/>
              <a:t>Tesseract</a:t>
            </a:r>
            <a:r>
              <a:rPr lang="pt-BR" dirty="0"/>
              <a:t>)</a:t>
            </a:r>
          </a:p>
          <a:p>
            <a:pPr algn="l"/>
            <a:r>
              <a:rPr lang="pt-BR" dirty="0"/>
              <a:t>- NLP (</a:t>
            </a:r>
            <a:r>
              <a:rPr lang="pt-BR" dirty="0" err="1"/>
              <a:t>spaCy</a:t>
            </a:r>
            <a:r>
              <a:rPr lang="pt-BR" dirty="0"/>
              <a:t> / Transformers)</a:t>
            </a:r>
          </a:p>
          <a:p>
            <a:pPr algn="l"/>
            <a:r>
              <a:rPr lang="pt-BR" dirty="0"/>
              <a:t>- Geração automatizada de documentos compatíveis com o SEI (.</a:t>
            </a:r>
            <a:r>
              <a:rPr lang="pt-BR" dirty="0" err="1"/>
              <a:t>odt</a:t>
            </a:r>
            <a:r>
              <a:rPr lang="pt-BR" dirty="0"/>
              <a:t>/.</a:t>
            </a:r>
            <a:r>
              <a:rPr lang="pt-BR" dirty="0" err="1"/>
              <a:t>rtf</a:t>
            </a:r>
            <a:r>
              <a:rPr lang="pt-BR" dirty="0"/>
              <a:t>)</a:t>
            </a:r>
          </a:p>
          <a:p>
            <a:pPr algn="l"/>
            <a:r>
              <a:rPr lang="pt-BR" dirty="0"/>
              <a:t>- </a:t>
            </a:r>
            <a:r>
              <a:rPr lang="pt-BR" dirty="0" err="1"/>
              <a:t>Templates</a:t>
            </a:r>
            <a:r>
              <a:rPr lang="pt-BR" dirty="0"/>
              <a:t> com estrutura padrão da Anvisa</a:t>
            </a:r>
          </a:p>
          <a:p>
            <a:pPr algn="l"/>
            <a:r>
              <a:rPr lang="pt-BR" dirty="0"/>
              <a:t>- Power BI / </a:t>
            </a:r>
            <a:r>
              <a:rPr lang="pt-BR" dirty="0" err="1"/>
              <a:t>Streamlit</a:t>
            </a:r>
            <a:r>
              <a:rPr lang="pt-BR" dirty="0"/>
              <a:t> (opcional)</a:t>
            </a:r>
          </a:p>
        </p:txBody>
      </p:sp>
    </p:spTree>
    <p:extLst>
      <p:ext uri="{BB962C8B-B14F-4D97-AF65-F5344CB8AC3E}">
        <p14:creationId xmlns:p14="http://schemas.microsoft.com/office/powerpoint/2010/main" val="81943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28FD7-6313-796C-0365-089DC43F5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209AD1A9-11D9-A4FE-58B7-C91EFFBB33C1}"/>
              </a:ext>
            </a:extLst>
          </p:cNvPr>
          <p:cNvSpPr/>
          <p:nvPr/>
        </p:nvSpPr>
        <p:spPr>
          <a:xfrm>
            <a:off x="0" y="-1"/>
            <a:ext cx="2445745" cy="6858000"/>
          </a:xfrm>
          <a:prstGeom prst="rect">
            <a:avLst/>
          </a:prstGeom>
          <a:gradFill flip="none" rotWithShape="1">
            <a:gsLst>
              <a:gs pos="0">
                <a:srgbClr val="008482">
                  <a:shade val="30000"/>
                  <a:satMod val="115000"/>
                </a:srgbClr>
              </a:gs>
              <a:gs pos="50000">
                <a:srgbClr val="008482">
                  <a:shade val="67500"/>
                  <a:satMod val="115000"/>
                </a:srgbClr>
              </a:gs>
              <a:gs pos="100000">
                <a:srgbClr val="008482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3CE930DC-134C-6659-598F-B0BFBCC050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5"/>
          <a:stretch/>
        </p:blipFill>
        <p:spPr>
          <a:xfrm rot="16200000">
            <a:off x="-5084603" y="137871"/>
            <a:ext cx="12192000" cy="286869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62A214B0-C543-B2A8-0F88-2C7BDF53C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37" b="64351"/>
          <a:stretch/>
        </p:blipFill>
        <p:spPr>
          <a:xfrm rot="10800000">
            <a:off x="10870302" y="-1"/>
            <a:ext cx="1341665" cy="1254303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4434176-8B53-6647-49E4-DB38AAECB0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37" b="64351"/>
          <a:stretch/>
        </p:blipFill>
        <p:spPr>
          <a:xfrm rot="5400000">
            <a:off x="-75112" y="5666386"/>
            <a:ext cx="1341665" cy="12543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12F35ED-24A0-111C-07F8-AF3F2DEB5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455" y="6324387"/>
            <a:ext cx="2519190" cy="40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48F49A-B2D1-1457-601E-25B04E6FD8B8}"/>
              </a:ext>
            </a:extLst>
          </p:cNvPr>
          <p:cNvSpPr txBox="1">
            <a:spLocks/>
          </p:cNvSpPr>
          <p:nvPr/>
        </p:nvSpPr>
        <p:spPr>
          <a:xfrm>
            <a:off x="2571799" y="3032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📈 Resultados Esperados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B0CC-0755-1DEB-699D-839EC37F6893}"/>
              </a:ext>
            </a:extLst>
          </p:cNvPr>
          <p:cNvSpPr txBox="1">
            <a:spLocks/>
          </p:cNvSpPr>
          <p:nvPr/>
        </p:nvSpPr>
        <p:spPr>
          <a:xfrm>
            <a:off x="2868696" y="2085976"/>
            <a:ext cx="8229600" cy="194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- Protótipo funcional validado com documentos reais</a:t>
            </a:r>
          </a:p>
          <a:p>
            <a:pPr algn="l"/>
            <a:r>
              <a:rPr lang="pt-BR" dirty="0"/>
              <a:t>- Redução de 50% no tempo de elaboração de relatórios</a:t>
            </a:r>
          </a:p>
          <a:p>
            <a:pPr algn="l"/>
            <a:r>
              <a:rPr lang="pt-BR" dirty="0"/>
              <a:t>- Aumento na padronização e rastreabilidade</a:t>
            </a:r>
          </a:p>
          <a:p>
            <a:pPr algn="l"/>
            <a:r>
              <a:rPr lang="pt-BR" dirty="0"/>
              <a:t>- Base para futura expansão institucional</a:t>
            </a:r>
          </a:p>
        </p:txBody>
      </p:sp>
    </p:spTree>
    <p:extLst>
      <p:ext uri="{BB962C8B-B14F-4D97-AF65-F5344CB8AC3E}">
        <p14:creationId xmlns:p14="http://schemas.microsoft.com/office/powerpoint/2010/main" val="47228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E3903-B0AE-FD8C-377D-361588820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A1805E52-DAE2-5092-A18E-1887DCB33CF4}"/>
              </a:ext>
            </a:extLst>
          </p:cNvPr>
          <p:cNvSpPr/>
          <p:nvPr/>
        </p:nvSpPr>
        <p:spPr>
          <a:xfrm>
            <a:off x="0" y="-1"/>
            <a:ext cx="2445745" cy="6858000"/>
          </a:xfrm>
          <a:prstGeom prst="rect">
            <a:avLst/>
          </a:prstGeom>
          <a:gradFill flip="none" rotWithShape="1">
            <a:gsLst>
              <a:gs pos="0">
                <a:srgbClr val="008482">
                  <a:shade val="30000"/>
                  <a:satMod val="115000"/>
                </a:srgbClr>
              </a:gs>
              <a:gs pos="50000">
                <a:srgbClr val="008482">
                  <a:shade val="67500"/>
                  <a:satMod val="115000"/>
                </a:srgbClr>
              </a:gs>
              <a:gs pos="100000">
                <a:srgbClr val="008482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2A278672-6B81-7BA1-0FB8-B8414CDEC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5"/>
          <a:stretch/>
        </p:blipFill>
        <p:spPr>
          <a:xfrm rot="16200000">
            <a:off x="-5084603" y="137871"/>
            <a:ext cx="12192000" cy="286869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941FCB49-9623-9D6C-A28D-DE1965E11F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37" b="64351"/>
          <a:stretch/>
        </p:blipFill>
        <p:spPr>
          <a:xfrm rot="10800000">
            <a:off x="10870302" y="-1"/>
            <a:ext cx="1341665" cy="1254303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E3C1B433-14D3-2314-29FF-E8F29A61C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37" b="64351"/>
          <a:stretch/>
        </p:blipFill>
        <p:spPr>
          <a:xfrm rot="5400000">
            <a:off x="-75112" y="5666386"/>
            <a:ext cx="1341665" cy="12543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0BDFA12-4362-B0FB-1075-9760C015A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455" y="6324387"/>
            <a:ext cx="2519190" cy="402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1633BF1-911D-4F43-1F70-F36A99CB1D10}"/>
              </a:ext>
            </a:extLst>
          </p:cNvPr>
          <p:cNvSpPr txBox="1">
            <a:spLocks/>
          </p:cNvSpPr>
          <p:nvPr/>
        </p:nvSpPr>
        <p:spPr>
          <a:xfrm>
            <a:off x="2571799" y="2460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✅ Conclusão e Próximos Passos</a:t>
            </a:r>
            <a:endParaRPr lang="pt-B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3CC7C5-EC82-1C3C-B597-ABA2AAE57308}"/>
              </a:ext>
            </a:extLst>
          </p:cNvPr>
          <p:cNvSpPr txBox="1">
            <a:spLocks/>
          </p:cNvSpPr>
          <p:nvPr/>
        </p:nvSpPr>
        <p:spPr>
          <a:xfrm>
            <a:off x="2868696" y="2100264"/>
            <a:ext cx="6872288" cy="200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- </a:t>
            </a:r>
            <a:r>
              <a:rPr lang="pt-BR" dirty="0" err="1"/>
              <a:t>Prototipar</a:t>
            </a:r>
            <a:r>
              <a:rPr lang="pt-BR" dirty="0"/>
              <a:t> com base em relatório SEI e fatura real</a:t>
            </a:r>
          </a:p>
          <a:p>
            <a:pPr algn="l"/>
            <a:r>
              <a:rPr lang="pt-BR" dirty="0"/>
              <a:t>- Ajustar e validar com fiscais da GELOG</a:t>
            </a:r>
          </a:p>
          <a:p>
            <a:pPr algn="l"/>
            <a:r>
              <a:rPr lang="pt-BR" dirty="0"/>
              <a:t>- Documentar o fluxo para apresentação final</a:t>
            </a:r>
          </a:p>
          <a:p>
            <a:pPr algn="l"/>
            <a:r>
              <a:rPr lang="pt-BR" dirty="0"/>
              <a:t>- Explorar possibilidade de adoção institucional</a:t>
            </a:r>
          </a:p>
        </p:txBody>
      </p:sp>
    </p:spTree>
    <p:extLst>
      <p:ext uri="{BB962C8B-B14F-4D97-AF65-F5344CB8AC3E}">
        <p14:creationId xmlns:p14="http://schemas.microsoft.com/office/powerpoint/2010/main" val="1639839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a861665-d7df-4cc7-b2da-e7c0e5934629">
      <Terms xmlns="http://schemas.microsoft.com/office/infopath/2007/PartnerControls"/>
    </lcf76f155ced4ddcb4097134ff3c332f>
    <TaxCatchAll xmlns="10dc090c-2aa5-4b4b-950f-d899476ba32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A3BC38A4C6175448AA2392983FA8FBE" ma:contentTypeVersion="15" ma:contentTypeDescription="Crie um novo documento." ma:contentTypeScope="" ma:versionID="a2a20d686d835ff6d02ec0a0eebcb1ca">
  <xsd:schema xmlns:xsd="http://www.w3.org/2001/XMLSchema" xmlns:xs="http://www.w3.org/2001/XMLSchema" xmlns:p="http://schemas.microsoft.com/office/2006/metadata/properties" xmlns:ns2="7a861665-d7df-4cc7-b2da-e7c0e5934629" xmlns:ns3="10dc090c-2aa5-4b4b-950f-d899476ba32d" targetNamespace="http://schemas.microsoft.com/office/2006/metadata/properties" ma:root="true" ma:fieldsID="b1e441df9fdd04cadf810f892e1a6554" ns2:_="" ns3:_="">
    <xsd:import namespace="7a861665-d7df-4cc7-b2da-e7c0e5934629"/>
    <xsd:import namespace="10dc090c-2aa5-4b4b-950f-d899476ba3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861665-d7df-4cc7-b2da-e7c0e59346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66cf037f-5c90-4cca-86a9-c389e6aaa2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c090c-2aa5-4b4b-950f-d899476ba32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508f3ff7-8f33-4da2-afe7-55152e472568}" ma:internalName="TaxCatchAll" ma:showField="CatchAllData" ma:web="10dc090c-2aa5-4b4b-950f-d899476ba3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0B6577-23B0-4404-A91B-098DAE2920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7A3B9C-288E-4EEE-AE11-FEA71DAC2740}">
  <ds:schemaRefs>
    <ds:schemaRef ds:uri="http://schemas.microsoft.com/office/2006/metadata/properties"/>
    <ds:schemaRef ds:uri="http://schemas.microsoft.com/office/infopath/2007/PartnerControls"/>
    <ds:schemaRef ds:uri="7a861665-d7df-4cc7-b2da-e7c0e5934629"/>
    <ds:schemaRef ds:uri="10dc090c-2aa5-4b4b-950f-d899476ba32d"/>
  </ds:schemaRefs>
</ds:datastoreItem>
</file>

<file path=customXml/itemProps3.xml><?xml version="1.0" encoding="utf-8"?>
<ds:datastoreItem xmlns:ds="http://schemas.openxmlformats.org/officeDocument/2006/customXml" ds:itemID="{FD1836B9-EA7C-4C61-B774-E46B3063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861665-d7df-4cc7-b2da-e7c0e5934629"/>
    <ds:schemaRef ds:uri="10dc090c-2aa5-4b4b-950f-d899476ba3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b67af23f-c3f3-4d35-80c7-b7085f5edd81}" enabled="0" method="" siteId="{b67af23f-c3f3-4d35-80c7-b7085f5edd8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6038</TotalTime>
  <Words>317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❗ O problema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</dc:creator>
  <cp:lastModifiedBy>Luciano Magno de Araujo</cp:lastModifiedBy>
  <cp:revision>5</cp:revision>
  <dcterms:created xsi:type="dcterms:W3CDTF">2024-11-13T16:21:45Z</dcterms:created>
  <dcterms:modified xsi:type="dcterms:W3CDTF">2025-04-01T19:30:22Z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0x0101008A3BC38A4C6175448AA2392983FA8FBE</vt:lpwstr>
  </property>
</Properties>
</file>