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28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Automação</a:t>
            </a:r>
            <a:r>
              <a:rPr dirty="0"/>
              <a:t> </a:t>
            </a:r>
            <a:r>
              <a:rPr dirty="0" err="1"/>
              <a:t>Inteligente</a:t>
            </a:r>
            <a:r>
              <a:rPr dirty="0"/>
              <a:t> de </a:t>
            </a:r>
            <a:r>
              <a:rPr dirty="0" err="1"/>
              <a:t>Relatórios</a:t>
            </a:r>
            <a:r>
              <a:rPr dirty="0"/>
              <a:t> de </a:t>
            </a:r>
            <a:r>
              <a:rPr dirty="0" err="1"/>
              <a:t>Fiscalização</a:t>
            </a:r>
            <a:r>
              <a:rPr dirty="0"/>
              <a:t> Administrativa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Aplicação</a:t>
            </a:r>
            <a:r>
              <a:rPr dirty="0"/>
              <a:t> de IA </a:t>
            </a:r>
            <a:r>
              <a:rPr dirty="0" err="1"/>
              <a:t>na</a:t>
            </a:r>
            <a:r>
              <a:rPr dirty="0"/>
              <a:t> Gestão de Contratos de Portos, Aeroportos e </a:t>
            </a:r>
            <a:r>
              <a:rPr lang="pt-BR" dirty="0"/>
              <a:t>de </a:t>
            </a:r>
            <a:r>
              <a:rPr dirty="0" err="1"/>
              <a:t>Engenharia</a:t>
            </a:r>
            <a:endParaRPr dirty="0"/>
          </a:p>
          <a:p>
            <a:r>
              <a:rPr dirty="0"/>
              <a:t>GELOG / GGGAF / Anvisa</a:t>
            </a:r>
          </a:p>
          <a:p>
            <a:r>
              <a:rPr dirty="0"/>
              <a:t>Luciano Magno de Araujo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🎯 </a:t>
            </a:r>
            <a:r>
              <a:rPr dirty="0" err="1"/>
              <a:t>Objetivo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Desenvolver</a:t>
            </a:r>
            <a:r>
              <a:rPr dirty="0"/>
              <a:t> um </a:t>
            </a:r>
            <a:r>
              <a:rPr dirty="0" err="1"/>
              <a:t>sistema</a:t>
            </a:r>
            <a:r>
              <a:rPr dirty="0"/>
              <a:t> para </a:t>
            </a:r>
            <a:r>
              <a:rPr dirty="0" err="1"/>
              <a:t>automatizar</a:t>
            </a:r>
            <a:r>
              <a:rPr dirty="0"/>
              <a:t> a </a:t>
            </a:r>
            <a:r>
              <a:rPr dirty="0" err="1"/>
              <a:t>geração</a:t>
            </a:r>
            <a:r>
              <a:rPr dirty="0"/>
              <a:t> de </a:t>
            </a:r>
            <a:r>
              <a:rPr dirty="0" err="1"/>
              <a:t>relatórios</a:t>
            </a:r>
            <a:r>
              <a:rPr dirty="0"/>
              <a:t> de </a:t>
            </a:r>
            <a:r>
              <a:rPr dirty="0" err="1"/>
              <a:t>fiscalização</a:t>
            </a:r>
            <a:r>
              <a:rPr dirty="0"/>
              <a:t> </a:t>
            </a:r>
            <a:r>
              <a:rPr dirty="0" err="1"/>
              <a:t>administrativa</a:t>
            </a:r>
            <a:r>
              <a:rPr dirty="0"/>
              <a:t>, </a:t>
            </a:r>
            <a:r>
              <a:rPr dirty="0" err="1"/>
              <a:t>baseado</a:t>
            </a:r>
            <a:r>
              <a:rPr dirty="0"/>
              <a:t> em </a:t>
            </a:r>
            <a:r>
              <a:rPr dirty="0" err="1"/>
              <a:t>faturas</a:t>
            </a:r>
            <a:r>
              <a:rPr dirty="0"/>
              <a:t> </a:t>
            </a:r>
            <a:r>
              <a:rPr dirty="0" err="1"/>
              <a:t>contratuais</a:t>
            </a:r>
            <a:r>
              <a:rPr dirty="0"/>
              <a:t>, </a:t>
            </a:r>
            <a:r>
              <a:rPr dirty="0" err="1"/>
              <a:t>aplicando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de </a:t>
            </a:r>
            <a:r>
              <a:rPr dirty="0" err="1"/>
              <a:t>Inteligência</a:t>
            </a:r>
            <a:r>
              <a:rPr dirty="0"/>
              <a:t> Artificial e NLP.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❗ </a:t>
            </a:r>
            <a:r>
              <a:rPr dirty="0" err="1"/>
              <a:t>Motivação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Redução</a:t>
            </a:r>
            <a:r>
              <a:rPr dirty="0"/>
              <a:t> do tempo </a:t>
            </a:r>
            <a:r>
              <a:rPr dirty="0" err="1"/>
              <a:t>gasto</a:t>
            </a:r>
            <a:r>
              <a:rPr dirty="0"/>
              <a:t> com </a:t>
            </a:r>
            <a:r>
              <a:rPr dirty="0" err="1"/>
              <a:t>relatórios</a:t>
            </a:r>
            <a:r>
              <a:rPr dirty="0"/>
              <a:t> </a:t>
            </a:r>
            <a:r>
              <a:rPr dirty="0" err="1"/>
              <a:t>manuais</a:t>
            </a:r>
            <a:endParaRPr dirty="0"/>
          </a:p>
          <a:p>
            <a:r>
              <a:rPr dirty="0"/>
              <a:t>- </a:t>
            </a:r>
            <a:r>
              <a:rPr dirty="0" err="1"/>
              <a:t>Padronização</a:t>
            </a:r>
            <a:r>
              <a:rPr dirty="0"/>
              <a:t> e </a:t>
            </a:r>
            <a:r>
              <a:rPr dirty="0" err="1"/>
              <a:t>aumento</a:t>
            </a:r>
            <a:r>
              <a:rPr dirty="0"/>
              <a:t> da </a:t>
            </a:r>
            <a:r>
              <a:rPr dirty="0" err="1"/>
              <a:t>qualidade</a:t>
            </a:r>
            <a:r>
              <a:rPr dirty="0"/>
              <a:t> documental</a:t>
            </a:r>
          </a:p>
          <a:p>
            <a:r>
              <a:rPr dirty="0"/>
              <a:t>- </a:t>
            </a:r>
            <a:r>
              <a:rPr dirty="0" err="1"/>
              <a:t>Detecção</a:t>
            </a:r>
            <a:r>
              <a:rPr dirty="0"/>
              <a:t> </a:t>
            </a:r>
            <a:r>
              <a:rPr dirty="0" err="1"/>
              <a:t>precoce</a:t>
            </a:r>
            <a:r>
              <a:rPr dirty="0"/>
              <a:t> de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conformidades</a:t>
            </a:r>
            <a:endParaRPr dirty="0"/>
          </a:p>
          <a:p>
            <a:r>
              <a:rPr dirty="0"/>
              <a:t>- </a:t>
            </a:r>
            <a:r>
              <a:rPr dirty="0" err="1"/>
              <a:t>Inovação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pública</a:t>
            </a:r>
            <a:r>
              <a:rPr dirty="0"/>
              <a:t> com IA </a:t>
            </a:r>
            <a:r>
              <a:rPr dirty="0" err="1"/>
              <a:t>aplicada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🛠️ </a:t>
            </a:r>
            <a:r>
              <a:rPr dirty="0" err="1"/>
              <a:t>Etapas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13909"/>
          </a:xfrm>
        </p:spPr>
        <p:txBody>
          <a:bodyPr/>
          <a:lstStyle/>
          <a:p>
            <a:r>
              <a:rPr dirty="0"/>
              <a:t>1. </a:t>
            </a:r>
            <a:r>
              <a:rPr dirty="0" err="1"/>
              <a:t>Análise</a:t>
            </a:r>
            <a:r>
              <a:rPr dirty="0"/>
              <a:t> de </a:t>
            </a:r>
            <a:r>
              <a:rPr dirty="0" err="1"/>
              <a:t>Requisitos</a:t>
            </a:r>
            <a:endParaRPr dirty="0"/>
          </a:p>
          <a:p>
            <a:r>
              <a:rPr dirty="0"/>
              <a:t>2. Coleta e </a:t>
            </a:r>
            <a:r>
              <a:rPr dirty="0" err="1"/>
              <a:t>Preparação</a:t>
            </a:r>
            <a:r>
              <a:rPr dirty="0"/>
              <a:t> dos Dados</a:t>
            </a:r>
          </a:p>
          <a:p>
            <a:r>
              <a:rPr dirty="0"/>
              <a:t>3. Desenvolvimento do </a:t>
            </a:r>
            <a:r>
              <a:rPr dirty="0" err="1"/>
              <a:t>Modelo</a:t>
            </a:r>
            <a:r>
              <a:rPr dirty="0"/>
              <a:t> de IA</a:t>
            </a:r>
          </a:p>
          <a:p>
            <a:r>
              <a:rPr dirty="0"/>
              <a:t>4. Sistema de </a:t>
            </a:r>
            <a:r>
              <a:rPr dirty="0" err="1"/>
              <a:t>Geração</a:t>
            </a:r>
            <a:r>
              <a:rPr dirty="0"/>
              <a:t> de </a:t>
            </a:r>
            <a:r>
              <a:rPr dirty="0" err="1"/>
              <a:t>Relatórios</a:t>
            </a:r>
            <a:endParaRPr dirty="0"/>
          </a:p>
          <a:p>
            <a:r>
              <a:rPr dirty="0"/>
              <a:t>5. Testes e </a:t>
            </a:r>
            <a:r>
              <a:rPr dirty="0" err="1"/>
              <a:t>Refinamento</a:t>
            </a:r>
            <a:endParaRPr dirty="0"/>
          </a:p>
          <a:p>
            <a:r>
              <a:rPr dirty="0"/>
              <a:t>6. </a:t>
            </a:r>
            <a:r>
              <a:rPr dirty="0" err="1"/>
              <a:t>Documentação</a:t>
            </a:r>
            <a:r>
              <a:rPr dirty="0"/>
              <a:t> e </a:t>
            </a:r>
            <a:r>
              <a:rPr dirty="0" err="1"/>
              <a:t>Apresentação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📂 Dados de Entrada e </a:t>
            </a:r>
            <a:r>
              <a:rPr dirty="0" err="1"/>
              <a:t>Saída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274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📥 Entrada:</a:t>
            </a:r>
          </a:p>
          <a:p>
            <a:r>
              <a:rPr dirty="0"/>
              <a:t>- </a:t>
            </a:r>
            <a:r>
              <a:rPr dirty="0" err="1"/>
              <a:t>Faturas</a:t>
            </a:r>
            <a:r>
              <a:rPr dirty="0"/>
              <a:t> em PDF (SEI)</a:t>
            </a:r>
          </a:p>
          <a:p>
            <a:r>
              <a:rPr dirty="0"/>
              <a:t>- Contratos e Termos no SEI</a:t>
            </a:r>
          </a:p>
          <a:p>
            <a:r>
              <a:rPr dirty="0"/>
              <a:t>- Dados </a:t>
            </a:r>
            <a:r>
              <a:rPr dirty="0" err="1"/>
              <a:t>estruturados</a:t>
            </a:r>
            <a:r>
              <a:rPr dirty="0"/>
              <a:t> </a:t>
            </a:r>
            <a:r>
              <a:rPr dirty="0" err="1"/>
              <a:t>complementares</a:t>
            </a:r>
            <a:endParaRPr dirty="0"/>
          </a:p>
          <a:p>
            <a:endParaRPr dirty="0"/>
          </a:p>
          <a:p>
            <a:r>
              <a:rPr dirty="0"/>
              <a:t>📤 </a:t>
            </a:r>
            <a:r>
              <a:rPr dirty="0" err="1"/>
              <a:t>Saída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Relatório</a:t>
            </a:r>
            <a:r>
              <a:rPr dirty="0"/>
              <a:t> de </a:t>
            </a:r>
            <a:r>
              <a:rPr dirty="0" err="1"/>
              <a:t>fiscalização</a:t>
            </a:r>
            <a:r>
              <a:rPr dirty="0"/>
              <a:t> </a:t>
            </a:r>
            <a:r>
              <a:rPr dirty="0" err="1"/>
              <a:t>gerado</a:t>
            </a:r>
            <a:r>
              <a:rPr dirty="0"/>
              <a:t> </a:t>
            </a:r>
            <a:r>
              <a:rPr dirty="0" err="1"/>
              <a:t>automaticamente</a:t>
            </a:r>
            <a:endParaRPr dirty="0"/>
          </a:p>
          <a:p>
            <a:r>
              <a:rPr dirty="0"/>
              <a:t>- </a:t>
            </a:r>
            <a:r>
              <a:rPr dirty="0" err="1"/>
              <a:t>Documento</a:t>
            </a:r>
            <a:r>
              <a:rPr dirty="0"/>
              <a:t> </a:t>
            </a:r>
            <a:r>
              <a:rPr dirty="0" err="1"/>
              <a:t>compatível</a:t>
            </a:r>
            <a:r>
              <a:rPr dirty="0"/>
              <a:t> com o SEI (.</a:t>
            </a:r>
            <a:r>
              <a:rPr dirty="0" err="1"/>
              <a:t>odt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.rtf)</a:t>
            </a:r>
          </a:p>
          <a:p>
            <a:r>
              <a:rPr dirty="0"/>
              <a:t>- Pronto para </a:t>
            </a:r>
            <a:r>
              <a:rPr dirty="0" err="1"/>
              <a:t>inserção</a:t>
            </a:r>
            <a:r>
              <a:rPr dirty="0"/>
              <a:t> </a:t>
            </a:r>
            <a:r>
              <a:rPr dirty="0" err="1"/>
              <a:t>direta</a:t>
            </a:r>
            <a:r>
              <a:rPr dirty="0"/>
              <a:t> no </a:t>
            </a:r>
            <a:r>
              <a:rPr dirty="0" err="1"/>
              <a:t>processo</a:t>
            </a:r>
            <a:r>
              <a:rPr dirty="0"/>
              <a:t> SEI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🔧 </a:t>
            </a:r>
            <a:r>
              <a:rPr dirty="0" err="1"/>
              <a:t>Tecnologias</a:t>
            </a:r>
            <a:r>
              <a:rPr dirty="0"/>
              <a:t> </a:t>
            </a:r>
            <a:r>
              <a:rPr dirty="0" err="1"/>
              <a:t>Utilizadas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</a:t>
            </a:r>
          </a:p>
          <a:p>
            <a:r>
              <a:rPr dirty="0"/>
              <a:t>- OCR (Tesseract)</a:t>
            </a:r>
          </a:p>
          <a:p>
            <a:r>
              <a:rPr dirty="0"/>
              <a:t>- NLP (</a:t>
            </a:r>
            <a:r>
              <a:rPr dirty="0" err="1"/>
              <a:t>spaCy</a:t>
            </a:r>
            <a:r>
              <a:rPr dirty="0"/>
              <a:t> / Transformers)</a:t>
            </a:r>
          </a:p>
          <a:p>
            <a:r>
              <a:rPr dirty="0"/>
              <a:t>- </a:t>
            </a:r>
            <a:r>
              <a:rPr dirty="0" err="1"/>
              <a:t>Geração</a:t>
            </a:r>
            <a:r>
              <a:rPr dirty="0"/>
              <a:t> </a:t>
            </a:r>
            <a:r>
              <a:rPr dirty="0" err="1"/>
              <a:t>automatizada</a:t>
            </a:r>
            <a:r>
              <a:rPr dirty="0"/>
              <a:t> de </a:t>
            </a:r>
            <a:r>
              <a:rPr dirty="0" err="1"/>
              <a:t>documentos</a:t>
            </a:r>
            <a:r>
              <a:rPr dirty="0"/>
              <a:t> </a:t>
            </a:r>
            <a:r>
              <a:rPr dirty="0" err="1"/>
              <a:t>compatíveis</a:t>
            </a:r>
            <a:r>
              <a:rPr dirty="0"/>
              <a:t> com o SEI (.</a:t>
            </a:r>
            <a:r>
              <a:rPr dirty="0" err="1"/>
              <a:t>odt</a:t>
            </a:r>
            <a:r>
              <a:rPr dirty="0"/>
              <a:t>/.rtf)</a:t>
            </a:r>
          </a:p>
          <a:p>
            <a:r>
              <a:rPr dirty="0"/>
              <a:t>- Templates com </a:t>
            </a:r>
            <a:r>
              <a:rPr dirty="0" err="1"/>
              <a:t>estrutura</a:t>
            </a:r>
            <a:r>
              <a:rPr dirty="0"/>
              <a:t> </a:t>
            </a:r>
            <a:r>
              <a:rPr dirty="0" err="1"/>
              <a:t>padrão</a:t>
            </a:r>
            <a:r>
              <a:rPr dirty="0"/>
              <a:t> da Anvisa</a:t>
            </a:r>
          </a:p>
          <a:p>
            <a:r>
              <a:rPr dirty="0"/>
              <a:t>- Power BI / </a:t>
            </a:r>
            <a:r>
              <a:rPr dirty="0" err="1"/>
              <a:t>Streamlit</a:t>
            </a:r>
            <a:r>
              <a:rPr dirty="0"/>
              <a:t> (</a:t>
            </a:r>
            <a:r>
              <a:rPr dirty="0" err="1"/>
              <a:t>opcional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📈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Esperados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Protótipo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</a:t>
            </a:r>
            <a:r>
              <a:rPr dirty="0" err="1"/>
              <a:t>validado</a:t>
            </a:r>
            <a:r>
              <a:rPr dirty="0"/>
              <a:t> com </a:t>
            </a:r>
            <a:r>
              <a:rPr dirty="0" err="1"/>
              <a:t>documentos</a:t>
            </a:r>
            <a:r>
              <a:rPr dirty="0"/>
              <a:t> reais</a:t>
            </a:r>
          </a:p>
          <a:p>
            <a:r>
              <a:rPr dirty="0"/>
              <a:t>- </a:t>
            </a:r>
            <a:r>
              <a:rPr dirty="0" err="1"/>
              <a:t>Redução</a:t>
            </a:r>
            <a:r>
              <a:rPr dirty="0"/>
              <a:t> de 50% no tempo de </a:t>
            </a:r>
            <a:r>
              <a:rPr dirty="0" err="1"/>
              <a:t>elaboração</a:t>
            </a:r>
            <a:r>
              <a:rPr dirty="0"/>
              <a:t> de </a:t>
            </a:r>
            <a:r>
              <a:rPr dirty="0" err="1"/>
              <a:t>relatórios</a:t>
            </a:r>
            <a:endParaRPr dirty="0"/>
          </a:p>
          <a:p>
            <a:r>
              <a:rPr dirty="0"/>
              <a:t>- </a:t>
            </a:r>
            <a:r>
              <a:rPr dirty="0" err="1"/>
              <a:t>Aumento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padronização</a:t>
            </a:r>
            <a:r>
              <a:rPr dirty="0"/>
              <a:t> e </a:t>
            </a:r>
            <a:r>
              <a:rPr dirty="0" err="1"/>
              <a:t>rastreabilidade</a:t>
            </a:r>
            <a:endParaRPr dirty="0"/>
          </a:p>
          <a:p>
            <a:r>
              <a:rPr dirty="0"/>
              <a:t>- Base para </a:t>
            </a:r>
            <a:r>
              <a:rPr dirty="0" err="1"/>
              <a:t>futura</a:t>
            </a:r>
            <a:r>
              <a:rPr dirty="0"/>
              <a:t> </a:t>
            </a:r>
            <a:r>
              <a:rPr dirty="0" err="1"/>
              <a:t>expansão</a:t>
            </a:r>
            <a:r>
              <a:rPr dirty="0"/>
              <a:t> </a:t>
            </a:r>
            <a:r>
              <a:rPr dirty="0" err="1"/>
              <a:t>institucional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dirty="0" err="1"/>
              <a:t>Conclusão</a:t>
            </a:r>
            <a:r>
              <a:rPr dirty="0"/>
              <a:t> e </a:t>
            </a:r>
            <a:r>
              <a:rPr dirty="0" err="1"/>
              <a:t>Próximos</a:t>
            </a:r>
            <a:r>
              <a:rPr dirty="0"/>
              <a:t>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Prototipar</a:t>
            </a:r>
            <a:r>
              <a:rPr dirty="0"/>
              <a:t> com base em </a:t>
            </a:r>
            <a:r>
              <a:rPr dirty="0" err="1"/>
              <a:t>relatório</a:t>
            </a:r>
            <a:r>
              <a:rPr dirty="0"/>
              <a:t> SEI e </a:t>
            </a:r>
            <a:r>
              <a:rPr dirty="0" err="1"/>
              <a:t>fatura</a:t>
            </a:r>
            <a:r>
              <a:rPr dirty="0"/>
              <a:t> real</a:t>
            </a:r>
          </a:p>
          <a:p>
            <a:r>
              <a:rPr dirty="0"/>
              <a:t>- </a:t>
            </a:r>
            <a:r>
              <a:rPr dirty="0" err="1"/>
              <a:t>Ajustar</a:t>
            </a:r>
            <a:r>
              <a:rPr dirty="0"/>
              <a:t> e </a:t>
            </a:r>
            <a:r>
              <a:rPr dirty="0" err="1"/>
              <a:t>validar</a:t>
            </a:r>
            <a:r>
              <a:rPr dirty="0"/>
              <a:t> com </a:t>
            </a:r>
            <a:r>
              <a:rPr dirty="0" err="1"/>
              <a:t>fiscais</a:t>
            </a:r>
            <a:r>
              <a:rPr dirty="0"/>
              <a:t> da GELOG</a:t>
            </a:r>
          </a:p>
          <a:p>
            <a:r>
              <a:rPr dirty="0"/>
              <a:t>- </a:t>
            </a:r>
            <a:r>
              <a:rPr dirty="0" err="1"/>
              <a:t>Documentar</a:t>
            </a:r>
            <a:r>
              <a:rPr dirty="0"/>
              <a:t> o </a:t>
            </a:r>
            <a:r>
              <a:rPr dirty="0" err="1"/>
              <a:t>fluxo</a:t>
            </a:r>
            <a:r>
              <a:rPr dirty="0"/>
              <a:t> para </a:t>
            </a:r>
            <a:r>
              <a:rPr dirty="0" err="1"/>
              <a:t>apresentação</a:t>
            </a:r>
            <a:r>
              <a:rPr dirty="0"/>
              <a:t> final</a:t>
            </a:r>
          </a:p>
          <a:p>
            <a:r>
              <a:rPr dirty="0"/>
              <a:t>- Explorar </a:t>
            </a:r>
            <a:r>
              <a:rPr dirty="0" err="1"/>
              <a:t>possibilidade</a:t>
            </a:r>
            <a:r>
              <a:rPr dirty="0"/>
              <a:t> de </a:t>
            </a:r>
            <a:r>
              <a:rPr dirty="0" err="1"/>
              <a:t>adoção</a:t>
            </a:r>
            <a:r>
              <a:rPr dirty="0"/>
              <a:t> </a:t>
            </a:r>
            <a:r>
              <a:rPr dirty="0" err="1"/>
              <a:t>institucional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299</Words>
  <Application>Microsoft Office PowerPoint</Application>
  <PresentationFormat>Apresentação na tela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Automação Inteligente de Relatórios de Fiscalização Administrativa</vt:lpstr>
      <vt:lpstr>🎯 Objetivo</vt:lpstr>
      <vt:lpstr>❗ Motivação</vt:lpstr>
      <vt:lpstr>🛠️ Etapas do Projeto</vt:lpstr>
      <vt:lpstr>📂 Dados de Entrada e Saída</vt:lpstr>
      <vt:lpstr>🔧 Tecnologias Utilizadas</vt:lpstr>
      <vt:lpstr>📈 Resultados Esperados</vt:lpstr>
      <vt:lpstr>✅ Conclusão e Próximos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Luciano Magno de Araujo</cp:lastModifiedBy>
  <cp:revision>2</cp:revision>
  <dcterms:created xsi:type="dcterms:W3CDTF">2013-01-27T09:14:16Z</dcterms:created>
  <dcterms:modified xsi:type="dcterms:W3CDTF">2025-04-01T19:35:35Z</dcterms:modified>
  <cp:category/>
</cp:coreProperties>
</file>