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u7xDZ6Rzc+bqw2ASpYn/ZsTx9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" name="Google Shape;3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2427e59155_0_14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22427e59155_0_14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" name="Google Shape;43;g22427e59155_0_149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2427e59155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" name="Google Shape;50;g22427e59155_0_3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896a4ad6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2d896a4ad6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896a4ad6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g2d896a4ad6f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51cfd6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" name="Google Shape;74;g37351cfd6ca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51cfd6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" name="Google Shape;83;g37351cfd6c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896a4ad6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g2d896a4ad6f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Layout Personalizado">
  <p:cSld name="5_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9220200" y="63405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" name="Google Shape;15;p10"/>
          <p:cNvSpPr/>
          <p:nvPr/>
        </p:nvSpPr>
        <p:spPr>
          <a:xfrm>
            <a:off x="-102575" y="0"/>
            <a:ext cx="9220500" cy="2103000"/>
          </a:xfrm>
          <a:prstGeom prst="rect">
            <a:avLst/>
          </a:prstGeom>
          <a:solidFill>
            <a:srgbClr val="FFFFFF">
              <a:alpha val="46666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986C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0"/>
          <p:cNvSpPr txBox="1"/>
          <p:nvPr>
            <p:ph type="title"/>
          </p:nvPr>
        </p:nvSpPr>
        <p:spPr>
          <a:xfrm>
            <a:off x="579775" y="430700"/>
            <a:ext cx="8342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b="1" sz="2700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b="1" sz="2700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b="1" sz="2700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b="1" sz="2700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b="1" sz="2700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b="1" sz="2700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b="1" sz="2700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b="1" sz="2700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2700"/>
              <a:buFont typeface="Open Sans"/>
              <a:buNone/>
              <a:defRPr b="1" sz="2700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9220200" y="634050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Layout Personalizado">
  <p:cSld name="3_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Layout Personalizado">
  <p:cSld name="4_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Layout Personalizado">
  <p:cSld name="2_Layout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2054075" y="2932050"/>
            <a:ext cx="9392400" cy="18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DCD"/>
              </a:buClr>
              <a:buSzPts val="4700"/>
              <a:buFont typeface="Open Sans"/>
              <a:buNone/>
              <a:defRPr b="1" i="0" sz="4700" u="none" cap="none" strike="noStrike">
                <a:solidFill>
                  <a:srgbClr val="00BDC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b="1" i="0" sz="4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b="1" i="0" sz="4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b="1" i="0" sz="4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b="1" i="0" sz="4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b="1" i="0" sz="4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b="1" i="0" sz="4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b="1" i="0" sz="4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Open Sans"/>
              <a:buNone/>
              <a:defRPr b="1" i="0" sz="47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/>
        </p:nvSpPr>
        <p:spPr>
          <a:xfrm>
            <a:off x="2036175" y="2677200"/>
            <a:ext cx="95022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3100" u="none" cap="none" strike="noStrike">
                <a:solidFill>
                  <a:srgbClr val="00BDCD"/>
                </a:solidFill>
                <a:latin typeface="Arial"/>
                <a:ea typeface="Arial"/>
                <a:cs typeface="Arial"/>
                <a:sym typeface="Arial"/>
              </a:rPr>
              <a:t>Automação Inteligente de Relatórios de Fiscalização Administrativa</a:t>
            </a:r>
            <a:endParaRPr b="1" i="0" sz="3100" u="none" cap="none" strike="noStrike">
              <a:solidFill>
                <a:srgbClr val="00B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BD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"/>
          <p:cNvSpPr txBox="1"/>
          <p:nvPr/>
        </p:nvSpPr>
        <p:spPr>
          <a:xfrm>
            <a:off x="2036175" y="3754250"/>
            <a:ext cx="9502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2700" u="none" cap="none" strike="noStrike">
              <a:solidFill>
                <a:srgbClr val="00BD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pt-BR" sz="2700" u="none" cap="none" strike="noStrike">
                <a:solidFill>
                  <a:srgbClr val="00BDCD"/>
                </a:solidFill>
                <a:latin typeface="Arial"/>
                <a:ea typeface="Arial"/>
                <a:cs typeface="Arial"/>
                <a:sym typeface="Arial"/>
              </a:rPr>
              <a:t>Luciano Magno de Araujo</a:t>
            </a:r>
            <a:endParaRPr b="1" i="0" sz="2700" u="none" cap="none" strike="noStrike">
              <a:solidFill>
                <a:srgbClr val="00BDC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2427e59155_0_1492"/>
          <p:cNvSpPr txBox="1"/>
          <p:nvPr/>
        </p:nvSpPr>
        <p:spPr>
          <a:xfrm>
            <a:off x="740525" y="1461975"/>
            <a:ext cx="962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" name="Google Shape;46;g22427e59155_0_1492"/>
          <p:cNvSpPr txBox="1"/>
          <p:nvPr>
            <p:ph type="title"/>
          </p:nvPr>
        </p:nvSpPr>
        <p:spPr>
          <a:xfrm>
            <a:off x="579775" y="430700"/>
            <a:ext cx="83424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📍</a:t>
            </a:r>
            <a:r>
              <a:rPr lang="pt-BR"/>
              <a:t>JUSTIFICATIVA</a:t>
            </a:r>
            <a:endParaRPr/>
          </a:p>
        </p:txBody>
      </p:sp>
      <p:sp>
        <p:nvSpPr>
          <p:cNvPr id="47" name="Google Shape;47;g22427e59155_0_1492"/>
          <p:cNvSpPr txBox="1"/>
          <p:nvPr/>
        </p:nvSpPr>
        <p:spPr>
          <a:xfrm>
            <a:off x="616900" y="1442925"/>
            <a:ext cx="10764600" cy="26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Análise manual de faturas é lenta, trabalhosa e sujeita a erros. 🐢🫠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Redução do tempo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gasto com relatórios manuais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Padronização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da qualidade documental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Detecção precoce de não conformidades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Inovação na gestão pública com IA aplicada</a:t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2427e59155_0_355"/>
          <p:cNvSpPr txBox="1"/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🎯 O</a:t>
            </a:r>
            <a:r>
              <a:rPr lang="pt-BR"/>
              <a:t>BJETIVOS</a:t>
            </a:r>
            <a:endParaRPr/>
          </a:p>
        </p:txBody>
      </p:sp>
      <p:sp>
        <p:nvSpPr>
          <p:cNvPr id="53" name="Google Shape;53;g22427e59155_0_355"/>
          <p:cNvSpPr txBox="1"/>
          <p:nvPr/>
        </p:nvSpPr>
        <p:spPr>
          <a:xfrm>
            <a:off x="729575" y="1550350"/>
            <a:ext cx="110232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 um sistema para 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automatizar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geração de </a:t>
            </a:r>
            <a:r>
              <a:rPr b="1"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relatórios de fiscalização administrativa</a:t>
            </a:r>
            <a:r>
              <a:rPr lang="pt-BR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baseado em faturas contratuais, aplicando técnicas de Inteligência Artificial e NLP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g22427e59155_0_355"/>
          <p:cNvSpPr txBox="1"/>
          <p:nvPr/>
        </p:nvSpPr>
        <p:spPr>
          <a:xfrm>
            <a:off x="0" y="3105762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⚙️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d896a4ad6f_0_6"/>
          <p:cNvSpPr txBox="1"/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METODOLOGIA</a:t>
            </a:r>
            <a:endParaRPr/>
          </a:p>
        </p:txBody>
      </p:sp>
      <p:sp>
        <p:nvSpPr>
          <p:cNvPr id="60" name="Google Shape;60;g2d896a4ad6f_0_6"/>
          <p:cNvSpPr txBox="1"/>
          <p:nvPr/>
        </p:nvSpPr>
        <p:spPr>
          <a:xfrm>
            <a:off x="729575" y="1550350"/>
            <a:ext cx="11023200" cy="26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🔍 1. Análise de Requisitos 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📁 2. Coleta e Preparação dos Dados 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🧠 3. Desenvolvimento do Modelo de IA 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🛠 4. Geração de Relatórios Automatizada 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✅ 5. Testes e Refinamento  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📝 6. Documentação e Apresentação</a:t>
            </a:r>
            <a:endParaRPr sz="2600"/>
          </a:p>
        </p:txBody>
      </p:sp>
      <p:sp>
        <p:nvSpPr>
          <p:cNvPr id="61" name="Google Shape;61;g2d896a4ad6f_0_6"/>
          <p:cNvSpPr txBox="1"/>
          <p:nvPr/>
        </p:nvSpPr>
        <p:spPr>
          <a:xfrm>
            <a:off x="729575" y="3702575"/>
            <a:ext cx="1102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896a4ad6f_0_11"/>
          <p:cNvSpPr txBox="1"/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📂 DADOS DE ENTRADA E SAÍDA </a:t>
            </a:r>
            <a:endParaRPr/>
          </a:p>
        </p:txBody>
      </p:sp>
      <p:sp>
        <p:nvSpPr>
          <p:cNvPr id="67" name="Google Shape;67;g2d896a4ad6f_0_11"/>
          <p:cNvSpPr txBox="1"/>
          <p:nvPr/>
        </p:nvSpPr>
        <p:spPr>
          <a:xfrm>
            <a:off x="729575" y="1550350"/>
            <a:ext cx="11023200" cy="48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📥 Entrada: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Faturas em PDF (SEI)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Contratos e Termos no SEI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Dados estruturados complementares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📤 Saída: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Relatório de fiscalização gerado automaticamente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Documento compatível com o SEI (.odt ou .rtf)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Pronto para inserção direta no processo SEI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" name="Google Shape;68;g2d896a4ad6f_0_11"/>
          <p:cNvSpPr txBox="1"/>
          <p:nvPr/>
        </p:nvSpPr>
        <p:spPr>
          <a:xfrm>
            <a:off x="579775" y="3429000"/>
            <a:ext cx="111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" name="Google Shape;69;g2d896a4ad6f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5028" y="430700"/>
            <a:ext cx="2756124" cy="3638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2d896a4ad6f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30468" y="2271600"/>
            <a:ext cx="2282285" cy="412825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2d896a4ad6f_0_11"/>
          <p:cNvSpPr/>
          <p:nvPr/>
        </p:nvSpPr>
        <p:spPr>
          <a:xfrm flipH="1" rot="-8100000">
            <a:off x="7432818" y="3228324"/>
            <a:ext cx="2537523" cy="401354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351cfd6ca_0_6"/>
          <p:cNvSpPr txBox="1"/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🔧 TECNOLOGIAS UTILIZADAS</a:t>
            </a:r>
            <a:endParaRPr/>
          </a:p>
        </p:txBody>
      </p:sp>
      <p:sp>
        <p:nvSpPr>
          <p:cNvPr id="77" name="Google Shape;77;g37351cfd6ca_0_6"/>
          <p:cNvSpPr txBox="1"/>
          <p:nvPr/>
        </p:nvSpPr>
        <p:spPr>
          <a:xfrm>
            <a:off x="729575" y="1550350"/>
            <a:ext cx="11023200" cy="21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•	Python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•	PDFplumber para OCR estruturado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•	Regex para extração direcionada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•	python-docx ou geração em .odt com estrutura SEI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•	(Streamlit pode ficar como “interface futura”, pois ainda não foi implementada)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g37351cfd6ca_0_6"/>
          <p:cNvSpPr txBox="1"/>
          <p:nvPr/>
        </p:nvSpPr>
        <p:spPr>
          <a:xfrm>
            <a:off x="579775" y="3429000"/>
            <a:ext cx="111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9" name="Google Shape;79;g37351cfd6ca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9317" y="3745750"/>
            <a:ext cx="2436707" cy="26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g37351cfd6ca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988" y="4153200"/>
            <a:ext cx="4564523" cy="184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351cfd6ca_0_0"/>
          <p:cNvSpPr txBox="1"/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📄🤖 RESULTADOS ESPERADOS / PARCIAIS</a:t>
            </a:r>
            <a:endParaRPr/>
          </a:p>
        </p:txBody>
      </p:sp>
      <p:sp>
        <p:nvSpPr>
          <p:cNvPr id="86" name="Google Shape;86;g37351cfd6ca_0_0"/>
          <p:cNvSpPr txBox="1"/>
          <p:nvPr/>
        </p:nvSpPr>
        <p:spPr>
          <a:xfrm>
            <a:off x="729575" y="1550350"/>
            <a:ext cx="11023200" cy="23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•	Protótipo funcional com base no contrato TIC da RIOgaleão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•	Geração automatizada de relatórios com dados reais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•	Redução de erros manuais e maior rastreabilidade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•	Base para futura adoção institucional pela GELOG e GGGAF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g37351cfd6ca_0_0"/>
          <p:cNvSpPr txBox="1"/>
          <p:nvPr/>
        </p:nvSpPr>
        <p:spPr>
          <a:xfrm>
            <a:off x="579775" y="3429000"/>
            <a:ext cx="1117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896a4ad6f_0_21"/>
          <p:cNvSpPr txBox="1"/>
          <p:nvPr>
            <p:ph type="title"/>
          </p:nvPr>
        </p:nvSpPr>
        <p:spPr>
          <a:xfrm>
            <a:off x="579775" y="430700"/>
            <a:ext cx="76443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pt-BR"/>
              <a:t>✅ CONCLUSÃO E PRÓXIMOS PASSOS</a:t>
            </a:r>
            <a:endParaRPr/>
          </a:p>
        </p:txBody>
      </p:sp>
      <p:sp>
        <p:nvSpPr>
          <p:cNvPr id="93" name="Google Shape;93;g2d896a4ad6f_0_21"/>
          <p:cNvSpPr txBox="1"/>
          <p:nvPr/>
        </p:nvSpPr>
        <p:spPr>
          <a:xfrm>
            <a:off x="729575" y="1550350"/>
            <a:ext cx="11023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- Prototipar com base em relatório SEI e fatura real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- Ajustar e validar com fiscais da GELOG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- Documentar o fluxo para apresentação final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- Explorar possibilidade de adoção institucional 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- Publicar código no GitHub para reprodutibilidade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Open Sans"/>
                <a:ea typeface="Open Sans"/>
                <a:cs typeface="Open Sans"/>
                <a:sym typeface="Open Sans"/>
              </a:rPr>
              <a:t>- (Opcional) Explorar integração futura com sistema SEI via API ou RPA</a:t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3_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2024-03-13T14:28:02Z</dcterms:created>
  <dc:creator>Patrick da Silva Virgulino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0x010100D1150286FA9FC34394639A34CB240ADA</vt:lpwstr>
  </property>
</Properties>
</file>