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448" r:id="rId5"/>
    <p:sldId id="2462" r:id="rId6"/>
    <p:sldId id="259" r:id="rId7"/>
    <p:sldId id="2463" r:id="rId8"/>
    <p:sldId id="2469" r:id="rId9"/>
    <p:sldId id="2472" r:id="rId10"/>
    <p:sldId id="2464" r:id="rId11"/>
    <p:sldId id="2470" r:id="rId12"/>
    <p:sldId id="2467" r:id="rId13"/>
    <p:sldId id="2466" r:id="rId14"/>
    <p:sldId id="2471" r:id="rId15"/>
    <p:sldId id="2436" r:id="rId16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5" autoAdjust="0"/>
    <p:restoredTop sz="95033" autoAdjust="0"/>
  </p:normalViewPr>
  <p:slideViewPr>
    <p:cSldViewPr snapToGrid="0">
      <p:cViewPr varScale="1">
        <p:scale>
          <a:sx n="63" d="100"/>
          <a:sy n="63" d="100"/>
        </p:scale>
        <p:origin x="317" y="67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96" d="100"/>
          <a:sy n="96" d="100"/>
        </p:scale>
        <p:origin x="28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97A9A2-04D9-49F4-A323-43775074701C}" type="datetime1">
              <a:rPr lang="en-GB" smtClean="0"/>
              <a:t>11/10/2024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65AE8BC-2AB3-9E4C-9797-2A6F8A74C7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D9AD85-B496-451C-A9B5-64589B09AB2F}" type="datetime1">
              <a:rPr lang="en-GB" smtClean="0"/>
              <a:pPr/>
              <a:t>11/10/2024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28B34ED-4CDD-41C9-90F7-D768D5559A6F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574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29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855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261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508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128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209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476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30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593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322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pPr rtl="0"/>
            <a:r>
              <a:rPr lang="en-GB" spc="300" noProof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 rtlCol="0"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pPr rt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 rtlCol="0">
            <a:noAutofit/>
          </a:bodyPr>
          <a:lstStyle>
            <a:lvl1pPr>
              <a:defRPr/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en-GB" sz="1600" noProof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 rtl="0">
              <a:buNone/>
            </a:pPr>
            <a:endParaRPr lang="en-GB" noProof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 rtlCol="0">
            <a:noAutofit/>
          </a:bodyPr>
          <a:lstStyle/>
          <a:p>
            <a:pPr rtl="0"/>
            <a:r>
              <a:rPr lang="en-US" sz="4000" spc="300" noProof="0"/>
              <a:t>Click to edit Master title style</a:t>
            </a:r>
            <a:endParaRPr lang="en-GB" sz="4000" spc="300" noProof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pPr rtl="0"/>
            <a:r>
              <a:rPr lang="en-GB" noProof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 rtlCol="0"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 rtl="0"/>
            <a:r>
              <a:rPr lang="en-GB" noProof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 rtlCol="0">
            <a:noAutofit/>
          </a:bodyPr>
          <a:lstStyle>
            <a:lvl1pPr>
              <a:defRPr/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en-GB" sz="1600" noProof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 rtl="0">
              <a:buNone/>
            </a:pPr>
            <a:endParaRPr lang="en-GB" noProof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rtlCol="0" anchor="b"/>
          <a:lstStyle>
            <a:lvl1pPr algn="l">
              <a:defRPr sz="6000" spc="300"/>
            </a:lvl1pPr>
          </a:lstStyle>
          <a:p>
            <a:pPr rtl="0"/>
            <a:r>
              <a:rPr lang="en-GB" noProof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rtlCol="0">
            <a:noAutofit/>
          </a:bodyPr>
          <a:lstStyle>
            <a:lvl1pPr algn="l">
              <a:defRPr sz="3200" spc="300"/>
            </a:lvl1pPr>
          </a:lstStyle>
          <a:p>
            <a:pPr rtl="0"/>
            <a:r>
              <a:rPr lang="en-GB" noProof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 rtlCol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 rtlCol="0">
            <a:noAutofit/>
          </a:bodyPr>
          <a:lstStyle>
            <a:lvl1pPr>
              <a:defRPr sz="4800" spc="3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 rtlCol="0"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en-US" sz="4800" noProof="0"/>
              <a:t>Click to edit Master title style</a:t>
            </a:r>
            <a:endParaRPr lang="en-GB" sz="4800" noProof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/>
            </a:lvl1pPr>
          </a:lstStyle>
          <a:p>
            <a:pPr lvl="0" rtl="0"/>
            <a:r>
              <a:rPr lang="en-US" spc="300" noProof="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 rtlCol="0">
            <a:noAutofit/>
          </a:bodyPr>
          <a:lstStyle/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noProof="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/>
            </a:lvl1pPr>
          </a:lstStyle>
          <a:p>
            <a:pPr lvl="0" rtl="0"/>
            <a:r>
              <a:rPr lang="en-US" spc="300" noProof="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 rtlCol="0">
            <a:noAutofit/>
          </a:bodyPr>
          <a:lstStyle/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noProof="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/>
          <a:p>
            <a:pPr rtl="0"/>
            <a:fld id="{8C2E478F-E849-4A8C-AF1F-CBCC78A7CBFA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en-US" sz="4800" noProof="0"/>
              <a:t>Click to edit Master title style</a:t>
            </a:r>
            <a:endParaRPr lang="en-GB" sz="4800" noProof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/>
          <a:p>
            <a:pPr rtl="0"/>
            <a:fld id="{8C2E478F-E849-4A8C-AF1F-CBCC78A7CBFA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Hotel booking system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dirty="0"/>
              <a:t>Presentation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8F9B27-B752-00DC-E073-573F31A03A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ZA" dirty="0"/>
              <a:t>11/10/2024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smtClean="0"/>
              <a:t>10</a:t>
            </a:fld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BAA42A2-35A4-CA44-C180-D1A75B2DE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379"/>
            <a:ext cx="12192000" cy="686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491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2041" y="612037"/>
            <a:ext cx="5897218" cy="884238"/>
          </a:xfrm>
        </p:spPr>
        <p:txBody>
          <a:bodyPr rtlCol="0"/>
          <a:lstStyle/>
          <a:p>
            <a:pPr rtl="0"/>
            <a:r>
              <a:rPr lang="en-GB" dirty="0" err="1"/>
              <a:t>LeSSONS</a:t>
            </a:r>
            <a:r>
              <a:rPr lang="en-GB" dirty="0"/>
              <a:t> LEARNED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21581" y="1546138"/>
            <a:ext cx="3620590" cy="380633"/>
          </a:xfrm>
        </p:spPr>
        <p:txBody>
          <a:bodyPr rtlCol="0"/>
          <a:lstStyle/>
          <a:p>
            <a:pPr rtl="0"/>
            <a:r>
              <a:rPr lang="en-ZA" dirty="0"/>
              <a:t>FUTURE IMPROVEMENTS</a:t>
            </a:r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2042" y="2799617"/>
            <a:ext cx="4646246" cy="2218585"/>
          </a:xfrm>
        </p:spPr>
        <p:txBody>
          <a:bodyPr rtlCol="0">
            <a:normAutofit fontScale="85000" lnSpcReduction="10000"/>
          </a:bodyPr>
          <a:lstStyle/>
          <a:p>
            <a:pPr>
              <a:lnSpc>
                <a:spcPct val="100000"/>
              </a:lnSpc>
            </a:pPr>
            <a:r>
              <a:rPr lang="en-GB" dirty="0">
                <a:cs typeface="Biome Light" panose="020B0303030204020804" pitchFamily="34" charset="0"/>
              </a:rPr>
              <a:t>Better broken-down user stories</a:t>
            </a:r>
          </a:p>
          <a:p>
            <a:pPr>
              <a:lnSpc>
                <a:spcPct val="100000"/>
              </a:lnSpc>
            </a:pPr>
            <a:endParaRPr lang="en-GB" dirty="0">
              <a:cs typeface="Biome Light" panose="020B0303030204020804" pitchFamily="34" charset="0"/>
            </a:endParaRPr>
          </a:p>
          <a:p>
            <a:pPr>
              <a:lnSpc>
                <a:spcPct val="100000"/>
              </a:lnSpc>
            </a:pPr>
            <a:r>
              <a:rPr lang="en-GB" dirty="0">
                <a:cs typeface="Biome Light" panose="020B0303030204020804" pitchFamily="34" charset="0"/>
              </a:rPr>
              <a:t>Better communication between the team on tasks taken</a:t>
            </a:r>
            <a:endParaRPr lang="en-GB" sz="1600" dirty="0">
              <a:cs typeface="Biome Light" panose="020B0303030204020804" pitchFamily="34" charset="0"/>
            </a:endParaRPr>
          </a:p>
          <a:p>
            <a:pPr>
              <a:lnSpc>
                <a:spcPct val="100000"/>
              </a:lnSpc>
            </a:pPr>
            <a:endParaRPr lang="en-GB" dirty="0">
              <a:cs typeface="Biome Light" panose="020B0303030204020804" pitchFamily="34" charset="0"/>
            </a:endParaRPr>
          </a:p>
          <a:p>
            <a:pPr>
              <a:lnSpc>
                <a:spcPct val="100000"/>
              </a:lnSpc>
            </a:pPr>
            <a:r>
              <a:rPr lang="en-GB" dirty="0">
                <a:cs typeface="Biome Light" panose="020B0303030204020804" pitchFamily="34" charset="0"/>
              </a:rPr>
              <a:t>Frequent Code Reviews and Quality check</a:t>
            </a:r>
          </a:p>
          <a:p>
            <a:pPr>
              <a:lnSpc>
                <a:spcPct val="100000"/>
              </a:lnSpc>
            </a:pPr>
            <a:endParaRPr lang="en-GB" sz="1600" dirty="0">
              <a:cs typeface="Biome Light" panose="020B0303030204020804" pitchFamily="34" charset="0"/>
            </a:endParaRPr>
          </a:p>
          <a:p>
            <a:pPr>
              <a:lnSpc>
                <a:spcPct val="100000"/>
              </a:lnSpc>
            </a:pPr>
            <a:r>
              <a:rPr lang="en-GB" sz="1600" dirty="0">
                <a:cs typeface="Biome Light" panose="020B0303030204020804" pitchFamily="34" charset="0"/>
              </a:rPr>
              <a:t>Better organisation and task delegation</a:t>
            </a:r>
          </a:p>
          <a:p>
            <a:pPr marL="0" indent="0" rtl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smtClean="0"/>
              <a:t>11</a:t>
            </a:fld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4561AB-FAA9-C192-94DD-E41AA6BF4C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48" b="9648"/>
          <a:stretch/>
        </p:blipFill>
        <p:spPr>
          <a:xfrm>
            <a:off x="0" y="1496275"/>
            <a:ext cx="6436945" cy="336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754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 rtlCol="0">
            <a:normAutofit/>
          </a:bodyPr>
          <a:lstStyle/>
          <a:p>
            <a:pPr rtl="0"/>
            <a:r>
              <a:rPr lang="en-GB" sz="4000" spc="30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7C414-85D9-40D6-9BB3-5AF68A84F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32728" y="3169602"/>
            <a:ext cx="5167313" cy="518795"/>
          </a:xfrm>
        </p:spPr>
        <p:txBody>
          <a:bodyPr rtlCol="0"/>
          <a:lstStyle/>
          <a:p>
            <a:pPr rtl="0"/>
            <a:r>
              <a:rPr lang="en-ZA" dirty="0"/>
              <a:t>ANY 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Agenda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89" b="89"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en-GB" dirty="0"/>
              <a:t>BACKGROUND</a:t>
            </a:r>
          </a:p>
          <a:p>
            <a:pPr rtl="0"/>
            <a:r>
              <a:rPr lang="en-GB" dirty="0"/>
              <a:t>PROJECT METHODOLOGY</a:t>
            </a:r>
          </a:p>
          <a:p>
            <a:pPr rtl="0"/>
            <a:r>
              <a:rPr lang="en-GB" dirty="0"/>
              <a:t>PROJECT STACK</a:t>
            </a:r>
          </a:p>
          <a:p>
            <a:pPr rtl="0"/>
            <a:r>
              <a:rPr lang="en-GB" dirty="0"/>
              <a:t>DEMOS</a:t>
            </a:r>
          </a:p>
          <a:p>
            <a:pPr rtl="0"/>
            <a:r>
              <a:rPr lang="en-GB" dirty="0"/>
              <a:t>LESSONS LEARNED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ZA" dirty="0"/>
              <a:t>B</a:t>
            </a:r>
            <a:r>
              <a:rPr lang="en-GB" dirty="0"/>
              <a:t>ACKGROUND</a:t>
            </a:r>
          </a:p>
        </p:txBody>
      </p:sp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9" y="1546138"/>
            <a:ext cx="3017520" cy="464871"/>
          </a:xfrm>
        </p:spPr>
        <p:txBody>
          <a:bodyPr rtlCol="0"/>
          <a:lstStyle/>
          <a:p>
            <a:pPr rtl="0"/>
            <a:r>
              <a:rPr lang="en-ZA" dirty="0"/>
              <a:t>MEET THE TEAM</a:t>
            </a:r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GB" sz="1600" dirty="0">
                <a:cs typeface="Biome Light" panose="020B0303030204020804" pitchFamily="34" charset="0"/>
              </a:rPr>
              <a:t>Three full-stack Developers:</a:t>
            </a:r>
          </a:p>
          <a:p>
            <a:pPr>
              <a:lnSpc>
                <a:spcPct val="100000"/>
              </a:lnSpc>
            </a:pPr>
            <a:endParaRPr lang="en-GB" sz="1600" dirty="0">
              <a:cs typeface="Biome Light" panose="020B0303030204020804" pitchFamily="34" charset="0"/>
            </a:endParaRPr>
          </a:p>
          <a:p>
            <a:pPr>
              <a:lnSpc>
                <a:spcPct val="100000"/>
              </a:lnSpc>
            </a:pPr>
            <a:r>
              <a:rPr lang="en-GB" sz="1600" dirty="0">
                <a:cs typeface="Biome Light" panose="020B0303030204020804" pitchFamily="34" charset="0"/>
              </a:rPr>
              <a:t>LANGELIHLE MHLONGO (Team Lead)</a:t>
            </a:r>
          </a:p>
          <a:p>
            <a:pPr>
              <a:lnSpc>
                <a:spcPct val="100000"/>
              </a:lnSpc>
            </a:pPr>
            <a:endParaRPr lang="en-GB" dirty="0">
              <a:cs typeface="Biome Light" panose="020B0303030204020804" pitchFamily="34" charset="0"/>
            </a:endParaRPr>
          </a:p>
          <a:p>
            <a:pPr>
              <a:lnSpc>
                <a:spcPct val="100000"/>
              </a:lnSpc>
            </a:pPr>
            <a:r>
              <a:rPr lang="en-GB" sz="1600" dirty="0">
                <a:cs typeface="Biome Light" panose="020B0303030204020804" pitchFamily="34" charset="0"/>
              </a:rPr>
              <a:t>KATLEGO CHOPO</a:t>
            </a:r>
          </a:p>
          <a:p>
            <a:pPr>
              <a:lnSpc>
                <a:spcPct val="100000"/>
              </a:lnSpc>
            </a:pPr>
            <a:endParaRPr lang="en-GB" dirty="0">
              <a:cs typeface="Biome Light" panose="020B0303030204020804" pitchFamily="34" charset="0"/>
            </a:endParaRPr>
          </a:p>
          <a:p>
            <a:pPr>
              <a:lnSpc>
                <a:spcPct val="100000"/>
              </a:lnSpc>
            </a:pPr>
            <a:r>
              <a:rPr lang="en-GB" sz="1600" dirty="0">
                <a:cs typeface="Biome Light" panose="020B0303030204020804" pitchFamily="34" charset="0"/>
              </a:rPr>
              <a:t>LUTHANDO JAYIYA</a:t>
            </a:r>
          </a:p>
          <a:p>
            <a:pPr marL="0" indent="0" rtl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BACKGROUND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9" y="1546138"/>
            <a:ext cx="3017520" cy="464871"/>
          </a:xfrm>
        </p:spPr>
        <p:txBody>
          <a:bodyPr rtlCol="0"/>
          <a:lstStyle/>
          <a:p>
            <a:pPr rtl="0"/>
            <a:r>
              <a:rPr lang="en-ZA" dirty="0"/>
              <a:t>PROJECT PURPOSE</a:t>
            </a:r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digital agency has identified a need in the market for providing a hotel management and booking system as a paid for service.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will be targeted at both larger hotel chains and small individual hotel owners.</a:t>
            </a:r>
          </a:p>
          <a:p>
            <a:pPr marL="0" indent="0" rtl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smtClean="0"/>
              <a:t>4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7FDFC0-A0C1-308C-3A87-4E86A439E56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1" y="0"/>
            <a:ext cx="55600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799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8207" y="612037"/>
            <a:ext cx="4995010" cy="884238"/>
          </a:xfrm>
        </p:spPr>
        <p:txBody>
          <a:bodyPr rtlCol="0"/>
          <a:lstStyle/>
          <a:p>
            <a:pPr rtl="0"/>
            <a:r>
              <a:rPr lang="en-GB" dirty="0"/>
              <a:t>BACKGROUND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27747" y="1546138"/>
            <a:ext cx="3017520" cy="464871"/>
          </a:xfrm>
        </p:spPr>
        <p:txBody>
          <a:bodyPr rtlCol="0"/>
          <a:lstStyle/>
          <a:p>
            <a:pPr rtl="0"/>
            <a:r>
              <a:rPr lang="en-ZA" dirty="0"/>
              <a:t>PROJECT PURPOSE</a:t>
            </a:r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8208" y="2799617"/>
            <a:ext cx="4646246" cy="2218585"/>
          </a:xfrm>
        </p:spPr>
        <p:txBody>
          <a:bodyPr rtlCol="0"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Three main actors: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Administrator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Hotel O</a:t>
            </a: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wner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</a:t>
            </a:r>
          </a:p>
          <a:p>
            <a:r>
              <a:rPr lang="en-GB" dirty="0"/>
              <a:t>CRUD operations involved for each actor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smtClean="0"/>
              <a:t>5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7FDFC0-A0C1-308C-3A87-4E86A439E56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2179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6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8207" y="612037"/>
            <a:ext cx="4995010" cy="884238"/>
          </a:xfrm>
        </p:spPr>
        <p:txBody>
          <a:bodyPr rtlCol="0"/>
          <a:lstStyle/>
          <a:p>
            <a:pPr rtl="0"/>
            <a:r>
              <a:rPr lang="en-GB" dirty="0"/>
              <a:t>PROJECT  METHODOLOGY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27747" y="1546138"/>
            <a:ext cx="3017520" cy="464871"/>
          </a:xfrm>
        </p:spPr>
        <p:txBody>
          <a:bodyPr rtlCol="0"/>
          <a:lstStyle/>
          <a:p>
            <a:pPr rtl="0"/>
            <a:r>
              <a:rPr lang="en-ZA" dirty="0"/>
              <a:t>AGILE</a:t>
            </a:r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8208" y="2799617"/>
            <a:ext cx="4646246" cy="2218585"/>
          </a:xfrm>
        </p:spPr>
        <p:txBody>
          <a:bodyPr rtlCol="0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A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Sprint planning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A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GB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aily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Scrum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Kanban board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 Reviews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smtClean="0"/>
              <a:t>6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7FDFC0-A0C1-308C-3A87-4E86A439E5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128" r="30392" b="6869"/>
          <a:stretch/>
        </p:blipFill>
        <p:spPr>
          <a:xfrm>
            <a:off x="0" y="1419021"/>
            <a:ext cx="6096000" cy="348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19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399" y="612037"/>
            <a:ext cx="5897218" cy="884238"/>
          </a:xfrm>
        </p:spPr>
        <p:txBody>
          <a:bodyPr rtlCol="0"/>
          <a:lstStyle/>
          <a:p>
            <a:pPr rtl="0"/>
            <a:r>
              <a:rPr lang="en-GB" dirty="0"/>
              <a:t>PROJECT STACK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96939" y="1546138"/>
            <a:ext cx="3620590" cy="380633"/>
          </a:xfrm>
        </p:spPr>
        <p:txBody>
          <a:bodyPr rtlCol="0"/>
          <a:lstStyle/>
          <a:p>
            <a:pPr rtl="0"/>
            <a:r>
              <a:rPr lang="en-ZA" dirty="0"/>
              <a:t>PROJECT TOOLS</a:t>
            </a:r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7400" y="2523745"/>
            <a:ext cx="4646246" cy="2494458"/>
          </a:xfrm>
        </p:spPr>
        <p:txBody>
          <a:bodyPr rtlCol="0"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GB" dirty="0">
                <a:cs typeface="Biome Light" panose="020B0303030204020804" pitchFamily="34" charset="0"/>
              </a:rPr>
              <a:t>BACK-END: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cs typeface="Biome Light" panose="020B0303030204020804" pitchFamily="34" charset="0"/>
              </a:rPr>
              <a:t>MySQL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cs typeface="Biome Light" panose="020B0303030204020804" pitchFamily="34" charset="0"/>
              </a:rPr>
              <a:t>JAVA 17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cs typeface="Biome Light" panose="020B0303030204020804" pitchFamily="34" charset="0"/>
              </a:rPr>
              <a:t>SPRINGBOOT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cs typeface="Biome Light" panose="020B0303030204020804" pitchFamily="34" charset="0"/>
              </a:rPr>
              <a:t>SPRING DATA JPA 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cs typeface="Biome Light" panose="020B0303030204020804" pitchFamily="34" charset="0"/>
              </a:rPr>
              <a:t>SPRINGBOOK SECURITY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cs typeface="Biome Light" panose="020B0303030204020804" pitchFamily="34" charset="0"/>
              </a:rPr>
              <a:t>HIBERNATE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cs typeface="Biome Light" panose="020B0303030204020804" pitchFamily="34" charset="0"/>
              </a:rPr>
              <a:t>SWAGGER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cs typeface="Biome Light" panose="020B0303030204020804" pitchFamily="34" charset="0"/>
              </a:rPr>
              <a:t>POSTMAN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cs typeface="Biome Light" panose="020B0303030204020804" pitchFamily="34" charset="0"/>
              </a:rPr>
              <a:t>JUNIT AND MOCKITO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cs typeface="Biome Light" panose="020B0303030204020804" pitchFamily="34" charset="0"/>
              </a:rPr>
              <a:t>GIT</a:t>
            </a:r>
          </a:p>
          <a:p>
            <a:pPr marL="0" indent="0" rtl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smtClean="0"/>
              <a:t>7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A3E316-6288-7197-1BB8-9C0E5708F2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278" b="27278"/>
          <a:stretch/>
        </p:blipFill>
        <p:spPr>
          <a:xfrm>
            <a:off x="0" y="1462140"/>
            <a:ext cx="5410200" cy="301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60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399" y="612037"/>
            <a:ext cx="5897218" cy="884238"/>
          </a:xfrm>
        </p:spPr>
        <p:txBody>
          <a:bodyPr rtlCol="0"/>
          <a:lstStyle/>
          <a:p>
            <a:pPr rtl="0"/>
            <a:r>
              <a:rPr lang="en-GB" dirty="0"/>
              <a:t>PROJECT STACK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96939" y="1546138"/>
            <a:ext cx="3620590" cy="380633"/>
          </a:xfrm>
        </p:spPr>
        <p:txBody>
          <a:bodyPr rtlCol="0"/>
          <a:lstStyle/>
          <a:p>
            <a:pPr rtl="0"/>
            <a:r>
              <a:rPr lang="en-ZA" dirty="0"/>
              <a:t>PROJECT TOOLS</a:t>
            </a:r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7400" y="2799617"/>
            <a:ext cx="4646246" cy="2218585"/>
          </a:xfrm>
        </p:spPr>
        <p:txBody>
          <a:bodyPr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GB" dirty="0">
                <a:cs typeface="Biome Light" panose="020B0303030204020804" pitchFamily="34" charset="0"/>
              </a:rPr>
              <a:t>FRONT-END: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cs typeface="Biome Light" panose="020B0303030204020804" pitchFamily="34" charset="0"/>
              </a:rPr>
              <a:t>REACT + VITE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cs typeface="Biome Light" panose="020B0303030204020804" pitchFamily="34" charset="0"/>
              </a:rPr>
              <a:t>HTML / CSS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cs typeface="Biome Light" panose="020B0303030204020804" pitchFamily="34" charset="0"/>
              </a:rPr>
              <a:t>JavaScript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cs typeface="Biome Light" panose="020B0303030204020804" pitchFamily="34" charset="0"/>
              </a:rPr>
              <a:t>NPM / YARN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cs typeface="Biome Light" panose="020B0303030204020804" pitchFamily="34" charset="0"/>
              </a:rPr>
              <a:t>AXIOS</a:t>
            </a:r>
          </a:p>
          <a:p>
            <a:pPr lvl="1">
              <a:lnSpc>
                <a:spcPct val="100000"/>
              </a:lnSpc>
            </a:pPr>
            <a:r>
              <a:rPr lang="en-GB" dirty="0">
                <a:cs typeface="Biome Light" panose="020B0303030204020804" pitchFamily="34" charset="0"/>
              </a:rPr>
              <a:t>GIT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smtClean="0"/>
              <a:t>8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A3E316-6288-7197-1BB8-9C0E5708F2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8" b="508"/>
          <a:stretch/>
        </p:blipFill>
        <p:spPr>
          <a:xfrm>
            <a:off x="0" y="1462140"/>
            <a:ext cx="5410200" cy="301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885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GB" smtClean="0"/>
              <a:t>9</a:t>
            </a:fld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2F89BE-4F9A-5AEC-C700-785AE6B583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375"/>
          <a:stretch/>
        </p:blipFill>
        <p:spPr>
          <a:xfrm>
            <a:off x="0" y="853312"/>
            <a:ext cx="12192000" cy="561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882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420184_TF55661986_Win32.potx" id="{1CDDDD57-F79A-457F-AE74-3E6C5B14A091}" vid="{35255769-D38C-493F-A69A-9781C0DDBBA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{EB4EBC0F-96A3-4E57-A251-51599D3EED99}tf55661986_win32</Template>
  <TotalTime>694</TotalTime>
  <Words>198</Words>
  <Application>Microsoft Office PowerPoint</Application>
  <PresentationFormat>Widescreen</PresentationFormat>
  <Paragraphs>90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Biome Light</vt:lpstr>
      <vt:lpstr>Calibri</vt:lpstr>
      <vt:lpstr>Calibri Light</vt:lpstr>
      <vt:lpstr>Wingdings</vt:lpstr>
      <vt:lpstr>Office Theme</vt:lpstr>
      <vt:lpstr>Hotel booking system</vt:lpstr>
      <vt:lpstr>Agenda</vt:lpstr>
      <vt:lpstr>BACKGROUND</vt:lpstr>
      <vt:lpstr>BACKGROUND</vt:lpstr>
      <vt:lpstr>BACKGROUND</vt:lpstr>
      <vt:lpstr>PROJECT  METHODOLOGY</vt:lpstr>
      <vt:lpstr>PROJECT STACK</vt:lpstr>
      <vt:lpstr>PROJECT STACK</vt:lpstr>
      <vt:lpstr>PowerPoint Presentation</vt:lpstr>
      <vt:lpstr>PowerPoint Presentation</vt:lpstr>
      <vt:lpstr>LeSSONS LEARNED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Langelihle Lucky Mhlongo</dc:creator>
  <cp:lastModifiedBy>Langelihle Lucky Mhlongo</cp:lastModifiedBy>
  <cp:revision>5</cp:revision>
  <dcterms:created xsi:type="dcterms:W3CDTF">2024-08-14T14:58:52Z</dcterms:created>
  <dcterms:modified xsi:type="dcterms:W3CDTF">2024-10-11T07:27:20Z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