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514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17" r:id="rId52"/>
    <p:sldId id="518" r:id="rId53"/>
    <p:sldId id="454" r:id="rId54"/>
    <p:sldId id="521" r:id="rId55"/>
    <p:sldId id="470" r:id="rId56"/>
    <p:sldId id="519" r:id="rId57"/>
    <p:sldId id="52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476" r:id="rId70"/>
    <p:sldId id="457" r:id="rId7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7EFFF"/>
    <a:srgbClr val="EAD5FF"/>
    <a:srgbClr val="CC99FF"/>
    <a:srgbClr val="EAEAEA"/>
    <a:srgbClr val="6600CC"/>
    <a:srgbClr val="FFCCFF"/>
    <a:srgbClr val="006666"/>
    <a:srgbClr val="FDFED2"/>
    <a:srgbClr val="E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hash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34" y="1143000"/>
            <a:ext cx="5119407" cy="51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// then just add your own modulo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hash function, but leverage C++’s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5278582" y="4780972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bucket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#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54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48446</TotalTime>
  <Words>9811</Words>
  <Application>Microsoft Office PowerPoint</Application>
  <PresentationFormat>On-screen Show (4:3)</PresentationFormat>
  <Paragraphs>2703</Paragraphs>
  <Slides>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Courier New</vt:lpstr>
      <vt:lpstr>Times New Roman</vt:lpstr>
      <vt:lpstr>Wingdings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6132</cp:revision>
  <dcterms:created xsi:type="dcterms:W3CDTF">2002-10-09T05:27:34Z</dcterms:created>
  <dcterms:modified xsi:type="dcterms:W3CDTF">2016-11-25T19:34:27Z</dcterms:modified>
</cp:coreProperties>
</file>