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69" r:id="rId29"/>
    <p:sldId id="374" r:id="rId30"/>
    <p:sldId id="375" r:id="rId31"/>
    <p:sldId id="319" r:id="rId32"/>
    <p:sldId id="320" r:id="rId33"/>
    <p:sldId id="321" r:id="rId34"/>
    <p:sldId id="322" r:id="rId35"/>
    <p:sldId id="355" r:id="rId36"/>
    <p:sldId id="324" r:id="rId37"/>
    <p:sldId id="325" r:id="rId38"/>
    <p:sldId id="351" r:id="rId39"/>
    <p:sldId id="344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990000"/>
    <a:srgbClr val="6600CC"/>
    <a:srgbClr val="FFFFEF"/>
    <a:srgbClr val="FF0000"/>
    <a:srgbClr val="008080"/>
    <a:srgbClr val="CCFFFF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6059" autoAdjust="0"/>
  </p:normalViewPr>
  <p:slideViewPr>
    <p:cSldViewPr snapToGrid="0">
      <p:cViewPr varScale="1">
        <p:scale>
          <a:sx n="95" d="100"/>
          <a:sy n="95" d="100"/>
        </p:scale>
        <p:origin x="10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terminator wiped out entire families across the Ukraine at point-blank range with a 12-gauge shotgon “to me, killing people is like ripping up a duvet.”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8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9" y="1066800"/>
            <a:ext cx="4847617" cy="4847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51888" y="1449422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IMPLEMENTS STACK IN C++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9191" y="5003871"/>
            <a:ext cx="408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FOR ENGLISH COMP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69" y="1720192"/>
            <a:ext cx="4480854" cy="3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Stacks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Solving mazes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Undo in your word processor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Evaluating math expressions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Tracking where to return from C++ function calls</a:t>
            </a:r>
          </a:p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98" y="464618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They’re so fundamental that a stack is hard-wired into </a:t>
            </a:r>
            <a:r>
              <a:rPr lang="en-US" dirty="0">
                <a:solidFill>
                  <a:srgbClr val="FF0000"/>
                </a:solidFill>
              </a:rPr>
              <a:t>every CPU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4145" y="1533392"/>
            <a:ext cx="554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Queues are used for:</a:t>
            </a:r>
          </a:p>
          <a:p>
            <a:pPr algn="ctr"/>
            <a:endParaRPr lang="en-US" sz="2800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Optimal route navigation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Streaming video buffering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Flood-filling in paint programs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Searching through mazes</a:t>
            </a:r>
          </a:p>
          <a:p>
            <a:pPr algn="ctr"/>
            <a:r>
              <a:rPr lang="en-US" dirty="0">
                <a:solidFill>
                  <a:srgbClr val="CC9B00"/>
                </a:solidFill>
              </a:rPr>
              <a:t>Tracking calls in call centers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36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38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39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return -1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9175</TotalTime>
  <Words>3557</Words>
  <Application>Microsoft Office PowerPoint</Application>
  <PresentationFormat>On-screen Show (4:3)</PresentationFormat>
  <Paragraphs>1038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Comic Sans MS</vt:lpstr>
      <vt:lpstr>Courier New</vt:lpstr>
      <vt:lpstr>Impact</vt:lpstr>
      <vt:lpstr>MS Mincho</vt:lpstr>
      <vt:lpstr>Times New Roman</vt:lpstr>
      <vt:lpstr>Wingdings</vt:lpstr>
      <vt:lpstr>Default Design</vt:lpstr>
      <vt:lpstr>Lecture #5</vt:lpstr>
      <vt:lpstr>Stacks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Queues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3189</cp:revision>
  <dcterms:created xsi:type="dcterms:W3CDTF">2002-10-09T05:27:34Z</dcterms:created>
  <dcterms:modified xsi:type="dcterms:W3CDTF">2016-11-26T19:07:11Z</dcterms:modified>
</cp:coreProperties>
</file>