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6" r:id="rId2"/>
    <p:sldId id="278" r:id="rId3"/>
    <p:sldId id="279" r:id="rId4"/>
    <p:sldId id="281" r:id="rId5"/>
    <p:sldId id="283" r:id="rId6"/>
    <p:sldId id="282" r:id="rId7"/>
    <p:sldId id="284" r:id="rId8"/>
    <p:sldId id="286" r:id="rId9"/>
    <p:sldId id="290" r:id="rId10"/>
    <p:sldId id="287" r:id="rId11"/>
    <p:sldId id="288" r:id="rId12"/>
    <p:sldId id="289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5501" autoAdjust="0"/>
  </p:normalViewPr>
  <p:slideViewPr>
    <p:cSldViewPr snapToGrid="0">
      <p:cViewPr varScale="1">
        <p:scale>
          <a:sx n="111" d="100"/>
          <a:sy n="111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CBA4-0AB7-4414-804D-4C03BA48129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2A7F-D0AC-48F3-A352-43AF96FA61D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54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CBA4-0AB7-4414-804D-4C03BA48129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2A7F-D0AC-48F3-A352-43AF96FA6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03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CBA4-0AB7-4414-804D-4C03BA48129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2A7F-D0AC-48F3-A352-43AF96FA6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7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CBA4-0AB7-4414-804D-4C03BA48129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2A7F-D0AC-48F3-A352-43AF96FA6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47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CBA4-0AB7-4414-804D-4C03BA48129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2A7F-D0AC-48F3-A352-43AF96FA61D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69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CBA4-0AB7-4414-804D-4C03BA48129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2A7F-D0AC-48F3-A352-43AF96FA6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35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CBA4-0AB7-4414-804D-4C03BA48129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2A7F-D0AC-48F3-A352-43AF96FA6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47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CBA4-0AB7-4414-804D-4C03BA48129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2A7F-D0AC-48F3-A352-43AF96FA6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84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CBA4-0AB7-4414-804D-4C03BA48129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2A7F-D0AC-48F3-A352-43AF96FA6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83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EDCBA4-0AB7-4414-804D-4C03BA48129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062A7F-D0AC-48F3-A352-43AF96FA6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62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CBA4-0AB7-4414-804D-4C03BA48129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2A7F-D0AC-48F3-A352-43AF96FA6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91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EDCBA4-0AB7-4414-804D-4C03BA48129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062A7F-D0AC-48F3-A352-43AF96FA61D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39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nifiedportal-mem.epfindia.gov.in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epfindia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732" y="1226791"/>
            <a:ext cx="11491226" cy="4232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</a:pPr>
            <a:endParaRPr lang="en-IN" sz="2400" u="sng" dirty="0" smtClean="0">
              <a:solidFill>
                <a:srgbClr val="00000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IN" sz="2400" u="sng" dirty="0" smtClean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Activate Unique Account Number (UAN) </a:t>
            </a:r>
            <a:r>
              <a:rPr lang="en-IN" sz="2400" u="sng" dirty="0" smtClean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sz="2400" b="1" dirty="0" smtClean="0">
              <a:solidFill>
                <a:srgbClr val="00000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should activate UAN No</a:t>
            </a:r>
            <a:r>
              <a:rPr lang="en-IN" b="1" dirty="0" smtClean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through the link (</a:t>
            </a:r>
            <a:r>
              <a:rPr lang="en-US" dirty="0">
                <a:hlinkClick r:id="rId2"/>
              </a:rPr>
              <a:t>https://unifiedportal-mem.epfindia.gov.in/ </a:t>
            </a:r>
            <a:r>
              <a:rPr lang="en-IN" b="1" dirty="0" smtClean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IN" b="1" dirty="0" smtClean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Leverage or benefits are:</a:t>
            </a:r>
            <a:endParaRPr lang="en-IN" b="1" dirty="0">
              <a:solidFill>
                <a:srgbClr val="00206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UAN No. </a:t>
            </a:r>
            <a:r>
              <a:rPr lang="en-IN" b="1" dirty="0" smtClean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activated- An eligible employee:-</a:t>
            </a:r>
          </a:p>
          <a:p>
            <a:pPr marL="1657350" lvl="3" indent="-285750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IN" sz="1400" b="1" dirty="0" smtClean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access EPF Contribution online</a:t>
            </a:r>
            <a:endParaRPr lang="en-IN" sz="1400" b="1" dirty="0">
              <a:solidFill>
                <a:srgbClr val="00206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IN" sz="1400" b="1" dirty="0" smtClean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Individual Passbook</a:t>
            </a:r>
          </a:p>
          <a:p>
            <a:pPr marL="1657350" lvl="3" indent="-285750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IN" sz="1400" b="1" dirty="0" smtClean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 of Previous Account No</a:t>
            </a:r>
          </a:p>
          <a:p>
            <a:pPr marL="1657350" lvl="3" indent="-285750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IN" sz="1400" b="1" dirty="0" smtClean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EPFO Nomination online</a:t>
            </a:r>
            <a:endParaRPr lang="en-IN" sz="1400" b="1" dirty="0">
              <a:solidFill>
                <a:srgbClr val="00206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208971" cy="13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22687" y="1643035"/>
            <a:ext cx="345639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IN" u="sng" dirty="0" smtClean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 Complete Blank  Details</a:t>
            </a:r>
            <a:endParaRPr lang="en-IN" u="sng" dirty="0">
              <a:solidFill>
                <a:srgbClr val="00000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2237" y="2266192"/>
            <a:ext cx="6096000" cy="367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206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37" y="2126492"/>
            <a:ext cx="8159363" cy="4210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4484" cy="119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22687" y="1643035"/>
            <a:ext cx="738856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IN" u="sng" dirty="0" smtClean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 Fill details for nominee and upload his/her photo than submit</a:t>
            </a:r>
            <a:endParaRPr lang="en-IN" u="sng" dirty="0">
              <a:solidFill>
                <a:srgbClr val="00000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2237" y="2266192"/>
            <a:ext cx="6096000" cy="367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206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8" y="1942831"/>
            <a:ext cx="8997492" cy="42840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4484" cy="119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22687" y="1643035"/>
            <a:ext cx="265444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IN" u="sng" dirty="0" smtClean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4: Verify via E-Sign</a:t>
            </a:r>
            <a:endParaRPr lang="en-IN" u="sng" dirty="0">
              <a:solidFill>
                <a:srgbClr val="00000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2237" y="2266192"/>
            <a:ext cx="6096000" cy="367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206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76" y="2031731"/>
            <a:ext cx="8344700" cy="4288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4484" cy="119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42610" y="1612987"/>
            <a:ext cx="407836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  <a:endParaRPr lang="en-US" sz="6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2473" y="4636394"/>
            <a:ext cx="3374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Support you may contact </a:t>
            </a:r>
          </a:p>
          <a:p>
            <a:r>
              <a:rPr lang="en-IN" dirty="0" smtClean="0"/>
              <a:t>HR DEPARTMENT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4484" cy="119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39" y="1665003"/>
            <a:ext cx="6893764" cy="3875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5008" y="1133341"/>
            <a:ext cx="310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UAN </a:t>
            </a:r>
            <a:r>
              <a:rPr lang="en-IN" u="sng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 </a:t>
            </a:r>
            <a:r>
              <a:rPr lang="en-IN" u="sng" dirty="0" smtClean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</a:t>
            </a:r>
            <a:endParaRPr lang="en-IN" u="sng" dirty="0">
              <a:solidFill>
                <a:srgbClr val="00000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4484" cy="119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91" y="1578410"/>
            <a:ext cx="7803210" cy="4387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5008" y="1133341"/>
            <a:ext cx="310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UAN </a:t>
            </a:r>
            <a:r>
              <a:rPr lang="en-IN" u="sng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 </a:t>
            </a:r>
            <a:r>
              <a:rPr lang="en-IN" u="sng" dirty="0" smtClean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</a:t>
            </a:r>
            <a:endParaRPr lang="en-IN" u="sng" dirty="0">
              <a:solidFill>
                <a:srgbClr val="00000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4484" cy="119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0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0006" y="2112135"/>
            <a:ext cx="10483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DOWNLOAD MEMBER PASSBOOK</a:t>
            </a:r>
          </a:p>
          <a:p>
            <a:endParaRPr lang="en-IN" b="1" dirty="0">
              <a:solidFill>
                <a:srgbClr val="00206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on to </a:t>
            </a:r>
            <a:r>
              <a:rPr lang="en-IN" b="1" dirty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www.epfindia.com</a:t>
            </a:r>
            <a:endParaRPr lang="en-IN" b="1" dirty="0">
              <a:solidFill>
                <a:srgbClr val="00206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Our services then Employee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Click on Member Passbook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member passbook with UAN No. and Password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4484" cy="119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4" y="1318019"/>
            <a:ext cx="6598788" cy="3710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4484" cy="119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08" y="1821620"/>
            <a:ext cx="7506176" cy="4220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4484" cy="119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5" y="1990166"/>
            <a:ext cx="7217321" cy="4057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4484" cy="119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22687" y="1643035"/>
            <a:ext cx="357822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IN" u="sng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</a:t>
            </a:r>
            <a:r>
              <a:rPr lang="en-IN" u="sng" dirty="0" smtClean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E-Nomination &amp; KYC.</a:t>
            </a:r>
            <a:endParaRPr lang="en-IN" u="sng" dirty="0">
              <a:solidFill>
                <a:srgbClr val="00000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2237" y="2266192"/>
            <a:ext cx="6096000" cy="225523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UAN No. activated employee </a:t>
            </a:r>
            <a:r>
              <a:rPr lang="en-IN" b="1" dirty="0" smtClean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file e-Nomination </a:t>
            </a:r>
            <a:r>
              <a:rPr lang="en-IN" b="1" dirty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KYC Update with e-Sign</a:t>
            </a:r>
          </a:p>
          <a:p>
            <a:pPr marL="285750" indent="-285750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Complete your details which include contact no address photo etc.</a:t>
            </a:r>
          </a:p>
          <a:p>
            <a:pPr marL="285750" indent="-285750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complete your Bank account and PAN card </a:t>
            </a:r>
            <a:r>
              <a:rPr lang="en-IN" b="1" dirty="0" err="1" smtClean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Updation</a:t>
            </a:r>
            <a:r>
              <a:rPr lang="en-IN" b="1" dirty="0" smtClean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b="1" dirty="0">
              <a:solidFill>
                <a:srgbClr val="00206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4484" cy="119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8431" y="1318766"/>
            <a:ext cx="2451312" cy="1366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IN" u="sng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Complete </a:t>
            </a:r>
            <a:r>
              <a:rPr lang="en-IN" u="sng" dirty="0" smtClean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KYC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</a:pPr>
            <a:endParaRPr lang="en-IN" u="sng" dirty="0" smtClean="0">
              <a:solidFill>
                <a:srgbClr val="00000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</a:pPr>
            <a:endParaRPr lang="en-IN" u="sng" dirty="0">
              <a:solidFill>
                <a:srgbClr val="000000"/>
              </a:solidFill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4484" cy="1194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29" y="1733550"/>
            <a:ext cx="9176565" cy="4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2">
      <a:dk1>
        <a:srgbClr val="000000"/>
      </a:dk1>
      <a:lt1>
        <a:sysClr val="window" lastClr="FFFFFF"/>
      </a:lt1>
      <a:dk2>
        <a:srgbClr val="637052"/>
      </a:dk2>
      <a:lt2>
        <a:srgbClr val="0F1C26"/>
      </a:lt2>
      <a:accent1>
        <a:srgbClr val="1B3446"/>
      </a:accent1>
      <a:accent2>
        <a:srgbClr val="538DB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2082</TotalTime>
  <Words>175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Trebuchet MS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 India</dc:creator>
  <cp:lastModifiedBy>sonikat</cp:lastModifiedBy>
  <cp:revision>87</cp:revision>
  <dcterms:created xsi:type="dcterms:W3CDTF">2017-09-22T04:57:44Z</dcterms:created>
  <dcterms:modified xsi:type="dcterms:W3CDTF">2022-11-08T13:33:38Z</dcterms:modified>
</cp:coreProperties>
</file>