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826C-DDC0-D8D8-510E-D7F870032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4A7B-235B-4754-E2D7-A0F3FB8B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D411-1CCE-0B1B-463F-35702A2D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C088-4165-9ADF-5D2E-875AA444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3ED8-4A1D-6C87-1AB3-7AD20370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5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415E-C874-3005-305D-87038B1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D078E-5B96-142D-4BD2-5FB0873E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E82B-C4FA-1E52-3D01-A6491C4A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36BA-B5FD-A8CC-14EC-EF97C62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8C19-E7A6-6A81-51A0-9F098BCE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C5DBE-4909-CA72-5613-E99886132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2C578-98C5-15BF-5941-0740475E7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75EE-2347-4804-C68F-2BE3E41E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C6D94-C637-4CD7-4A2C-5D23FA3E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5B56-181A-A488-9BCD-C2E20CE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2667-C36B-EF28-5728-FFC178DC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1193-17FB-40D5-7C85-5DA8FAA7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EFE6-C9BB-DC39-DFB4-B26E4ACF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8B22-5B7B-B902-7563-C6352A53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8DA5-A512-B271-35C8-68EE00E9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3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D8DB-2D5B-E86B-FFEE-5A657AB9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528FB-45C4-BFF0-356F-F91F54BA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47E7-ACBE-C27F-A7FB-833E5FF0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3751-D983-0801-1386-AC9B7CD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8FCF-9670-A02D-DB53-505012E2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8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9DAA-8000-A71F-71FD-DFC78E6D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B3BF-C06C-D3D4-AF84-3792406D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EF335-941A-5C32-B990-C566AF0D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F1C5-4CBB-F175-6452-50DD65FE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1CC9-2527-51F0-927F-352A411B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F5D7-B8B9-8438-3141-295BC02F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1A2A-A3F6-DB57-28AD-1AAF26C7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B901-3D21-146C-A296-1CCF4758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49EEC-A4E3-75BF-BA72-28FFB649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2B77-15AC-851F-0DBD-57AE82029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5B0E0-56C7-5523-C9F1-33C4F950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66B83-F23B-1FF9-291F-7EB2A74E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BBB6B-03B4-606D-D767-9C84DE84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7AF2-EB25-9C05-ABCB-4FB22A68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7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7047-8E82-EB6E-11EB-914EB1BA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890F6-0A97-56A0-2086-F5A19948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D50E2-6D99-7933-390C-297877E7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ABAF9-5428-A519-9CC8-581943C3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9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918D-44F7-F977-6BF8-46B054E5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CC506-3E20-4E5F-F5A1-735D3524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DF73A-0C6F-5A5F-0E63-0185FA55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8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E993-7872-D233-B20C-4AA93876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DF7E-B92F-2BDA-B7FC-8315357F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1EF6-13D4-E577-F53E-5724F7A7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20AA-F4E5-D17D-7D2C-CB8A0881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033D-787C-4C06-2883-08DCA4C8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18FE-5353-988B-8319-04345456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3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B73C-9D6A-4718-430B-EF25307C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13000-8918-2DD8-A3AC-C0727988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1D0EE-FE5A-BFC7-B25B-0B930A237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2261-983F-8FC3-CC4A-98B43191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C41D4-AC20-2649-8F3D-A144E7D6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95B4-FBC2-783E-5579-2E35C622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62102-C53A-A45D-0B1E-7D3E988C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F230-6D55-7559-0F62-D2866A2C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A225-F3A6-3D35-88A1-27ADE2C26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470DC-EAE4-45A8-B897-8E1F98F4D8DD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88FE-6DC5-A884-65E6-0BADD7B3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08C5-9B35-DA86-F668-AAB7C2A4C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0587-8F76-44DE-8625-F1B2AC08B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7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0116-81CE-A494-DDE6-0C3930396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D2165-40F7-77DC-3FE6-0075EA937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8B7DC-6DFE-FF0C-40C7-F60A28A3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117"/>
            <a:ext cx="12708294" cy="6195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FD92D-528E-6298-2995-5004D93E8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1" y="0"/>
            <a:ext cx="1082911" cy="735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7FECA-6722-70D8-6C00-A37DF1F6503D}"/>
              </a:ext>
            </a:extLst>
          </p:cNvPr>
          <p:cNvSpPr txBox="1"/>
          <p:nvPr/>
        </p:nvSpPr>
        <p:spPr>
          <a:xfrm>
            <a:off x="2577582" y="35210"/>
            <a:ext cx="3359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ColorBird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84F75-9155-6CFD-6588-A1CB06636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75" y="35210"/>
            <a:ext cx="701256" cy="701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4D627C-E5A3-3AA9-D097-762293C043F9}"/>
              </a:ext>
            </a:extLst>
          </p:cNvPr>
          <p:cNvSpPr txBox="1"/>
          <p:nvPr/>
        </p:nvSpPr>
        <p:spPr>
          <a:xfrm>
            <a:off x="9537441" y="239706"/>
            <a:ext cx="3617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Mohit Sharma ,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Mamtesh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Gehlot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94089-4DB7-6EC0-70C7-111D4BCF8ED1}"/>
              </a:ext>
            </a:extLst>
          </p:cNvPr>
          <p:cNvSpPr txBox="1"/>
          <p:nvPr/>
        </p:nvSpPr>
        <p:spPr>
          <a:xfrm>
            <a:off x="6847892" y="255359"/>
            <a:ext cx="2174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HTML,CSS,JS,BOOTSTRAP</a:t>
            </a:r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7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 gehlot</dc:creator>
  <cp:lastModifiedBy>laksh gehlot</cp:lastModifiedBy>
  <cp:revision>2</cp:revision>
  <dcterms:created xsi:type="dcterms:W3CDTF">2023-09-26T08:12:26Z</dcterms:created>
  <dcterms:modified xsi:type="dcterms:W3CDTF">2023-09-26T08:24:52Z</dcterms:modified>
</cp:coreProperties>
</file>