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Comfortaa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Comfortaa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regular.fntdata"/><Relationship Id="rId25" Type="http://schemas.openxmlformats.org/officeDocument/2006/relationships/font" Target="fonts/Comfortaa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b43f23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b43f23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b43f238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b43f238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b43f23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b43f23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b43f238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b43f238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b43f238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b43f238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b43f238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b43f238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63c0c103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63c0c103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3c0c103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3c0c103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63c0c103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63c0c103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3c0c1032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3c0c1032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9d8b241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9d8b241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3c0c1032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3c0c103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d8b241d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9d8b241d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b43f23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b43f23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1S9P2vYq3BQwkkNDFMa7mQmciyXycVWz/view" TargetMode="External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kVwUGhpZsKXlk__8oBLtmF9iWSnRjlDL/view" TargetMode="External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sRUik0vjC5VZShV36bmTQMIRPri9VJUw/view" TargetMode="External"/><Relationship Id="rId4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om4xOkO5EoBeWDBuhBCQdcXtg6knuqA4/view" TargetMode="External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pneZk1b-jjTZCkqJ4FgBdRetwySEor0x/view" TargetMode="External"/><Relationship Id="rId4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nk2NNz8JFvAT4_UiVePUBgFGTVo_IDuH/view" TargetMode="External"/><Relationship Id="rId4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VO-n-dGUU2tEnjBgkPF8_u7pe-zeQdCJ/view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qpnDz7ZBVZR1r2YbQBOlOoGrLEtWS7Ui/view" TargetMode="Externa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mfortaa"/>
                <a:ea typeface="Comfortaa"/>
                <a:cs typeface="Comfortaa"/>
                <a:sym typeface="Comfortaa"/>
              </a:rPr>
              <a:t>SMuRP</a:t>
            </a:r>
            <a:endParaRPr sz="6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545050" y="3447850"/>
            <a:ext cx="40539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Brendan Armstrong, Brooke Brown, </a:t>
            </a:r>
            <a:br>
              <a:rPr lang="en" sz="14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Alyssa Kutney, Caitlin McElwee, </a:t>
            </a:r>
            <a:br>
              <a:rPr lang="en" sz="14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Caroline Grala, Kristelle Lucero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3617352" y="0"/>
            <a:ext cx="22461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mfortaa"/>
                <a:ea typeface="Comfortaa"/>
                <a:cs typeface="Comfortaa"/>
                <a:sym typeface="Comfortaa"/>
              </a:rPr>
              <a:t>Profile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1" name="Google Shape;121;p22" title="2.5 Profile Pag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5858" y="759300"/>
            <a:ext cx="5845591" cy="43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3617350" y="21750"/>
            <a:ext cx="18987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mfortaa"/>
                <a:ea typeface="Comfortaa"/>
                <a:cs typeface="Comfortaa"/>
                <a:sym typeface="Comfortaa"/>
              </a:rPr>
              <a:t>Rated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7" name="Google Shape;127;p23" title="3 Rated Pag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700" y="781050"/>
            <a:ext cx="5816600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/>
        </p:nvSpPr>
        <p:spPr>
          <a:xfrm>
            <a:off x="3406650" y="21750"/>
            <a:ext cx="23307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mfortaa"/>
                <a:ea typeface="Comfortaa"/>
                <a:cs typeface="Comfortaa"/>
                <a:sym typeface="Comfortaa"/>
              </a:rPr>
              <a:t>History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3" name="Google Shape;133;p24" title="5 History Pag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700" y="781050"/>
            <a:ext cx="5816600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3389850" y="55500"/>
            <a:ext cx="2364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mfortaa"/>
                <a:ea typeface="Comfortaa"/>
                <a:cs typeface="Comfortaa"/>
                <a:sym typeface="Comfortaa"/>
              </a:rPr>
              <a:t>Friends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9" name="Google Shape;139;p25" title="6. Friends Pag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200" y="814800"/>
            <a:ext cx="5771600" cy="43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910950" y="21750"/>
            <a:ext cx="73221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mfortaa"/>
                <a:ea typeface="Comfortaa"/>
                <a:cs typeface="Comfortaa"/>
                <a:sym typeface="Comfortaa"/>
              </a:rPr>
              <a:t>Song Recommendations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5" name="Google Shape;145;p26" title="4 Song Rec Pag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700" y="781050"/>
            <a:ext cx="5816600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1054350" y="0"/>
            <a:ext cx="7035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mfortaa"/>
                <a:ea typeface="Comfortaa"/>
                <a:cs typeface="Comfortaa"/>
                <a:sym typeface="Comfortaa"/>
              </a:rPr>
              <a:t>User Recommendations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1" name="Google Shape;151;p27" title="7_rec_friend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9204" y="759300"/>
            <a:ext cx="5845583" cy="43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mfortaa"/>
                <a:ea typeface="Comfortaa"/>
                <a:cs typeface="Comfortaa"/>
                <a:sym typeface="Comfortaa"/>
              </a:rPr>
              <a:t>What is </a:t>
            </a:r>
            <a:r>
              <a:rPr b="0" i="1" lang="en">
                <a:latin typeface="Comfortaa"/>
                <a:ea typeface="Comfortaa"/>
                <a:cs typeface="Comfortaa"/>
                <a:sym typeface="Comfortaa"/>
              </a:rPr>
              <a:t>SMuRP?</a:t>
            </a:r>
            <a:endParaRPr b="0"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SMuRP</a:t>
            </a: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 = Social Music Recommendation Platform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Mobile application that: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Comfortaa"/>
              <a:buChar char="●"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Recommends new music</a:t>
            </a: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 based on songs you have liked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fortaa"/>
              <a:buChar char="●"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Recommends users to follow</a:t>
            </a: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 based on similar listening history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mfortaa"/>
                <a:ea typeface="Comfortaa"/>
                <a:cs typeface="Comfortaa"/>
                <a:sym typeface="Comfortaa"/>
              </a:rPr>
              <a:t>What is </a:t>
            </a:r>
            <a:r>
              <a:rPr b="0" i="1" lang="en">
                <a:latin typeface="Comfortaa"/>
                <a:ea typeface="Comfortaa"/>
                <a:cs typeface="Comfortaa"/>
                <a:sym typeface="Comfortaa"/>
              </a:rPr>
              <a:t>SMuRP?</a:t>
            </a:r>
            <a:endParaRPr b="0"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Connects to users </a:t>
            </a:r>
            <a:r>
              <a:rPr i="1" lang="en" sz="2400">
                <a:latin typeface="Comfortaa"/>
                <a:ea typeface="Comfortaa"/>
                <a:cs typeface="Comfortaa"/>
                <a:sym typeface="Comfortaa"/>
              </a:rPr>
              <a:t>last_fm </a:t>
            </a: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account and updates songs they listened to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Allows user to rate songs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Follow and unfollow other users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View what people you follow listen to and what songs they rate</a:t>
            </a:r>
            <a:endParaRPr>
              <a:solidFill>
                <a:srgbClr val="9FC5E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*disclaimer, users don’t us the app to make posts or leave comments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Frontend</a:t>
            </a:r>
            <a:endParaRPr b="0" i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75" y="1333299"/>
            <a:ext cx="4786576" cy="186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225" y="2451249"/>
            <a:ext cx="4786576" cy="268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Backend</a:t>
            </a:r>
            <a:endParaRPr b="0" i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725" y="2483500"/>
            <a:ext cx="5633771" cy="24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50" y="1667150"/>
            <a:ext cx="52006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 Database</a:t>
            </a:r>
            <a:endParaRPr b="0" i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3288" l="4964" r="2245" t="3279"/>
          <a:stretch/>
        </p:blipFill>
        <p:spPr>
          <a:xfrm>
            <a:off x="0" y="1071025"/>
            <a:ext cx="9144001" cy="394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mfortaa"/>
                <a:ea typeface="Comfortaa"/>
                <a:cs typeface="Comfortaa"/>
                <a:sym typeface="Comfortaa"/>
              </a:rPr>
              <a:t>Demo</a:t>
            </a:r>
            <a:endParaRPr b="0" i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525" y="1146525"/>
            <a:ext cx="2075417" cy="36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4092" y="1118400"/>
            <a:ext cx="2075417" cy="36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950" y="1194600"/>
            <a:ext cx="2075417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 title="1 Login Scree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7238" y="741350"/>
            <a:ext cx="5869534" cy="440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3622650" y="0"/>
            <a:ext cx="18987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mfortaa"/>
                <a:ea typeface="Comfortaa"/>
                <a:cs typeface="Comfortaa"/>
                <a:sym typeface="Comfortaa"/>
              </a:rPr>
              <a:t>Login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2866800" y="-20700"/>
            <a:ext cx="34104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mfortaa"/>
                <a:ea typeface="Comfortaa"/>
                <a:cs typeface="Comfortaa"/>
                <a:sym typeface="Comfortaa"/>
              </a:rPr>
              <a:t>Home Feed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5" name="Google Shape;115;p21" title="2 Home Fee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300" y="738600"/>
            <a:ext cx="586740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