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1" r:id="rId2"/>
    <p:sldId id="272" r:id="rId3"/>
    <p:sldId id="270" r:id="rId4"/>
    <p:sldId id="266" r:id="rId5"/>
    <p:sldId id="261" r:id="rId6"/>
    <p:sldId id="263" r:id="rId7"/>
    <p:sldId id="262" r:id="rId8"/>
    <p:sldId id="267" r:id="rId9"/>
    <p:sldId id="26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jiawang" initials="lj" lastIdx="1" clrIdx="0">
    <p:extLst>
      <p:ext uri="{19B8F6BF-5375-455C-9EA6-DF929625EA0E}">
        <p15:presenceInfo xmlns:p15="http://schemas.microsoft.com/office/powerpoint/2012/main" userId="b9c004f476547e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3DBA"/>
    <a:srgbClr val="30E430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84" y="4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6E2C-2C03-4500-B194-870E8A7760FA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4A731-C2E5-456E-9DAD-BEF2A53BB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66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站专栏封面模板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A731-C2E5-456E-9DAD-BEF2A53BB3A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970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站专栏封面模板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A731-C2E5-456E-9DAD-BEF2A53BB3A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372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站专栏封面模板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A731-C2E5-456E-9DAD-BEF2A53BB3A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125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>
                <a:solidFill>
                  <a:schemeClr val="bg1"/>
                </a:solidFill>
              </a:rPr>
              <a:t>复合封面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A731-C2E5-456E-9DAD-BEF2A53BB3A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74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站专栏封面模板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A731-C2E5-456E-9DAD-BEF2A53BB3A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690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chemeClr val="bg1"/>
                </a:solidFill>
              </a:rPr>
              <a:t>博客封面</a:t>
            </a:r>
            <a:r>
              <a:rPr lang="zh-CN" altLang="en-US" dirty="0"/>
              <a:t>模板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A731-C2E5-456E-9DAD-BEF2A53BB3A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793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站专栏封面模板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A731-C2E5-456E-9DAD-BEF2A53BB3A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49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站专栏封面模板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A731-C2E5-456E-9DAD-BEF2A53BB3A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298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站专栏封面模板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A731-C2E5-456E-9DAD-BEF2A53BB3A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03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AD16B-0D2A-464A-AF31-DEF4DC8F5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8E19DD-170F-4A53-ACE3-EBDAD344E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74F18-4EC5-4C19-A0F7-64A21E9C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E429-D5F8-4EC6-95CB-DECEA0509B49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D4D2D7-68D9-4A83-9E91-E9D707E95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7EF6D-B4A5-4DD4-954A-851585A5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70DD-3CFF-4BC8-BD39-1DD8BDC77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57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CF92F-BB5E-4417-AD7E-4575BA61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E75AAC-3B37-4353-A4C2-2ABD269CC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D54FA-9533-42F4-8EC7-C997EBD3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E429-D5F8-4EC6-95CB-DECEA0509B49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1C157-4C97-4BC6-9721-D0F5E1CF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9204D-F225-4DE4-B5FD-077D4FFC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70DD-3CFF-4BC8-BD39-1DD8BDC77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0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B6955D-AFCF-4DC1-9889-8DE952819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CA2CA0-F06D-4D3B-B466-FF284E949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CFBCAF-7DF4-49C3-9B4C-D0FAFE9C8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E429-D5F8-4EC6-95CB-DECEA0509B49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23BAA-A4C6-46BE-A229-BA9F26F8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C7C8C2-6AD6-4219-A888-25EDA6E8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70DD-3CFF-4BC8-BD39-1DD8BDC77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40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CF763-2F18-4789-B7CB-98D46F3D7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67F604-5962-4B19-A37D-FBB837459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74A4D1-DBF8-41F9-9598-E8655D66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E429-D5F8-4EC6-95CB-DECEA0509B49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14543-A37C-414A-BAC2-10AF00BD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C5DBFF-C02A-480A-974D-CE33B0E6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70DD-3CFF-4BC8-BD39-1DD8BDC77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37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59E26-9063-4AD3-A014-6CFD0CB6C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71182E-413D-49B8-B7F1-0D0C5BFFB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C69C46-0195-4E43-A0A2-02D6C00A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E429-D5F8-4EC6-95CB-DECEA0509B49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701C4E-7204-4160-B943-43A7D86B8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DDFF1-D935-4030-BF69-87F11E38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70DD-3CFF-4BC8-BD39-1DD8BDC77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99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9B533-900C-438A-BB35-FCF8A365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CDBD62-EE86-46E1-B08C-F9BA679A1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B48D3C-C5C9-4886-B6E0-65F68F3B9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1FB5A8-71F7-4FFD-8B78-E5C5CB86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E429-D5F8-4EC6-95CB-DECEA0509B49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1FDC09-B118-4A18-8E90-26F80105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1AC49C-9B8C-4B53-84BF-7B8AD30D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70DD-3CFF-4BC8-BD39-1DD8BDC77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9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4F658-215C-4617-B5CD-FA8533E1B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51FF37-08D4-45EC-90DE-8205F0471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88C94A-89E0-47D4-8790-10DDF355D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5A06EC-58C0-4167-92A1-20B2756D4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9C6114-12DF-46F7-B627-6FCE1CEE2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2FA008-5F33-4E8F-9CCC-B6390044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E429-D5F8-4EC6-95CB-DECEA0509B49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6D1D53-196C-4B09-BC78-DB4202C7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F30448-F93C-4082-8B02-FF6CCE2B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70DD-3CFF-4BC8-BD39-1DD8BDC77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85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D65D5-B0F2-4E7E-98A4-461E9A281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484403-9008-4A59-9B19-4875B356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E429-D5F8-4EC6-95CB-DECEA0509B49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D6314E-8E08-437C-8674-46A1C323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D34B5A-9548-4575-8D7F-9F155F40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70DD-3CFF-4BC8-BD39-1DD8BDC77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78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46CCCC-B177-457F-A378-57F10B13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E429-D5F8-4EC6-95CB-DECEA0509B49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1777E3-61C3-472B-A4B1-896A550A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883AD8-11EA-4EB8-8143-726F1DCA9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70DD-3CFF-4BC8-BD39-1DD8BDC77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16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C459C-FDDD-4E12-8B71-47D29637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F0FE1-2A3E-4B0E-8A7F-380C67D30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21277F-C63E-47CD-BF2D-C02E1B18D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899D76-F864-45AF-8658-49E8F71E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E429-D5F8-4EC6-95CB-DECEA0509B49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25F406-EDCF-4FCA-BE70-B09CE5F4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91F470-C7DF-4C6C-BBDB-CD4A78C20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70DD-3CFF-4BC8-BD39-1DD8BDC77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07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04F5B-436C-430E-869A-F651C3CC8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670B3A-0C23-4145-B6D8-075E5E2B4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F486B9-6E96-4A3B-936D-82674D3CA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B6C073-C065-454E-B793-F6E3DFB5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E429-D5F8-4EC6-95CB-DECEA0509B49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8EBD91-EF82-4B6F-85C3-EC1DF75F0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396C1D-6841-4A4C-8CBA-DE587BA7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70DD-3CFF-4BC8-BD39-1DD8BDC77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23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610061-FC48-4434-82AC-CC0934D2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D48753-8E12-4CA1-A283-B87072BF0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0E5FD-AB5B-43E5-A3A8-361D8A0C7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9E429-D5F8-4EC6-95CB-DECEA0509B49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EC7F5C-CFFB-490E-A75E-2A3FB4ED6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F70E7E-7286-4D4E-905A-A8EA4D1FE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070DD-3CFF-4BC8-BD39-1DD8BDC77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85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3653B6-B13E-43E9-A4E6-84D8707D8B81}"/>
              </a:ext>
            </a:extLst>
          </p:cNvPr>
          <p:cNvSpPr txBox="1"/>
          <p:nvPr/>
        </p:nvSpPr>
        <p:spPr>
          <a:xfrm>
            <a:off x="5420078" y="588065"/>
            <a:ext cx="1667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复合封面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D5E1D5-1000-455C-97A7-BBAF0EC9A5EC}"/>
              </a:ext>
            </a:extLst>
          </p:cNvPr>
          <p:cNvSpPr/>
          <p:nvPr/>
        </p:nvSpPr>
        <p:spPr>
          <a:xfrm>
            <a:off x="923648" y="-171932"/>
            <a:ext cx="10332000" cy="720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44968C5-3C85-4956-8CB9-47D8C3EA7126}"/>
              </a:ext>
            </a:extLst>
          </p:cNvPr>
          <p:cNvSpPr/>
          <p:nvPr/>
        </p:nvSpPr>
        <p:spPr>
          <a:xfrm>
            <a:off x="-603956" y="356044"/>
            <a:ext cx="13574889" cy="614404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448E65-EB5A-4922-8B52-2AB23220F05A}"/>
              </a:ext>
            </a:extLst>
          </p:cNvPr>
          <p:cNvSpPr/>
          <p:nvPr/>
        </p:nvSpPr>
        <p:spPr>
          <a:xfrm>
            <a:off x="2933698" y="1622322"/>
            <a:ext cx="6311900" cy="361149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54B63C-7137-4A4D-BAE4-C7A717AA3F54}"/>
              </a:ext>
            </a:extLst>
          </p:cNvPr>
          <p:cNvSpPr/>
          <p:nvPr/>
        </p:nvSpPr>
        <p:spPr>
          <a:xfrm>
            <a:off x="-29632" y="1623253"/>
            <a:ext cx="12251266" cy="361149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96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1115B69-9929-4A68-97AB-E2EBF4371EEE}"/>
              </a:ext>
            </a:extLst>
          </p:cNvPr>
          <p:cNvSpPr/>
          <p:nvPr/>
        </p:nvSpPr>
        <p:spPr>
          <a:xfrm>
            <a:off x="2603702" y="1938080"/>
            <a:ext cx="698460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b="1" dirty="0">
                <a:ln w="38100" cmpd="sng">
                  <a:solidFill>
                    <a:srgbClr val="033DBA"/>
                  </a:solidFill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方正少儿_GBK" panose="03000509000000000000" pitchFamily="65" charset="-122"/>
                <a:ea typeface="方正少儿_GBK" panose="03000509000000000000" pitchFamily="65" charset="-122"/>
              </a:rPr>
              <a:t>洛雪音乐助手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27B175-404A-448D-8328-17ED097DF274}"/>
              </a:ext>
            </a:extLst>
          </p:cNvPr>
          <p:cNvSpPr/>
          <p:nvPr/>
        </p:nvSpPr>
        <p:spPr>
          <a:xfrm>
            <a:off x="969324" y="3755224"/>
            <a:ext cx="1034129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38100" cmpd="sng">
                  <a:solidFill>
                    <a:srgbClr val="033DBA"/>
                  </a:solidFill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开源免费，多平台，音质高</a:t>
            </a:r>
          </a:p>
        </p:txBody>
      </p:sp>
    </p:spTree>
    <p:extLst>
      <p:ext uri="{BB962C8B-B14F-4D97-AF65-F5344CB8AC3E}">
        <p14:creationId xmlns:p14="http://schemas.microsoft.com/office/powerpoint/2010/main" val="142574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C842F9B0-6CA1-48D2-99E0-D4C89BD36505}"/>
              </a:ext>
            </a:extLst>
          </p:cNvPr>
          <p:cNvSpPr/>
          <p:nvPr/>
        </p:nvSpPr>
        <p:spPr>
          <a:xfrm>
            <a:off x="2482738" y="1938080"/>
            <a:ext cx="722653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b="1" dirty="0" err="1">
                <a:ln w="38100" cmpd="sng">
                  <a:solidFill>
                    <a:srgbClr val="033DBA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mpv.net_CM</a:t>
            </a:r>
            <a:endParaRPr lang="zh-CN" altLang="en-US" sz="8800" b="1" dirty="0">
              <a:ln w="38100" cmpd="sng">
                <a:solidFill>
                  <a:srgbClr val="033DBA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tx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7FED6EB-F9EC-45BF-AC3A-F6F36FF776B1}"/>
              </a:ext>
            </a:extLst>
          </p:cNvPr>
          <p:cNvSpPr/>
          <p:nvPr/>
        </p:nvSpPr>
        <p:spPr>
          <a:xfrm>
            <a:off x="3085288" y="3755224"/>
            <a:ext cx="610936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38100" cmpd="sng">
                  <a:solidFill>
                    <a:srgbClr val="033DBA"/>
                  </a:solidFill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动漫最强播放器</a:t>
            </a:r>
          </a:p>
        </p:txBody>
      </p:sp>
    </p:spTree>
    <p:extLst>
      <p:ext uri="{BB962C8B-B14F-4D97-AF65-F5344CB8AC3E}">
        <p14:creationId xmlns:p14="http://schemas.microsoft.com/office/powerpoint/2010/main" val="47802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E582A85-7F6F-48ED-BD93-C6CBBB41F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B01D242-BE64-4C9F-9060-A0163BDE6351}"/>
              </a:ext>
            </a:extLst>
          </p:cNvPr>
          <p:cNvSpPr/>
          <p:nvPr/>
        </p:nvSpPr>
        <p:spPr>
          <a:xfrm>
            <a:off x="3170359" y="1938080"/>
            <a:ext cx="585128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b="1" dirty="0">
                <a:ln w="38100" cmpd="sng">
                  <a:solidFill>
                    <a:srgbClr val="00B050"/>
                  </a:solidFill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方正少儿_GBK" panose="03000509000000000000" pitchFamily="65" charset="-122"/>
                <a:ea typeface="方正少儿_GBK" panose="03000509000000000000" pitchFamily="65" charset="-122"/>
              </a:rPr>
              <a:t>高清直播源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089D55-1C0E-4444-A0DA-9A8FE2B6ABDC}"/>
              </a:ext>
            </a:extLst>
          </p:cNvPr>
          <p:cNvSpPr/>
          <p:nvPr/>
        </p:nvSpPr>
        <p:spPr>
          <a:xfrm>
            <a:off x="3456374" y="3755224"/>
            <a:ext cx="536717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dirty="0">
                <a:ln w="38100" cmpd="sng">
                  <a:solidFill>
                    <a:srgbClr val="00B050"/>
                  </a:solidFill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4K  8K  HDR</a:t>
            </a:r>
            <a:endParaRPr lang="zh-CN" altLang="en-US" sz="6600" b="1" dirty="0">
              <a:ln w="38100" cmpd="sng">
                <a:solidFill>
                  <a:srgbClr val="00B050"/>
                </a:solidFill>
                <a:prstDash val="solid"/>
              </a:ln>
              <a:solidFill>
                <a:schemeClr val="bg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674435-C383-40D7-B17E-41F786FB8242}"/>
              </a:ext>
            </a:extLst>
          </p:cNvPr>
          <p:cNvSpPr/>
          <p:nvPr/>
        </p:nvSpPr>
        <p:spPr>
          <a:xfrm>
            <a:off x="2933698" y="1622322"/>
            <a:ext cx="6311900" cy="361149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83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8FE2B7D-F256-43BF-B5B2-945F15512DA6}"/>
              </a:ext>
            </a:extLst>
          </p:cNvPr>
          <p:cNvSpPr/>
          <p:nvPr/>
        </p:nvSpPr>
        <p:spPr>
          <a:xfrm>
            <a:off x="2933698" y="1622322"/>
            <a:ext cx="6311900" cy="361149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B65A6E-880F-4C4C-B751-6E6B5C3D876B}"/>
              </a:ext>
            </a:extLst>
          </p:cNvPr>
          <p:cNvSpPr/>
          <p:nvPr/>
        </p:nvSpPr>
        <p:spPr>
          <a:xfrm>
            <a:off x="-29632" y="1623253"/>
            <a:ext cx="12251266" cy="361149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3653B6-B13E-43E9-A4E6-84D8707D8B81}"/>
              </a:ext>
            </a:extLst>
          </p:cNvPr>
          <p:cNvSpPr txBox="1"/>
          <p:nvPr/>
        </p:nvSpPr>
        <p:spPr>
          <a:xfrm>
            <a:off x="5255681" y="500565"/>
            <a:ext cx="1667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B</a:t>
            </a:r>
            <a:r>
              <a:rPr lang="zh-CN" altLang="en-US" sz="2000" b="1" dirty="0">
                <a:solidFill>
                  <a:schemeClr val="bg1"/>
                </a:solidFill>
              </a:rPr>
              <a:t>站专栏封面</a:t>
            </a:r>
          </a:p>
        </p:txBody>
      </p:sp>
    </p:spTree>
    <p:extLst>
      <p:ext uri="{BB962C8B-B14F-4D97-AF65-F5344CB8AC3E}">
        <p14:creationId xmlns:p14="http://schemas.microsoft.com/office/powerpoint/2010/main" val="93146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3653B6-B13E-43E9-A4E6-84D8707D8B81}"/>
              </a:ext>
            </a:extLst>
          </p:cNvPr>
          <p:cNvSpPr txBox="1"/>
          <p:nvPr/>
        </p:nvSpPr>
        <p:spPr>
          <a:xfrm>
            <a:off x="5420078" y="588065"/>
            <a:ext cx="1667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博客封面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D5E1D5-1000-455C-97A7-BBAF0EC9A5EC}"/>
              </a:ext>
            </a:extLst>
          </p:cNvPr>
          <p:cNvSpPr/>
          <p:nvPr/>
        </p:nvSpPr>
        <p:spPr>
          <a:xfrm>
            <a:off x="923648" y="-171932"/>
            <a:ext cx="10332000" cy="720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7FB2E1-2BA4-4984-A6C8-8BB09ABC93F3}"/>
              </a:ext>
            </a:extLst>
          </p:cNvPr>
          <p:cNvSpPr/>
          <p:nvPr/>
        </p:nvSpPr>
        <p:spPr>
          <a:xfrm>
            <a:off x="-29633" y="296068"/>
            <a:ext cx="12251266" cy="6264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98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8FE2B7D-F256-43BF-B5B2-945F15512DA6}"/>
              </a:ext>
            </a:extLst>
          </p:cNvPr>
          <p:cNvSpPr/>
          <p:nvPr/>
        </p:nvSpPr>
        <p:spPr>
          <a:xfrm>
            <a:off x="2933698" y="1622322"/>
            <a:ext cx="6311900" cy="361149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B65A6E-880F-4C4C-B751-6E6B5C3D876B}"/>
              </a:ext>
            </a:extLst>
          </p:cNvPr>
          <p:cNvSpPr/>
          <p:nvPr/>
        </p:nvSpPr>
        <p:spPr>
          <a:xfrm>
            <a:off x="-29632" y="1623253"/>
            <a:ext cx="12251266" cy="361149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3653B6-B13E-43E9-A4E6-84D8707D8B81}"/>
              </a:ext>
            </a:extLst>
          </p:cNvPr>
          <p:cNvSpPr txBox="1"/>
          <p:nvPr/>
        </p:nvSpPr>
        <p:spPr>
          <a:xfrm>
            <a:off x="5420078" y="588065"/>
            <a:ext cx="1667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复合封面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D5E1D5-1000-455C-97A7-BBAF0EC9A5EC}"/>
              </a:ext>
            </a:extLst>
          </p:cNvPr>
          <p:cNvSpPr/>
          <p:nvPr/>
        </p:nvSpPr>
        <p:spPr>
          <a:xfrm>
            <a:off x="923648" y="-171932"/>
            <a:ext cx="10332000" cy="720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7FB2E1-2BA4-4984-A6C8-8BB09ABC93F3}"/>
              </a:ext>
            </a:extLst>
          </p:cNvPr>
          <p:cNvSpPr/>
          <p:nvPr/>
        </p:nvSpPr>
        <p:spPr>
          <a:xfrm>
            <a:off x="-29633" y="296068"/>
            <a:ext cx="12251266" cy="6264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45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8FE2B7D-F256-43BF-B5B2-945F15512DA6}"/>
              </a:ext>
            </a:extLst>
          </p:cNvPr>
          <p:cNvSpPr/>
          <p:nvPr/>
        </p:nvSpPr>
        <p:spPr>
          <a:xfrm>
            <a:off x="2933698" y="1622322"/>
            <a:ext cx="6311900" cy="361149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B65A6E-880F-4C4C-B751-6E6B5C3D876B}"/>
              </a:ext>
            </a:extLst>
          </p:cNvPr>
          <p:cNvSpPr/>
          <p:nvPr/>
        </p:nvSpPr>
        <p:spPr>
          <a:xfrm>
            <a:off x="-29632" y="1623253"/>
            <a:ext cx="12251266" cy="361149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3653B6-B13E-43E9-A4E6-84D8707D8B81}"/>
              </a:ext>
            </a:extLst>
          </p:cNvPr>
          <p:cNvSpPr txBox="1"/>
          <p:nvPr/>
        </p:nvSpPr>
        <p:spPr>
          <a:xfrm>
            <a:off x="5420078" y="588065"/>
            <a:ext cx="1667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复合封面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D5E1D5-1000-455C-97A7-BBAF0EC9A5EC}"/>
              </a:ext>
            </a:extLst>
          </p:cNvPr>
          <p:cNvSpPr/>
          <p:nvPr/>
        </p:nvSpPr>
        <p:spPr>
          <a:xfrm>
            <a:off x="923648" y="-171932"/>
            <a:ext cx="10332000" cy="720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7FB2E1-2BA4-4984-A6C8-8BB09ABC93F3}"/>
              </a:ext>
            </a:extLst>
          </p:cNvPr>
          <p:cNvSpPr/>
          <p:nvPr/>
        </p:nvSpPr>
        <p:spPr>
          <a:xfrm>
            <a:off x="-29633" y="296068"/>
            <a:ext cx="12251266" cy="6264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406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8FE2B7D-F256-43BF-B5B2-945F15512DA6}"/>
              </a:ext>
            </a:extLst>
          </p:cNvPr>
          <p:cNvSpPr/>
          <p:nvPr/>
        </p:nvSpPr>
        <p:spPr>
          <a:xfrm>
            <a:off x="2933698" y="1622322"/>
            <a:ext cx="6311900" cy="361149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B65A6E-880F-4C4C-B751-6E6B5C3D876B}"/>
              </a:ext>
            </a:extLst>
          </p:cNvPr>
          <p:cNvSpPr/>
          <p:nvPr/>
        </p:nvSpPr>
        <p:spPr>
          <a:xfrm>
            <a:off x="-29632" y="1623253"/>
            <a:ext cx="12251266" cy="361149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3653B6-B13E-43E9-A4E6-84D8707D8B81}"/>
              </a:ext>
            </a:extLst>
          </p:cNvPr>
          <p:cNvSpPr txBox="1"/>
          <p:nvPr/>
        </p:nvSpPr>
        <p:spPr>
          <a:xfrm>
            <a:off x="5420078" y="588065"/>
            <a:ext cx="1667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复合封面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D5E1D5-1000-455C-97A7-BBAF0EC9A5EC}"/>
              </a:ext>
            </a:extLst>
          </p:cNvPr>
          <p:cNvSpPr/>
          <p:nvPr/>
        </p:nvSpPr>
        <p:spPr>
          <a:xfrm>
            <a:off x="923648" y="-171932"/>
            <a:ext cx="10332000" cy="720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7FB2E1-2BA4-4984-A6C8-8BB09ABC93F3}"/>
              </a:ext>
            </a:extLst>
          </p:cNvPr>
          <p:cNvSpPr/>
          <p:nvPr/>
        </p:nvSpPr>
        <p:spPr>
          <a:xfrm>
            <a:off x="-29633" y="296068"/>
            <a:ext cx="12251266" cy="6264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52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95</Words>
  <Application>Microsoft Office PowerPoint</Application>
  <PresentationFormat>宽屏</PresentationFormat>
  <Paragraphs>30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方正少儿_GBK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jiawang</dc:creator>
  <cp:lastModifiedBy>liu jiawang</cp:lastModifiedBy>
  <cp:revision>99</cp:revision>
  <dcterms:created xsi:type="dcterms:W3CDTF">2023-02-10T07:14:44Z</dcterms:created>
  <dcterms:modified xsi:type="dcterms:W3CDTF">2023-02-10T16:53:42Z</dcterms:modified>
</cp:coreProperties>
</file>